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6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</p:sldIdLst>
  <p:sldSz cy="5143500" cx="9144000"/>
  <p:notesSz cx="6858000" cy="9144000"/>
  <p:embeddedFontLst>
    <p:embeddedFont>
      <p:font typeface="IBM Plex Sans"/>
      <p:regular r:id="rId30"/>
      <p:bold r:id="rId31"/>
      <p:italic r:id="rId32"/>
      <p:boldItalic r:id="rId33"/>
    </p:embeddedFont>
    <p:embeddedFont>
      <p:font typeface="Lexend Mega"/>
      <p:regular r:id="rId34"/>
      <p:bold r:id="rId35"/>
    </p:embeddedFont>
    <p:embeddedFont>
      <p:font typeface="Reggae One"/>
      <p:regular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IBMPlexSans-bold.fntdata"/><Relationship Id="rId30" Type="http://schemas.openxmlformats.org/officeDocument/2006/relationships/font" Target="fonts/IBMPlexSans-regular.fntdata"/><Relationship Id="rId11" Type="http://schemas.openxmlformats.org/officeDocument/2006/relationships/slide" Target="slides/slide6.xml"/><Relationship Id="rId33" Type="http://schemas.openxmlformats.org/officeDocument/2006/relationships/font" Target="fonts/IBMPlexSans-boldItalic.fntdata"/><Relationship Id="rId10" Type="http://schemas.openxmlformats.org/officeDocument/2006/relationships/slide" Target="slides/slide5.xml"/><Relationship Id="rId32" Type="http://schemas.openxmlformats.org/officeDocument/2006/relationships/font" Target="fonts/IBMPlexSans-italic.fntdata"/><Relationship Id="rId13" Type="http://schemas.openxmlformats.org/officeDocument/2006/relationships/slide" Target="slides/slide8.xml"/><Relationship Id="rId35" Type="http://schemas.openxmlformats.org/officeDocument/2006/relationships/font" Target="fonts/LexendMega-bold.fntdata"/><Relationship Id="rId12" Type="http://schemas.openxmlformats.org/officeDocument/2006/relationships/slide" Target="slides/slide7.xml"/><Relationship Id="rId34" Type="http://schemas.openxmlformats.org/officeDocument/2006/relationships/font" Target="fonts/LexendMega-regular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36" Type="http://schemas.openxmlformats.org/officeDocument/2006/relationships/font" Target="fonts/ReggaeOne-regular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2da86a65f0e_3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2da86a65f0e_3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2da86a65f0e_3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2da86a65f0e_3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2da86a65f0e_3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2da86a65f0e_3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2dc681326e9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2dc681326e9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2dc681326e9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2dc681326e9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2dc681326e9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2dc681326e9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2dc991fff25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2dc991fff25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2dc991fff25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2dc991fff25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2dc991fff25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2dc991fff25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2dc991fff25_1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2dc991fff25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2cc85ef5ee2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2cc85ef5ee2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2dc991fff25_1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2dc991fff25_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2dc991fff25_1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2dc991fff25_1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2dc681326e9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2dc681326e9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2dc681326e9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2dc681326e9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2da86a65f0e_1_2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2da86a65f0e_1_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2cc85ef5ee2_0_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2cc85ef5ee2_0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2cf725b2283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2cf725b2283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2da86a65f0e_3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2da86a65f0e_3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2cf725b2283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2cf725b2283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2da86a65f0e_3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2da86a65f0e_3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2da86a65f0e_3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2da86a65f0e_3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2da86a65f0e_3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2da86a65f0e_3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5308775" y="-233825"/>
            <a:ext cx="1968983" cy="773313"/>
          </a:xfrm>
          <a:custGeom>
            <a:rect b="b" l="l" r="r" t="t"/>
            <a:pathLst>
              <a:path extrusionOk="0" h="21845" w="55621">
                <a:moveTo>
                  <a:pt x="48499" y="5940"/>
                </a:moveTo>
                <a:lnTo>
                  <a:pt x="48490" y="5949"/>
                </a:lnTo>
                <a:lnTo>
                  <a:pt x="48479" y="5949"/>
                </a:lnTo>
                <a:cubicBezTo>
                  <a:pt x="48487" y="5946"/>
                  <a:pt x="48493" y="5943"/>
                  <a:pt x="48499" y="5940"/>
                </a:cubicBezTo>
                <a:close/>
                <a:moveTo>
                  <a:pt x="41740" y="8413"/>
                </a:moveTo>
                <a:cubicBezTo>
                  <a:pt x="41731" y="8415"/>
                  <a:pt x="41722" y="8417"/>
                  <a:pt x="41714" y="8419"/>
                </a:cubicBezTo>
                <a:lnTo>
                  <a:pt x="41714" y="8419"/>
                </a:lnTo>
                <a:lnTo>
                  <a:pt x="41720" y="8413"/>
                </a:lnTo>
                <a:close/>
                <a:moveTo>
                  <a:pt x="41660" y="8433"/>
                </a:moveTo>
                <a:cubicBezTo>
                  <a:pt x="41660" y="8433"/>
                  <a:pt x="41659" y="8433"/>
                  <a:pt x="41659" y="8433"/>
                </a:cubicBezTo>
                <a:lnTo>
                  <a:pt x="41659" y="8433"/>
                </a:lnTo>
                <a:cubicBezTo>
                  <a:pt x="41660" y="8433"/>
                  <a:pt x="41660" y="8433"/>
                  <a:pt x="41661" y="8433"/>
                </a:cubicBezTo>
                <a:close/>
                <a:moveTo>
                  <a:pt x="34970" y="10893"/>
                </a:moveTo>
                <a:cubicBezTo>
                  <a:pt x="34972" y="10893"/>
                  <a:pt x="34973" y="10894"/>
                  <a:pt x="34971" y="10896"/>
                </a:cubicBezTo>
                <a:lnTo>
                  <a:pt x="34933" y="10902"/>
                </a:lnTo>
                <a:lnTo>
                  <a:pt x="34933" y="10902"/>
                </a:lnTo>
                <a:cubicBezTo>
                  <a:pt x="34950" y="10897"/>
                  <a:pt x="34964" y="10893"/>
                  <a:pt x="34970" y="10893"/>
                </a:cubicBezTo>
                <a:close/>
                <a:moveTo>
                  <a:pt x="27865" y="12325"/>
                </a:moveTo>
                <a:cubicBezTo>
                  <a:pt x="27866" y="12325"/>
                  <a:pt x="27860" y="12328"/>
                  <a:pt x="27840" y="12335"/>
                </a:cubicBezTo>
                <a:lnTo>
                  <a:pt x="27840" y="12335"/>
                </a:lnTo>
                <a:cubicBezTo>
                  <a:pt x="27847" y="12331"/>
                  <a:pt x="27864" y="12325"/>
                  <a:pt x="27865" y="12325"/>
                </a:cubicBezTo>
                <a:close/>
                <a:moveTo>
                  <a:pt x="27833" y="12338"/>
                </a:moveTo>
                <a:cubicBezTo>
                  <a:pt x="27827" y="12340"/>
                  <a:pt x="27820" y="12343"/>
                  <a:pt x="27812" y="12346"/>
                </a:cubicBezTo>
                <a:lnTo>
                  <a:pt x="27812" y="12346"/>
                </a:lnTo>
                <a:lnTo>
                  <a:pt x="27820" y="12338"/>
                </a:lnTo>
                <a:close/>
                <a:moveTo>
                  <a:pt x="13960" y="16244"/>
                </a:moveTo>
                <a:lnTo>
                  <a:pt x="13953" y="16247"/>
                </a:lnTo>
                <a:lnTo>
                  <a:pt x="13953" y="16247"/>
                </a:lnTo>
                <a:cubicBezTo>
                  <a:pt x="13957" y="16246"/>
                  <a:pt x="13961" y="16245"/>
                  <a:pt x="13965" y="16244"/>
                </a:cubicBezTo>
                <a:close/>
                <a:moveTo>
                  <a:pt x="54138" y="0"/>
                </a:moveTo>
                <a:cubicBezTo>
                  <a:pt x="54138" y="0"/>
                  <a:pt x="54058" y="41"/>
                  <a:pt x="53878" y="121"/>
                </a:cubicBezTo>
                <a:cubicBezTo>
                  <a:pt x="53698" y="201"/>
                  <a:pt x="53457" y="281"/>
                  <a:pt x="53117" y="461"/>
                </a:cubicBezTo>
                <a:cubicBezTo>
                  <a:pt x="52936" y="561"/>
                  <a:pt x="52756" y="661"/>
                  <a:pt x="52556" y="802"/>
                </a:cubicBezTo>
                <a:cubicBezTo>
                  <a:pt x="52356" y="922"/>
                  <a:pt x="52155" y="1102"/>
                  <a:pt x="51935" y="1282"/>
                </a:cubicBezTo>
                <a:cubicBezTo>
                  <a:pt x="51715" y="1463"/>
                  <a:pt x="51514" y="1703"/>
                  <a:pt x="51294" y="1923"/>
                </a:cubicBezTo>
                <a:cubicBezTo>
                  <a:pt x="51194" y="2043"/>
                  <a:pt x="51114" y="2184"/>
                  <a:pt x="51014" y="2304"/>
                </a:cubicBezTo>
                <a:cubicBezTo>
                  <a:pt x="50914" y="2444"/>
                  <a:pt x="50833" y="2564"/>
                  <a:pt x="50753" y="2704"/>
                </a:cubicBezTo>
                <a:cubicBezTo>
                  <a:pt x="50393" y="3245"/>
                  <a:pt x="50172" y="3786"/>
                  <a:pt x="49952" y="4267"/>
                </a:cubicBezTo>
                <a:cubicBezTo>
                  <a:pt x="49732" y="4727"/>
                  <a:pt x="49532" y="5088"/>
                  <a:pt x="49351" y="5328"/>
                </a:cubicBezTo>
                <a:cubicBezTo>
                  <a:pt x="49311" y="5388"/>
                  <a:pt x="49271" y="5448"/>
                  <a:pt x="49211" y="5488"/>
                </a:cubicBezTo>
                <a:cubicBezTo>
                  <a:pt x="49171" y="5528"/>
                  <a:pt x="49111" y="5588"/>
                  <a:pt x="49051" y="5629"/>
                </a:cubicBezTo>
                <a:cubicBezTo>
                  <a:pt x="49031" y="5649"/>
                  <a:pt x="48991" y="5669"/>
                  <a:pt x="48971" y="5709"/>
                </a:cubicBezTo>
                <a:cubicBezTo>
                  <a:pt x="48991" y="5729"/>
                  <a:pt x="48931" y="5749"/>
                  <a:pt x="48891" y="5769"/>
                </a:cubicBezTo>
                <a:lnTo>
                  <a:pt x="48770" y="5809"/>
                </a:lnTo>
                <a:lnTo>
                  <a:pt x="48530" y="5909"/>
                </a:lnTo>
                <a:lnTo>
                  <a:pt x="48450" y="5949"/>
                </a:lnTo>
                <a:lnTo>
                  <a:pt x="48310" y="5989"/>
                </a:lnTo>
                <a:cubicBezTo>
                  <a:pt x="48270" y="6009"/>
                  <a:pt x="48210" y="6029"/>
                  <a:pt x="48170" y="6049"/>
                </a:cubicBezTo>
                <a:cubicBezTo>
                  <a:pt x="48109" y="6049"/>
                  <a:pt x="48069" y="6049"/>
                  <a:pt x="48029" y="6069"/>
                </a:cubicBezTo>
                <a:lnTo>
                  <a:pt x="47889" y="6089"/>
                </a:lnTo>
                <a:lnTo>
                  <a:pt x="47769" y="6089"/>
                </a:lnTo>
                <a:cubicBezTo>
                  <a:pt x="47736" y="6096"/>
                  <a:pt x="47704" y="6098"/>
                  <a:pt x="47674" y="6098"/>
                </a:cubicBezTo>
                <a:cubicBezTo>
                  <a:pt x="47613" y="6098"/>
                  <a:pt x="47555" y="6089"/>
                  <a:pt x="47489" y="6089"/>
                </a:cubicBezTo>
                <a:cubicBezTo>
                  <a:pt x="47128" y="6049"/>
                  <a:pt x="46567" y="5809"/>
                  <a:pt x="45726" y="5408"/>
                </a:cubicBezTo>
                <a:cubicBezTo>
                  <a:pt x="45526" y="5308"/>
                  <a:pt x="45285" y="5208"/>
                  <a:pt x="45045" y="5108"/>
                </a:cubicBezTo>
                <a:cubicBezTo>
                  <a:pt x="44765" y="5008"/>
                  <a:pt x="44524" y="4908"/>
                  <a:pt x="44224" y="4827"/>
                </a:cubicBezTo>
                <a:cubicBezTo>
                  <a:pt x="43714" y="4669"/>
                  <a:pt x="43110" y="4603"/>
                  <a:pt x="42523" y="4603"/>
                </a:cubicBezTo>
                <a:cubicBezTo>
                  <a:pt x="42442" y="4603"/>
                  <a:pt x="42361" y="4605"/>
                  <a:pt x="42281" y="4607"/>
                </a:cubicBezTo>
                <a:cubicBezTo>
                  <a:pt x="42101" y="4627"/>
                  <a:pt x="41901" y="4647"/>
                  <a:pt x="41720" y="4687"/>
                </a:cubicBezTo>
                <a:cubicBezTo>
                  <a:pt x="41540" y="4707"/>
                  <a:pt x="41300" y="4747"/>
                  <a:pt x="41240" y="4767"/>
                </a:cubicBezTo>
                <a:lnTo>
                  <a:pt x="40899" y="4867"/>
                </a:lnTo>
                <a:lnTo>
                  <a:pt x="40739" y="4928"/>
                </a:lnTo>
                <a:lnTo>
                  <a:pt x="40599" y="4968"/>
                </a:lnTo>
                <a:lnTo>
                  <a:pt x="40579" y="4968"/>
                </a:lnTo>
                <a:lnTo>
                  <a:pt x="40519" y="4988"/>
                </a:lnTo>
                <a:lnTo>
                  <a:pt x="40398" y="5028"/>
                </a:lnTo>
                <a:cubicBezTo>
                  <a:pt x="40118" y="5168"/>
                  <a:pt x="39818" y="5268"/>
                  <a:pt x="39537" y="5448"/>
                </a:cubicBezTo>
                <a:lnTo>
                  <a:pt x="39097" y="5709"/>
                </a:lnTo>
                <a:cubicBezTo>
                  <a:pt x="38956" y="5829"/>
                  <a:pt x="38816" y="5929"/>
                  <a:pt x="38696" y="6029"/>
                </a:cubicBezTo>
                <a:cubicBezTo>
                  <a:pt x="38416" y="6249"/>
                  <a:pt x="38195" y="6510"/>
                  <a:pt x="37975" y="6770"/>
                </a:cubicBezTo>
                <a:cubicBezTo>
                  <a:pt x="37775" y="7031"/>
                  <a:pt x="37574" y="7291"/>
                  <a:pt x="37414" y="7551"/>
                </a:cubicBezTo>
                <a:cubicBezTo>
                  <a:pt x="37254" y="7832"/>
                  <a:pt x="37134" y="8072"/>
                  <a:pt x="37014" y="8312"/>
                </a:cubicBezTo>
                <a:cubicBezTo>
                  <a:pt x="36913" y="8533"/>
                  <a:pt x="36813" y="8753"/>
                  <a:pt x="36693" y="8993"/>
                </a:cubicBezTo>
                <a:cubicBezTo>
                  <a:pt x="36513" y="9394"/>
                  <a:pt x="36333" y="9754"/>
                  <a:pt x="36152" y="9995"/>
                </a:cubicBezTo>
                <a:cubicBezTo>
                  <a:pt x="36112" y="10075"/>
                  <a:pt x="36052" y="10135"/>
                  <a:pt x="36012" y="10175"/>
                </a:cubicBezTo>
                <a:cubicBezTo>
                  <a:pt x="35952" y="10235"/>
                  <a:pt x="35912" y="10295"/>
                  <a:pt x="35872" y="10335"/>
                </a:cubicBezTo>
                <a:cubicBezTo>
                  <a:pt x="35752" y="10435"/>
                  <a:pt x="35632" y="10536"/>
                  <a:pt x="35551" y="10576"/>
                </a:cubicBezTo>
                <a:cubicBezTo>
                  <a:pt x="35531" y="10596"/>
                  <a:pt x="35511" y="10616"/>
                  <a:pt x="35491" y="10636"/>
                </a:cubicBezTo>
                <a:lnTo>
                  <a:pt x="35471" y="10656"/>
                </a:lnTo>
                <a:cubicBezTo>
                  <a:pt x="35451" y="10676"/>
                  <a:pt x="35411" y="10696"/>
                  <a:pt x="35391" y="10696"/>
                </a:cubicBezTo>
                <a:lnTo>
                  <a:pt x="35031" y="10856"/>
                </a:lnTo>
                <a:lnTo>
                  <a:pt x="34951" y="10896"/>
                </a:lnTo>
                <a:lnTo>
                  <a:pt x="34911" y="10896"/>
                </a:lnTo>
                <a:lnTo>
                  <a:pt x="34899" y="10908"/>
                </a:lnTo>
                <a:lnTo>
                  <a:pt x="34850" y="10916"/>
                </a:lnTo>
                <a:lnTo>
                  <a:pt x="34590" y="10996"/>
                </a:lnTo>
                <a:cubicBezTo>
                  <a:pt x="34363" y="11039"/>
                  <a:pt x="34147" y="11081"/>
                  <a:pt x="33926" y="11081"/>
                </a:cubicBezTo>
                <a:cubicBezTo>
                  <a:pt x="33835" y="11081"/>
                  <a:pt x="33743" y="11074"/>
                  <a:pt x="33649" y="11056"/>
                </a:cubicBezTo>
                <a:cubicBezTo>
                  <a:pt x="33328" y="10996"/>
                  <a:pt x="32968" y="10876"/>
                  <a:pt x="32547" y="10696"/>
                </a:cubicBezTo>
                <a:cubicBezTo>
                  <a:pt x="32107" y="10496"/>
                  <a:pt x="31626" y="10255"/>
                  <a:pt x="31045" y="10015"/>
                </a:cubicBezTo>
                <a:cubicBezTo>
                  <a:pt x="30484" y="9795"/>
                  <a:pt x="29783" y="9614"/>
                  <a:pt x="29082" y="9594"/>
                </a:cubicBezTo>
                <a:cubicBezTo>
                  <a:pt x="28962" y="9594"/>
                  <a:pt x="28842" y="9585"/>
                  <a:pt x="28722" y="9585"/>
                </a:cubicBezTo>
                <a:cubicBezTo>
                  <a:pt x="28662" y="9585"/>
                  <a:pt x="28601" y="9588"/>
                  <a:pt x="28541" y="9594"/>
                </a:cubicBezTo>
                <a:cubicBezTo>
                  <a:pt x="28361" y="9614"/>
                  <a:pt x="28161" y="9634"/>
                  <a:pt x="27981" y="9674"/>
                </a:cubicBezTo>
                <a:lnTo>
                  <a:pt x="27820" y="9694"/>
                </a:lnTo>
                <a:cubicBezTo>
                  <a:pt x="27780" y="9694"/>
                  <a:pt x="27740" y="9714"/>
                  <a:pt x="27720" y="9714"/>
                </a:cubicBezTo>
                <a:lnTo>
                  <a:pt x="27520" y="9774"/>
                </a:lnTo>
                <a:lnTo>
                  <a:pt x="27139" y="9895"/>
                </a:lnTo>
                <a:cubicBezTo>
                  <a:pt x="27059" y="9915"/>
                  <a:pt x="27044" y="9920"/>
                  <a:pt x="27044" y="9920"/>
                </a:cubicBezTo>
                <a:cubicBezTo>
                  <a:pt x="27044" y="9920"/>
                  <a:pt x="27059" y="9915"/>
                  <a:pt x="27039" y="9915"/>
                </a:cubicBezTo>
                <a:lnTo>
                  <a:pt x="26999" y="9935"/>
                </a:lnTo>
                <a:lnTo>
                  <a:pt x="26959" y="9955"/>
                </a:lnTo>
                <a:lnTo>
                  <a:pt x="26839" y="9995"/>
                </a:lnTo>
                <a:lnTo>
                  <a:pt x="26599" y="10095"/>
                </a:lnTo>
                <a:cubicBezTo>
                  <a:pt x="26458" y="10175"/>
                  <a:pt x="26298" y="10215"/>
                  <a:pt x="26158" y="10315"/>
                </a:cubicBezTo>
                <a:lnTo>
                  <a:pt x="25717" y="10576"/>
                </a:lnTo>
                <a:cubicBezTo>
                  <a:pt x="25577" y="10676"/>
                  <a:pt x="25457" y="10796"/>
                  <a:pt x="25317" y="10896"/>
                </a:cubicBezTo>
                <a:cubicBezTo>
                  <a:pt x="24796" y="11357"/>
                  <a:pt x="24375" y="11898"/>
                  <a:pt x="24095" y="12438"/>
                </a:cubicBezTo>
                <a:cubicBezTo>
                  <a:pt x="23795" y="12959"/>
                  <a:pt x="23574" y="13440"/>
                  <a:pt x="23374" y="13880"/>
                </a:cubicBezTo>
                <a:cubicBezTo>
                  <a:pt x="23174" y="14301"/>
                  <a:pt x="22973" y="14661"/>
                  <a:pt x="22733" y="14962"/>
                </a:cubicBezTo>
                <a:lnTo>
                  <a:pt x="22533" y="15162"/>
                </a:lnTo>
                <a:lnTo>
                  <a:pt x="22333" y="15342"/>
                </a:lnTo>
                <a:cubicBezTo>
                  <a:pt x="22252" y="15403"/>
                  <a:pt x="22192" y="15443"/>
                  <a:pt x="22132" y="15483"/>
                </a:cubicBezTo>
                <a:cubicBezTo>
                  <a:pt x="22052" y="15523"/>
                  <a:pt x="22012" y="15583"/>
                  <a:pt x="21912" y="15623"/>
                </a:cubicBezTo>
                <a:lnTo>
                  <a:pt x="21551" y="15783"/>
                </a:lnTo>
                <a:lnTo>
                  <a:pt x="21431" y="15843"/>
                </a:lnTo>
                <a:lnTo>
                  <a:pt x="21431" y="15843"/>
                </a:lnTo>
                <a:cubicBezTo>
                  <a:pt x="21434" y="15840"/>
                  <a:pt x="21434" y="15839"/>
                  <a:pt x="21432" y="15839"/>
                </a:cubicBezTo>
                <a:lnTo>
                  <a:pt x="21432" y="15839"/>
                </a:lnTo>
                <a:cubicBezTo>
                  <a:pt x="21430" y="15839"/>
                  <a:pt x="21424" y="15841"/>
                  <a:pt x="21418" y="15843"/>
                </a:cubicBezTo>
                <a:lnTo>
                  <a:pt x="21431" y="15843"/>
                </a:lnTo>
                <a:lnTo>
                  <a:pt x="21391" y="15863"/>
                </a:lnTo>
                <a:cubicBezTo>
                  <a:pt x="21382" y="15866"/>
                  <a:pt x="21377" y="15867"/>
                  <a:pt x="21375" y="15867"/>
                </a:cubicBezTo>
                <a:cubicBezTo>
                  <a:pt x="21368" y="15867"/>
                  <a:pt x="21399" y="15851"/>
                  <a:pt x="21418" y="15843"/>
                </a:cubicBezTo>
                <a:lnTo>
                  <a:pt x="21411" y="15843"/>
                </a:lnTo>
                <a:lnTo>
                  <a:pt x="21371" y="15863"/>
                </a:lnTo>
                <a:lnTo>
                  <a:pt x="21311" y="15883"/>
                </a:lnTo>
                <a:cubicBezTo>
                  <a:pt x="21111" y="15923"/>
                  <a:pt x="20910" y="16003"/>
                  <a:pt x="20730" y="16003"/>
                </a:cubicBezTo>
                <a:cubicBezTo>
                  <a:pt x="20575" y="16032"/>
                  <a:pt x="20422" y="16046"/>
                  <a:pt x="20269" y="16046"/>
                </a:cubicBezTo>
                <a:cubicBezTo>
                  <a:pt x="19670" y="16046"/>
                  <a:pt x="19073" y="15838"/>
                  <a:pt x="18387" y="15503"/>
                </a:cubicBezTo>
                <a:cubicBezTo>
                  <a:pt x="17546" y="15122"/>
                  <a:pt x="16484" y="14581"/>
                  <a:pt x="15322" y="14561"/>
                </a:cubicBezTo>
                <a:lnTo>
                  <a:pt x="14902" y="14561"/>
                </a:lnTo>
                <a:lnTo>
                  <a:pt x="14461" y="14621"/>
                </a:lnTo>
                <a:cubicBezTo>
                  <a:pt x="14121" y="14661"/>
                  <a:pt x="13960" y="14742"/>
                  <a:pt x="13720" y="14802"/>
                </a:cubicBezTo>
                <a:lnTo>
                  <a:pt x="13500" y="14862"/>
                </a:lnTo>
                <a:lnTo>
                  <a:pt x="13320" y="14942"/>
                </a:lnTo>
                <a:lnTo>
                  <a:pt x="12959" y="15102"/>
                </a:lnTo>
                <a:cubicBezTo>
                  <a:pt x="12719" y="15202"/>
                  <a:pt x="12498" y="15362"/>
                  <a:pt x="12278" y="15503"/>
                </a:cubicBezTo>
                <a:cubicBezTo>
                  <a:pt x="11397" y="16124"/>
                  <a:pt x="10876" y="17025"/>
                  <a:pt x="10516" y="17786"/>
                </a:cubicBezTo>
                <a:cubicBezTo>
                  <a:pt x="10155" y="18567"/>
                  <a:pt x="9855" y="19268"/>
                  <a:pt x="9394" y="19769"/>
                </a:cubicBezTo>
                <a:cubicBezTo>
                  <a:pt x="9294" y="19909"/>
                  <a:pt x="9174" y="20029"/>
                  <a:pt x="9053" y="20129"/>
                </a:cubicBezTo>
                <a:lnTo>
                  <a:pt x="8853" y="20290"/>
                </a:lnTo>
                <a:lnTo>
                  <a:pt x="8653" y="20410"/>
                </a:lnTo>
                <a:lnTo>
                  <a:pt x="8473" y="20530"/>
                </a:lnTo>
                <a:cubicBezTo>
                  <a:pt x="8393" y="20570"/>
                  <a:pt x="8292" y="20610"/>
                  <a:pt x="8212" y="20650"/>
                </a:cubicBezTo>
                <a:lnTo>
                  <a:pt x="7972" y="20750"/>
                </a:lnTo>
                <a:lnTo>
                  <a:pt x="7912" y="20790"/>
                </a:lnTo>
                <a:lnTo>
                  <a:pt x="7892" y="20790"/>
                </a:lnTo>
                <a:cubicBezTo>
                  <a:pt x="7898" y="20784"/>
                  <a:pt x="7898" y="20781"/>
                  <a:pt x="7895" y="20781"/>
                </a:cubicBezTo>
                <a:cubicBezTo>
                  <a:pt x="7890" y="20781"/>
                  <a:pt x="7872" y="20790"/>
                  <a:pt x="7872" y="20790"/>
                </a:cubicBezTo>
                <a:lnTo>
                  <a:pt x="7752" y="20830"/>
                </a:lnTo>
                <a:cubicBezTo>
                  <a:pt x="7358" y="20970"/>
                  <a:pt x="6973" y="21037"/>
                  <a:pt x="6601" y="21037"/>
                </a:cubicBezTo>
                <a:cubicBezTo>
                  <a:pt x="6386" y="21037"/>
                  <a:pt x="6175" y="21015"/>
                  <a:pt x="5969" y="20970"/>
                </a:cubicBezTo>
                <a:cubicBezTo>
                  <a:pt x="5388" y="20870"/>
                  <a:pt x="4867" y="20630"/>
                  <a:pt x="4367" y="20410"/>
                </a:cubicBezTo>
                <a:cubicBezTo>
                  <a:pt x="3866" y="20169"/>
                  <a:pt x="3405" y="19949"/>
                  <a:pt x="2945" y="19789"/>
                </a:cubicBezTo>
                <a:cubicBezTo>
                  <a:pt x="2724" y="19709"/>
                  <a:pt x="2504" y="19669"/>
                  <a:pt x="2284" y="19609"/>
                </a:cubicBezTo>
                <a:cubicBezTo>
                  <a:pt x="2083" y="19589"/>
                  <a:pt x="1883" y="19548"/>
                  <a:pt x="1683" y="19548"/>
                </a:cubicBezTo>
                <a:cubicBezTo>
                  <a:pt x="1563" y="19548"/>
                  <a:pt x="1443" y="19540"/>
                  <a:pt x="1328" y="19540"/>
                </a:cubicBezTo>
                <a:cubicBezTo>
                  <a:pt x="1271" y="19540"/>
                  <a:pt x="1216" y="19542"/>
                  <a:pt x="1162" y="19548"/>
                </a:cubicBezTo>
                <a:cubicBezTo>
                  <a:pt x="1002" y="19568"/>
                  <a:pt x="862" y="19589"/>
                  <a:pt x="721" y="19609"/>
                </a:cubicBezTo>
                <a:cubicBezTo>
                  <a:pt x="481" y="19649"/>
                  <a:pt x="301" y="19729"/>
                  <a:pt x="181" y="19749"/>
                </a:cubicBezTo>
                <a:cubicBezTo>
                  <a:pt x="61" y="19789"/>
                  <a:pt x="0" y="19809"/>
                  <a:pt x="0" y="19809"/>
                </a:cubicBezTo>
                <a:lnTo>
                  <a:pt x="81" y="20149"/>
                </a:lnTo>
                <a:cubicBezTo>
                  <a:pt x="81" y="20149"/>
                  <a:pt x="161" y="20149"/>
                  <a:pt x="281" y="20109"/>
                </a:cubicBezTo>
                <a:cubicBezTo>
                  <a:pt x="401" y="20089"/>
                  <a:pt x="581" y="20029"/>
                  <a:pt x="822" y="20009"/>
                </a:cubicBezTo>
                <a:cubicBezTo>
                  <a:pt x="940" y="19993"/>
                  <a:pt x="1076" y="19983"/>
                  <a:pt x="1228" y="19983"/>
                </a:cubicBezTo>
                <a:cubicBezTo>
                  <a:pt x="1645" y="19983"/>
                  <a:pt x="2178" y="20060"/>
                  <a:pt x="2764" y="20310"/>
                </a:cubicBezTo>
                <a:cubicBezTo>
                  <a:pt x="3165" y="20470"/>
                  <a:pt x="3586" y="20710"/>
                  <a:pt x="4086" y="20991"/>
                </a:cubicBezTo>
                <a:cubicBezTo>
                  <a:pt x="4567" y="21251"/>
                  <a:pt x="5128" y="21551"/>
                  <a:pt x="5789" y="21712"/>
                </a:cubicBezTo>
                <a:cubicBezTo>
                  <a:pt x="6120" y="21799"/>
                  <a:pt x="6480" y="21844"/>
                  <a:pt x="6848" y="21844"/>
                </a:cubicBezTo>
                <a:cubicBezTo>
                  <a:pt x="7236" y="21844"/>
                  <a:pt x="7632" y="21794"/>
                  <a:pt x="8012" y="21692"/>
                </a:cubicBezTo>
                <a:lnTo>
                  <a:pt x="8152" y="21651"/>
                </a:lnTo>
                <a:lnTo>
                  <a:pt x="8172" y="21651"/>
                </a:lnTo>
                <a:cubicBezTo>
                  <a:pt x="8168" y="21655"/>
                  <a:pt x="8167" y="21657"/>
                  <a:pt x="8169" y="21657"/>
                </a:cubicBezTo>
                <a:cubicBezTo>
                  <a:pt x="8174" y="21657"/>
                  <a:pt x="8212" y="21631"/>
                  <a:pt x="8212" y="21631"/>
                </a:cubicBezTo>
                <a:lnTo>
                  <a:pt x="8252" y="21631"/>
                </a:lnTo>
                <a:lnTo>
                  <a:pt x="8312" y="21611"/>
                </a:lnTo>
                <a:lnTo>
                  <a:pt x="8573" y="21531"/>
                </a:lnTo>
                <a:cubicBezTo>
                  <a:pt x="8673" y="21491"/>
                  <a:pt x="8753" y="21491"/>
                  <a:pt x="8853" y="21451"/>
                </a:cubicBezTo>
                <a:cubicBezTo>
                  <a:pt x="8953" y="21391"/>
                  <a:pt x="9073" y="21371"/>
                  <a:pt x="9174" y="21331"/>
                </a:cubicBezTo>
                <a:cubicBezTo>
                  <a:pt x="9274" y="21271"/>
                  <a:pt x="9414" y="21291"/>
                  <a:pt x="9514" y="21231"/>
                </a:cubicBezTo>
                <a:lnTo>
                  <a:pt x="9774" y="21031"/>
                </a:lnTo>
                <a:cubicBezTo>
                  <a:pt x="9935" y="20910"/>
                  <a:pt x="10055" y="20710"/>
                  <a:pt x="10215" y="20550"/>
                </a:cubicBezTo>
                <a:cubicBezTo>
                  <a:pt x="10856" y="19929"/>
                  <a:pt x="11197" y="19048"/>
                  <a:pt x="11597" y="18347"/>
                </a:cubicBezTo>
                <a:cubicBezTo>
                  <a:pt x="11978" y="17626"/>
                  <a:pt x="12438" y="17025"/>
                  <a:pt x="13059" y="16644"/>
                </a:cubicBezTo>
                <a:cubicBezTo>
                  <a:pt x="13219" y="16564"/>
                  <a:pt x="13380" y="16464"/>
                  <a:pt x="13560" y="16384"/>
                </a:cubicBezTo>
                <a:lnTo>
                  <a:pt x="13840" y="16304"/>
                </a:lnTo>
                <a:lnTo>
                  <a:pt x="13953" y="16247"/>
                </a:lnTo>
                <a:lnTo>
                  <a:pt x="13953" y="16247"/>
                </a:lnTo>
                <a:cubicBezTo>
                  <a:pt x="13948" y="16249"/>
                  <a:pt x="13944" y="16250"/>
                  <a:pt x="13941" y="16250"/>
                </a:cubicBezTo>
                <a:cubicBezTo>
                  <a:pt x="13937" y="16250"/>
                  <a:pt x="13936" y="16248"/>
                  <a:pt x="13940" y="16244"/>
                </a:cubicBezTo>
                <a:lnTo>
                  <a:pt x="13960" y="16244"/>
                </a:lnTo>
                <a:cubicBezTo>
                  <a:pt x="13973" y="16239"/>
                  <a:pt x="13979" y="16238"/>
                  <a:pt x="13980" y="16238"/>
                </a:cubicBezTo>
                <a:lnTo>
                  <a:pt x="13980" y="16238"/>
                </a:lnTo>
                <a:cubicBezTo>
                  <a:pt x="13981" y="16238"/>
                  <a:pt x="13974" y="16241"/>
                  <a:pt x="13965" y="16244"/>
                </a:cubicBezTo>
                <a:lnTo>
                  <a:pt x="14001" y="16244"/>
                </a:lnTo>
                <a:lnTo>
                  <a:pt x="14081" y="16224"/>
                </a:lnTo>
                <a:cubicBezTo>
                  <a:pt x="14301" y="16184"/>
                  <a:pt x="14561" y="16104"/>
                  <a:pt x="14722" y="16104"/>
                </a:cubicBezTo>
                <a:lnTo>
                  <a:pt x="14962" y="16104"/>
                </a:lnTo>
                <a:lnTo>
                  <a:pt x="15242" y="16124"/>
                </a:lnTo>
                <a:cubicBezTo>
                  <a:pt x="15342" y="16124"/>
                  <a:pt x="15423" y="16124"/>
                  <a:pt x="15523" y="16164"/>
                </a:cubicBezTo>
                <a:cubicBezTo>
                  <a:pt x="15623" y="16184"/>
                  <a:pt x="15703" y="16184"/>
                  <a:pt x="15803" y="16224"/>
                </a:cubicBezTo>
                <a:cubicBezTo>
                  <a:pt x="15983" y="16284"/>
                  <a:pt x="16164" y="16324"/>
                  <a:pt x="16364" y="16424"/>
                </a:cubicBezTo>
                <a:cubicBezTo>
                  <a:pt x="16744" y="16584"/>
                  <a:pt x="17145" y="16825"/>
                  <a:pt x="17586" y="17065"/>
                </a:cubicBezTo>
                <a:cubicBezTo>
                  <a:pt x="18026" y="17305"/>
                  <a:pt x="18527" y="17566"/>
                  <a:pt x="19108" y="17746"/>
                </a:cubicBezTo>
                <a:cubicBezTo>
                  <a:pt x="19248" y="17786"/>
                  <a:pt x="19388" y="17826"/>
                  <a:pt x="19549" y="17846"/>
                </a:cubicBezTo>
                <a:cubicBezTo>
                  <a:pt x="19689" y="17886"/>
                  <a:pt x="19849" y="17926"/>
                  <a:pt x="20009" y="17926"/>
                </a:cubicBezTo>
                <a:cubicBezTo>
                  <a:pt x="20216" y="17940"/>
                  <a:pt x="20433" y="17963"/>
                  <a:pt x="20653" y="17963"/>
                </a:cubicBezTo>
                <a:cubicBezTo>
                  <a:pt x="20752" y="17963"/>
                  <a:pt x="20851" y="17959"/>
                  <a:pt x="20951" y="17946"/>
                </a:cubicBezTo>
                <a:cubicBezTo>
                  <a:pt x="21271" y="17926"/>
                  <a:pt x="21551" y="17846"/>
                  <a:pt x="21852" y="17786"/>
                </a:cubicBezTo>
                <a:lnTo>
                  <a:pt x="21972" y="17766"/>
                </a:lnTo>
                <a:lnTo>
                  <a:pt x="22032" y="17746"/>
                </a:lnTo>
                <a:lnTo>
                  <a:pt x="22052" y="17746"/>
                </a:lnTo>
                <a:cubicBezTo>
                  <a:pt x="22052" y="17746"/>
                  <a:pt x="22155" y="17702"/>
                  <a:pt x="22147" y="17702"/>
                </a:cubicBezTo>
                <a:lnTo>
                  <a:pt x="22147" y="17702"/>
                </a:lnTo>
                <a:cubicBezTo>
                  <a:pt x="22145" y="17702"/>
                  <a:pt x="22141" y="17703"/>
                  <a:pt x="22132" y="17706"/>
                </a:cubicBezTo>
                <a:lnTo>
                  <a:pt x="22312" y="17646"/>
                </a:lnTo>
                <a:lnTo>
                  <a:pt x="22673" y="17506"/>
                </a:lnTo>
                <a:cubicBezTo>
                  <a:pt x="22813" y="17465"/>
                  <a:pt x="22973" y="17365"/>
                  <a:pt x="23134" y="17285"/>
                </a:cubicBezTo>
                <a:cubicBezTo>
                  <a:pt x="23294" y="17205"/>
                  <a:pt x="23454" y="17125"/>
                  <a:pt x="23574" y="17025"/>
                </a:cubicBezTo>
                <a:lnTo>
                  <a:pt x="23955" y="16724"/>
                </a:lnTo>
                <a:lnTo>
                  <a:pt x="24315" y="16404"/>
                </a:lnTo>
                <a:cubicBezTo>
                  <a:pt x="24756" y="15923"/>
                  <a:pt x="25096" y="15403"/>
                  <a:pt x="25377" y="14922"/>
                </a:cubicBezTo>
                <a:cubicBezTo>
                  <a:pt x="25637" y="14441"/>
                  <a:pt x="25878" y="14001"/>
                  <a:pt x="26098" y="13640"/>
                </a:cubicBezTo>
                <a:cubicBezTo>
                  <a:pt x="26338" y="13259"/>
                  <a:pt x="26599" y="12999"/>
                  <a:pt x="26879" y="12799"/>
                </a:cubicBezTo>
                <a:cubicBezTo>
                  <a:pt x="26939" y="12739"/>
                  <a:pt x="27019" y="12699"/>
                  <a:pt x="27099" y="12639"/>
                </a:cubicBezTo>
                <a:lnTo>
                  <a:pt x="27340" y="12518"/>
                </a:lnTo>
                <a:cubicBezTo>
                  <a:pt x="27400" y="12478"/>
                  <a:pt x="27500" y="12458"/>
                  <a:pt x="27600" y="12418"/>
                </a:cubicBezTo>
                <a:lnTo>
                  <a:pt x="27720" y="12378"/>
                </a:lnTo>
                <a:lnTo>
                  <a:pt x="27800" y="12358"/>
                </a:lnTo>
                <a:lnTo>
                  <a:pt x="27808" y="12351"/>
                </a:lnTo>
                <a:lnTo>
                  <a:pt x="28161" y="12258"/>
                </a:lnTo>
                <a:lnTo>
                  <a:pt x="28361" y="12218"/>
                </a:lnTo>
                <a:lnTo>
                  <a:pt x="28682" y="12218"/>
                </a:lnTo>
                <a:cubicBezTo>
                  <a:pt x="28762" y="12218"/>
                  <a:pt x="28862" y="12218"/>
                  <a:pt x="28942" y="12238"/>
                </a:cubicBezTo>
                <a:cubicBezTo>
                  <a:pt x="29262" y="12278"/>
                  <a:pt x="29603" y="12358"/>
                  <a:pt x="29983" y="12538"/>
                </a:cubicBezTo>
                <a:cubicBezTo>
                  <a:pt x="30364" y="12719"/>
                  <a:pt x="30785" y="12979"/>
                  <a:pt x="31285" y="13239"/>
                </a:cubicBezTo>
                <a:cubicBezTo>
                  <a:pt x="31786" y="13500"/>
                  <a:pt x="32387" y="13780"/>
                  <a:pt x="33068" y="13940"/>
                </a:cubicBezTo>
                <a:cubicBezTo>
                  <a:pt x="33432" y="14034"/>
                  <a:pt x="33807" y="14068"/>
                  <a:pt x="34179" y="14068"/>
                </a:cubicBezTo>
                <a:cubicBezTo>
                  <a:pt x="34523" y="14068"/>
                  <a:pt x="34864" y="14039"/>
                  <a:pt x="35191" y="14001"/>
                </a:cubicBezTo>
                <a:lnTo>
                  <a:pt x="35692" y="13880"/>
                </a:lnTo>
                <a:lnTo>
                  <a:pt x="35932" y="13820"/>
                </a:lnTo>
                <a:lnTo>
                  <a:pt x="36212" y="13720"/>
                </a:lnTo>
                <a:lnTo>
                  <a:pt x="36573" y="13600"/>
                </a:lnTo>
                <a:cubicBezTo>
                  <a:pt x="36593" y="13580"/>
                  <a:pt x="36613" y="13580"/>
                  <a:pt x="36653" y="13560"/>
                </a:cubicBezTo>
                <a:lnTo>
                  <a:pt x="36793" y="13500"/>
                </a:lnTo>
                <a:lnTo>
                  <a:pt x="37054" y="13360"/>
                </a:lnTo>
                <a:cubicBezTo>
                  <a:pt x="38436" y="12679"/>
                  <a:pt x="39217" y="11397"/>
                  <a:pt x="39697" y="10516"/>
                </a:cubicBezTo>
                <a:cubicBezTo>
                  <a:pt x="40198" y="9574"/>
                  <a:pt x="40519" y="9033"/>
                  <a:pt x="40939" y="8773"/>
                </a:cubicBezTo>
                <a:lnTo>
                  <a:pt x="41099" y="8673"/>
                </a:lnTo>
                <a:cubicBezTo>
                  <a:pt x="41160" y="8653"/>
                  <a:pt x="41200" y="8613"/>
                  <a:pt x="41260" y="8593"/>
                </a:cubicBezTo>
                <a:cubicBezTo>
                  <a:pt x="41359" y="8513"/>
                  <a:pt x="41519" y="8493"/>
                  <a:pt x="41659" y="8433"/>
                </a:cubicBezTo>
                <a:lnTo>
                  <a:pt x="41659" y="8433"/>
                </a:lnTo>
                <a:cubicBezTo>
                  <a:pt x="41648" y="8436"/>
                  <a:pt x="41640" y="8438"/>
                  <a:pt x="41633" y="8440"/>
                </a:cubicBezTo>
                <a:lnTo>
                  <a:pt x="41633" y="8440"/>
                </a:lnTo>
                <a:cubicBezTo>
                  <a:pt x="41644" y="8436"/>
                  <a:pt x="41653" y="8433"/>
                  <a:pt x="41640" y="8433"/>
                </a:cubicBezTo>
                <a:lnTo>
                  <a:pt x="41677" y="8428"/>
                </a:lnTo>
                <a:lnTo>
                  <a:pt x="41677" y="8428"/>
                </a:lnTo>
                <a:cubicBezTo>
                  <a:pt x="41671" y="8430"/>
                  <a:pt x="41666" y="8431"/>
                  <a:pt x="41661" y="8433"/>
                </a:cubicBezTo>
                <a:lnTo>
                  <a:pt x="41700" y="8433"/>
                </a:lnTo>
                <a:lnTo>
                  <a:pt x="41708" y="8425"/>
                </a:lnTo>
                <a:lnTo>
                  <a:pt x="41708" y="8425"/>
                </a:lnTo>
                <a:lnTo>
                  <a:pt x="41820" y="8413"/>
                </a:lnTo>
                <a:lnTo>
                  <a:pt x="42141" y="8332"/>
                </a:lnTo>
                <a:cubicBezTo>
                  <a:pt x="42193" y="8318"/>
                  <a:pt x="42225" y="8314"/>
                  <a:pt x="42248" y="8314"/>
                </a:cubicBezTo>
                <a:cubicBezTo>
                  <a:pt x="42273" y="8314"/>
                  <a:pt x="42285" y="8318"/>
                  <a:pt x="42298" y="8318"/>
                </a:cubicBezTo>
                <a:cubicBezTo>
                  <a:pt x="42305" y="8318"/>
                  <a:pt x="42312" y="8317"/>
                  <a:pt x="42321" y="8312"/>
                </a:cubicBezTo>
                <a:cubicBezTo>
                  <a:pt x="42341" y="8322"/>
                  <a:pt x="42361" y="8327"/>
                  <a:pt x="42381" y="8327"/>
                </a:cubicBezTo>
                <a:cubicBezTo>
                  <a:pt x="42401" y="8327"/>
                  <a:pt x="42421" y="8322"/>
                  <a:pt x="42441" y="8312"/>
                </a:cubicBezTo>
                <a:cubicBezTo>
                  <a:pt x="42882" y="8352"/>
                  <a:pt x="43283" y="8493"/>
                  <a:pt x="43984" y="8873"/>
                </a:cubicBezTo>
                <a:cubicBezTo>
                  <a:pt x="44164" y="8973"/>
                  <a:pt x="44344" y="9073"/>
                  <a:pt x="44524" y="9174"/>
                </a:cubicBezTo>
                <a:cubicBezTo>
                  <a:pt x="44705" y="9274"/>
                  <a:pt x="44945" y="9394"/>
                  <a:pt x="45165" y="9494"/>
                </a:cubicBezTo>
                <a:cubicBezTo>
                  <a:pt x="45386" y="9614"/>
                  <a:pt x="45646" y="9714"/>
                  <a:pt x="45906" y="9815"/>
                </a:cubicBezTo>
                <a:cubicBezTo>
                  <a:pt x="46167" y="9895"/>
                  <a:pt x="46427" y="9995"/>
                  <a:pt x="46728" y="10055"/>
                </a:cubicBezTo>
                <a:cubicBezTo>
                  <a:pt x="47028" y="10115"/>
                  <a:pt x="47308" y="10155"/>
                  <a:pt x="47609" y="10175"/>
                </a:cubicBezTo>
                <a:cubicBezTo>
                  <a:pt x="47749" y="10175"/>
                  <a:pt x="47909" y="10175"/>
                  <a:pt x="48049" y="10195"/>
                </a:cubicBezTo>
                <a:cubicBezTo>
                  <a:pt x="48190" y="10175"/>
                  <a:pt x="48330" y="10175"/>
                  <a:pt x="48470" y="10155"/>
                </a:cubicBezTo>
                <a:cubicBezTo>
                  <a:pt x="48630" y="10135"/>
                  <a:pt x="48770" y="10135"/>
                  <a:pt x="48911" y="10115"/>
                </a:cubicBezTo>
                <a:cubicBezTo>
                  <a:pt x="49031" y="10095"/>
                  <a:pt x="49171" y="10055"/>
                  <a:pt x="49291" y="10035"/>
                </a:cubicBezTo>
                <a:cubicBezTo>
                  <a:pt x="49411" y="9995"/>
                  <a:pt x="49552" y="9975"/>
                  <a:pt x="49672" y="9935"/>
                </a:cubicBezTo>
                <a:lnTo>
                  <a:pt x="49772" y="9915"/>
                </a:lnTo>
                <a:lnTo>
                  <a:pt x="49812" y="9915"/>
                </a:lnTo>
                <a:lnTo>
                  <a:pt x="49972" y="9855"/>
                </a:lnTo>
                <a:lnTo>
                  <a:pt x="50112" y="9795"/>
                </a:lnTo>
                <a:lnTo>
                  <a:pt x="50353" y="9714"/>
                </a:lnTo>
                <a:lnTo>
                  <a:pt x="50473" y="9674"/>
                </a:lnTo>
                <a:cubicBezTo>
                  <a:pt x="50513" y="9654"/>
                  <a:pt x="50553" y="9634"/>
                  <a:pt x="50633" y="9594"/>
                </a:cubicBezTo>
                <a:cubicBezTo>
                  <a:pt x="50914" y="9474"/>
                  <a:pt x="51194" y="9334"/>
                  <a:pt x="51434" y="9174"/>
                </a:cubicBezTo>
                <a:cubicBezTo>
                  <a:pt x="51655" y="9033"/>
                  <a:pt x="51875" y="8873"/>
                  <a:pt x="52075" y="8713"/>
                </a:cubicBezTo>
                <a:cubicBezTo>
                  <a:pt x="52275" y="8553"/>
                  <a:pt x="52436" y="8372"/>
                  <a:pt x="52616" y="8192"/>
                </a:cubicBezTo>
                <a:cubicBezTo>
                  <a:pt x="53277" y="7471"/>
                  <a:pt x="53637" y="6770"/>
                  <a:pt x="53918" y="6269"/>
                </a:cubicBezTo>
                <a:cubicBezTo>
                  <a:pt x="54198" y="5769"/>
                  <a:pt x="54399" y="5408"/>
                  <a:pt x="54559" y="5188"/>
                </a:cubicBezTo>
                <a:cubicBezTo>
                  <a:pt x="54599" y="5128"/>
                  <a:pt x="54639" y="5088"/>
                  <a:pt x="54679" y="5048"/>
                </a:cubicBezTo>
                <a:cubicBezTo>
                  <a:pt x="54719" y="5008"/>
                  <a:pt x="54759" y="4968"/>
                  <a:pt x="54779" y="4928"/>
                </a:cubicBezTo>
                <a:cubicBezTo>
                  <a:pt x="54859" y="4887"/>
                  <a:pt x="54899" y="4827"/>
                  <a:pt x="54959" y="4787"/>
                </a:cubicBezTo>
                <a:cubicBezTo>
                  <a:pt x="55019" y="4747"/>
                  <a:pt x="55059" y="4707"/>
                  <a:pt x="55120" y="4687"/>
                </a:cubicBezTo>
                <a:cubicBezTo>
                  <a:pt x="55180" y="4667"/>
                  <a:pt x="55240" y="4647"/>
                  <a:pt x="55280" y="4607"/>
                </a:cubicBezTo>
                <a:cubicBezTo>
                  <a:pt x="55380" y="4567"/>
                  <a:pt x="55480" y="4547"/>
                  <a:pt x="55540" y="4527"/>
                </a:cubicBezTo>
                <a:cubicBezTo>
                  <a:pt x="55600" y="4507"/>
                  <a:pt x="55620" y="4487"/>
                  <a:pt x="55620" y="4487"/>
                </a:cubicBezTo>
                <a:lnTo>
                  <a:pt x="54138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rot="-899991">
            <a:off x="-192547" y="4046169"/>
            <a:ext cx="2158411" cy="1297017"/>
          </a:xfrm>
          <a:custGeom>
            <a:rect b="b" l="l" r="r" t="t"/>
            <a:pathLst>
              <a:path extrusionOk="0" h="30932" w="51475">
                <a:moveTo>
                  <a:pt x="6690" y="6949"/>
                </a:moveTo>
                <a:cubicBezTo>
                  <a:pt x="6691" y="6949"/>
                  <a:pt x="6693" y="6949"/>
                  <a:pt x="6696" y="6951"/>
                </a:cubicBezTo>
                <a:lnTo>
                  <a:pt x="6690" y="6951"/>
                </a:lnTo>
                <a:cubicBezTo>
                  <a:pt x="6689" y="6949"/>
                  <a:pt x="6689" y="6949"/>
                  <a:pt x="6690" y="6949"/>
                </a:cubicBezTo>
                <a:close/>
                <a:moveTo>
                  <a:pt x="12884" y="10743"/>
                </a:moveTo>
                <a:lnTo>
                  <a:pt x="12913" y="10754"/>
                </a:lnTo>
                <a:lnTo>
                  <a:pt x="12913" y="10754"/>
                </a:lnTo>
                <a:cubicBezTo>
                  <a:pt x="12913" y="10756"/>
                  <a:pt x="12944" y="10776"/>
                  <a:pt x="12942" y="10776"/>
                </a:cubicBezTo>
                <a:cubicBezTo>
                  <a:pt x="12941" y="10776"/>
                  <a:pt x="12927" y="10768"/>
                  <a:pt x="12884" y="10743"/>
                </a:cubicBezTo>
                <a:close/>
                <a:moveTo>
                  <a:pt x="19039" y="14533"/>
                </a:moveTo>
                <a:cubicBezTo>
                  <a:pt x="19056" y="14543"/>
                  <a:pt x="19070" y="14551"/>
                  <a:pt x="19069" y="14551"/>
                </a:cubicBezTo>
                <a:cubicBezTo>
                  <a:pt x="19068" y="14551"/>
                  <a:pt x="19062" y="14548"/>
                  <a:pt x="19048" y="14542"/>
                </a:cubicBezTo>
                <a:lnTo>
                  <a:pt x="19039" y="14533"/>
                </a:lnTo>
                <a:close/>
                <a:moveTo>
                  <a:pt x="25653" y="17323"/>
                </a:moveTo>
                <a:cubicBezTo>
                  <a:pt x="25655" y="17323"/>
                  <a:pt x="25671" y="17329"/>
                  <a:pt x="25678" y="17330"/>
                </a:cubicBezTo>
                <a:lnTo>
                  <a:pt x="25678" y="17330"/>
                </a:lnTo>
                <a:lnTo>
                  <a:pt x="25678" y="17336"/>
                </a:lnTo>
                <a:lnTo>
                  <a:pt x="25678" y="17336"/>
                </a:lnTo>
                <a:cubicBezTo>
                  <a:pt x="25658" y="17326"/>
                  <a:pt x="25652" y="17323"/>
                  <a:pt x="25653" y="17323"/>
                </a:cubicBezTo>
                <a:close/>
                <a:moveTo>
                  <a:pt x="31263" y="22049"/>
                </a:moveTo>
                <a:cubicBezTo>
                  <a:pt x="31264" y="22049"/>
                  <a:pt x="31269" y="22053"/>
                  <a:pt x="31276" y="22058"/>
                </a:cubicBezTo>
                <a:lnTo>
                  <a:pt x="31276" y="22058"/>
                </a:lnTo>
                <a:lnTo>
                  <a:pt x="31266" y="22052"/>
                </a:lnTo>
                <a:cubicBezTo>
                  <a:pt x="31263" y="22050"/>
                  <a:pt x="31263" y="22049"/>
                  <a:pt x="31263" y="22049"/>
                </a:cubicBezTo>
                <a:close/>
                <a:moveTo>
                  <a:pt x="38477" y="23929"/>
                </a:moveTo>
                <a:cubicBezTo>
                  <a:pt x="38475" y="23929"/>
                  <a:pt x="38488" y="23934"/>
                  <a:pt x="38500" y="23938"/>
                </a:cubicBezTo>
                <a:lnTo>
                  <a:pt x="38500" y="23938"/>
                </a:lnTo>
                <a:lnTo>
                  <a:pt x="38496" y="23935"/>
                </a:lnTo>
                <a:cubicBezTo>
                  <a:pt x="38483" y="23931"/>
                  <a:pt x="38478" y="23929"/>
                  <a:pt x="38477" y="23929"/>
                </a:cubicBezTo>
                <a:close/>
                <a:moveTo>
                  <a:pt x="43536" y="29596"/>
                </a:moveTo>
                <a:lnTo>
                  <a:pt x="43543" y="29603"/>
                </a:lnTo>
                <a:cubicBezTo>
                  <a:pt x="43553" y="29603"/>
                  <a:pt x="43543" y="29598"/>
                  <a:pt x="43536" y="29596"/>
                </a:cubicBezTo>
                <a:close/>
                <a:moveTo>
                  <a:pt x="2344" y="1"/>
                </a:moveTo>
                <a:lnTo>
                  <a:pt x="1" y="4107"/>
                </a:lnTo>
                <a:cubicBezTo>
                  <a:pt x="1" y="4107"/>
                  <a:pt x="41" y="4127"/>
                  <a:pt x="81" y="4167"/>
                </a:cubicBezTo>
                <a:cubicBezTo>
                  <a:pt x="141" y="4207"/>
                  <a:pt x="241" y="4227"/>
                  <a:pt x="321" y="4307"/>
                </a:cubicBezTo>
                <a:cubicBezTo>
                  <a:pt x="361" y="4327"/>
                  <a:pt x="401" y="4367"/>
                  <a:pt x="461" y="4407"/>
                </a:cubicBezTo>
                <a:cubicBezTo>
                  <a:pt x="501" y="4447"/>
                  <a:pt x="542" y="4487"/>
                  <a:pt x="602" y="4527"/>
                </a:cubicBezTo>
                <a:cubicBezTo>
                  <a:pt x="642" y="4567"/>
                  <a:pt x="682" y="4647"/>
                  <a:pt x="742" y="4708"/>
                </a:cubicBezTo>
                <a:cubicBezTo>
                  <a:pt x="762" y="4748"/>
                  <a:pt x="802" y="4808"/>
                  <a:pt x="822" y="4848"/>
                </a:cubicBezTo>
                <a:cubicBezTo>
                  <a:pt x="842" y="4888"/>
                  <a:pt x="882" y="4948"/>
                  <a:pt x="902" y="5008"/>
                </a:cubicBezTo>
                <a:cubicBezTo>
                  <a:pt x="1022" y="5248"/>
                  <a:pt x="1142" y="5649"/>
                  <a:pt x="1323" y="6190"/>
                </a:cubicBezTo>
                <a:cubicBezTo>
                  <a:pt x="1503" y="6750"/>
                  <a:pt x="1723" y="7491"/>
                  <a:pt x="2224" y="8333"/>
                </a:cubicBezTo>
                <a:cubicBezTo>
                  <a:pt x="2344" y="8533"/>
                  <a:pt x="2484" y="8753"/>
                  <a:pt x="2645" y="8954"/>
                </a:cubicBezTo>
                <a:cubicBezTo>
                  <a:pt x="2805" y="9154"/>
                  <a:pt x="2985" y="9334"/>
                  <a:pt x="3165" y="9534"/>
                </a:cubicBezTo>
                <a:cubicBezTo>
                  <a:pt x="3406" y="9735"/>
                  <a:pt x="3626" y="9935"/>
                  <a:pt x="3886" y="10115"/>
                </a:cubicBezTo>
                <a:cubicBezTo>
                  <a:pt x="3946" y="10175"/>
                  <a:pt x="3986" y="10195"/>
                  <a:pt x="4027" y="10215"/>
                </a:cubicBezTo>
                <a:lnTo>
                  <a:pt x="4127" y="10275"/>
                </a:lnTo>
                <a:lnTo>
                  <a:pt x="4367" y="10416"/>
                </a:lnTo>
                <a:lnTo>
                  <a:pt x="4467" y="10476"/>
                </a:lnTo>
                <a:lnTo>
                  <a:pt x="4627" y="10576"/>
                </a:lnTo>
                <a:lnTo>
                  <a:pt x="4667" y="10596"/>
                </a:lnTo>
                <a:lnTo>
                  <a:pt x="4748" y="10636"/>
                </a:lnTo>
                <a:cubicBezTo>
                  <a:pt x="4868" y="10696"/>
                  <a:pt x="4988" y="10756"/>
                  <a:pt x="5108" y="10796"/>
                </a:cubicBezTo>
                <a:cubicBezTo>
                  <a:pt x="5228" y="10856"/>
                  <a:pt x="5348" y="10916"/>
                  <a:pt x="5469" y="10956"/>
                </a:cubicBezTo>
                <a:cubicBezTo>
                  <a:pt x="5609" y="10997"/>
                  <a:pt x="5749" y="11037"/>
                  <a:pt x="5889" y="11077"/>
                </a:cubicBezTo>
                <a:cubicBezTo>
                  <a:pt x="6029" y="11117"/>
                  <a:pt x="6150" y="11157"/>
                  <a:pt x="6290" y="11197"/>
                </a:cubicBezTo>
                <a:cubicBezTo>
                  <a:pt x="6450" y="11217"/>
                  <a:pt x="6590" y="11237"/>
                  <a:pt x="6730" y="11277"/>
                </a:cubicBezTo>
                <a:cubicBezTo>
                  <a:pt x="6950" y="11306"/>
                  <a:pt x="7170" y="11325"/>
                  <a:pt x="7382" y="11325"/>
                </a:cubicBezTo>
                <a:cubicBezTo>
                  <a:pt x="7460" y="11325"/>
                  <a:pt x="7537" y="11322"/>
                  <a:pt x="7612" y="11317"/>
                </a:cubicBezTo>
                <a:cubicBezTo>
                  <a:pt x="7670" y="11321"/>
                  <a:pt x="7727" y="11322"/>
                  <a:pt x="7783" y="11322"/>
                </a:cubicBezTo>
                <a:cubicBezTo>
                  <a:pt x="8028" y="11322"/>
                  <a:pt x="8244" y="11290"/>
                  <a:pt x="8473" y="11257"/>
                </a:cubicBezTo>
                <a:cubicBezTo>
                  <a:pt x="8753" y="11217"/>
                  <a:pt x="9014" y="11157"/>
                  <a:pt x="9254" y="11097"/>
                </a:cubicBezTo>
                <a:cubicBezTo>
                  <a:pt x="9494" y="11037"/>
                  <a:pt x="9755" y="10976"/>
                  <a:pt x="9955" y="10916"/>
                </a:cubicBezTo>
                <a:cubicBezTo>
                  <a:pt x="10135" y="10856"/>
                  <a:pt x="10336" y="10796"/>
                  <a:pt x="10536" y="10716"/>
                </a:cubicBezTo>
                <a:cubicBezTo>
                  <a:pt x="11095" y="10539"/>
                  <a:pt x="11471" y="10471"/>
                  <a:pt x="11813" y="10471"/>
                </a:cubicBezTo>
                <a:cubicBezTo>
                  <a:pt x="11937" y="10471"/>
                  <a:pt x="12056" y="10480"/>
                  <a:pt x="12178" y="10496"/>
                </a:cubicBezTo>
                <a:cubicBezTo>
                  <a:pt x="12198" y="10496"/>
                  <a:pt x="12238" y="10516"/>
                  <a:pt x="12278" y="10516"/>
                </a:cubicBezTo>
                <a:cubicBezTo>
                  <a:pt x="12294" y="10516"/>
                  <a:pt x="12304" y="10513"/>
                  <a:pt x="12319" y="10513"/>
                </a:cubicBezTo>
                <a:cubicBezTo>
                  <a:pt x="12341" y="10513"/>
                  <a:pt x="12375" y="10520"/>
                  <a:pt x="12459" y="10556"/>
                </a:cubicBezTo>
                <a:lnTo>
                  <a:pt x="12759" y="10696"/>
                </a:lnTo>
                <a:lnTo>
                  <a:pt x="12855" y="10732"/>
                </a:lnTo>
                <a:lnTo>
                  <a:pt x="12855" y="10732"/>
                </a:lnTo>
                <a:lnTo>
                  <a:pt x="12859" y="10736"/>
                </a:lnTo>
                <a:lnTo>
                  <a:pt x="12919" y="10776"/>
                </a:lnTo>
                <a:cubicBezTo>
                  <a:pt x="13019" y="10836"/>
                  <a:pt x="13180" y="10896"/>
                  <a:pt x="13260" y="10997"/>
                </a:cubicBezTo>
                <a:cubicBezTo>
                  <a:pt x="13320" y="11037"/>
                  <a:pt x="13360" y="11077"/>
                  <a:pt x="13420" y="11097"/>
                </a:cubicBezTo>
                <a:lnTo>
                  <a:pt x="13540" y="11237"/>
                </a:lnTo>
                <a:cubicBezTo>
                  <a:pt x="13901" y="11577"/>
                  <a:pt x="14121" y="12178"/>
                  <a:pt x="14421" y="13180"/>
                </a:cubicBezTo>
                <a:cubicBezTo>
                  <a:pt x="14702" y="14141"/>
                  <a:pt x="15223" y="15543"/>
                  <a:pt x="16444" y="16504"/>
                </a:cubicBezTo>
                <a:lnTo>
                  <a:pt x="16665" y="16685"/>
                </a:lnTo>
                <a:lnTo>
                  <a:pt x="16785" y="16785"/>
                </a:lnTo>
                <a:cubicBezTo>
                  <a:pt x="16825" y="16805"/>
                  <a:pt x="16845" y="16805"/>
                  <a:pt x="16865" y="16825"/>
                </a:cubicBezTo>
                <a:lnTo>
                  <a:pt x="17205" y="17025"/>
                </a:lnTo>
                <a:lnTo>
                  <a:pt x="17446" y="17185"/>
                </a:lnTo>
                <a:lnTo>
                  <a:pt x="17686" y="17286"/>
                </a:lnTo>
                <a:lnTo>
                  <a:pt x="18147" y="17486"/>
                </a:lnTo>
                <a:cubicBezTo>
                  <a:pt x="18727" y="17704"/>
                  <a:pt x="19374" y="17872"/>
                  <a:pt x="20026" y="17872"/>
                </a:cubicBezTo>
                <a:cubicBezTo>
                  <a:pt x="20094" y="17872"/>
                  <a:pt x="20162" y="17870"/>
                  <a:pt x="20230" y="17866"/>
                </a:cubicBezTo>
                <a:cubicBezTo>
                  <a:pt x="20931" y="17846"/>
                  <a:pt x="21572" y="17706"/>
                  <a:pt x="22112" y="17546"/>
                </a:cubicBezTo>
                <a:cubicBezTo>
                  <a:pt x="22653" y="17366"/>
                  <a:pt x="23114" y="17225"/>
                  <a:pt x="23535" y="17105"/>
                </a:cubicBezTo>
                <a:cubicBezTo>
                  <a:pt x="23861" y="17028"/>
                  <a:pt x="24126" y="16998"/>
                  <a:pt x="24388" y="16998"/>
                </a:cubicBezTo>
                <a:cubicBezTo>
                  <a:pt x="24464" y="16998"/>
                  <a:pt x="24540" y="17001"/>
                  <a:pt x="24616" y="17005"/>
                </a:cubicBezTo>
                <a:cubicBezTo>
                  <a:pt x="24696" y="17025"/>
                  <a:pt x="24796" y="17025"/>
                  <a:pt x="24876" y="17045"/>
                </a:cubicBezTo>
                <a:cubicBezTo>
                  <a:pt x="24937" y="17065"/>
                  <a:pt x="24997" y="17085"/>
                  <a:pt x="25077" y="17085"/>
                </a:cubicBezTo>
                <a:lnTo>
                  <a:pt x="25117" y="17105"/>
                </a:lnTo>
                <a:cubicBezTo>
                  <a:pt x="25137" y="17105"/>
                  <a:pt x="25157" y="17105"/>
                  <a:pt x="25197" y="17125"/>
                </a:cubicBezTo>
                <a:lnTo>
                  <a:pt x="25377" y="17205"/>
                </a:lnTo>
                <a:lnTo>
                  <a:pt x="25678" y="17339"/>
                </a:lnTo>
                <a:lnTo>
                  <a:pt x="25678" y="17346"/>
                </a:lnTo>
                <a:lnTo>
                  <a:pt x="25718" y="17366"/>
                </a:lnTo>
                <a:lnTo>
                  <a:pt x="25778" y="17386"/>
                </a:lnTo>
                <a:lnTo>
                  <a:pt x="25898" y="17466"/>
                </a:lnTo>
                <a:cubicBezTo>
                  <a:pt x="25978" y="17526"/>
                  <a:pt x="26078" y="17566"/>
                  <a:pt x="26138" y="17626"/>
                </a:cubicBezTo>
                <a:lnTo>
                  <a:pt x="26339" y="17786"/>
                </a:lnTo>
                <a:cubicBezTo>
                  <a:pt x="26419" y="17846"/>
                  <a:pt x="26459" y="17906"/>
                  <a:pt x="26519" y="17987"/>
                </a:cubicBezTo>
                <a:cubicBezTo>
                  <a:pt x="26759" y="18247"/>
                  <a:pt x="26959" y="18547"/>
                  <a:pt x="27120" y="18948"/>
                </a:cubicBezTo>
                <a:cubicBezTo>
                  <a:pt x="27280" y="19348"/>
                  <a:pt x="27400" y="19829"/>
                  <a:pt x="27580" y="20350"/>
                </a:cubicBezTo>
                <a:cubicBezTo>
                  <a:pt x="27741" y="20891"/>
                  <a:pt x="27981" y="21471"/>
                  <a:pt x="28321" y="22012"/>
                </a:cubicBezTo>
                <a:lnTo>
                  <a:pt x="28602" y="22413"/>
                </a:lnTo>
                <a:lnTo>
                  <a:pt x="28922" y="22773"/>
                </a:lnTo>
                <a:cubicBezTo>
                  <a:pt x="29022" y="22914"/>
                  <a:pt x="29163" y="23014"/>
                  <a:pt x="29303" y="23134"/>
                </a:cubicBezTo>
                <a:cubicBezTo>
                  <a:pt x="29423" y="23234"/>
                  <a:pt x="29583" y="23374"/>
                  <a:pt x="29703" y="23434"/>
                </a:cubicBezTo>
                <a:lnTo>
                  <a:pt x="30024" y="23635"/>
                </a:lnTo>
                <a:lnTo>
                  <a:pt x="30184" y="23735"/>
                </a:lnTo>
                <a:cubicBezTo>
                  <a:pt x="30180" y="23732"/>
                  <a:pt x="30177" y="23731"/>
                  <a:pt x="30176" y="23731"/>
                </a:cubicBezTo>
                <a:cubicBezTo>
                  <a:pt x="30170" y="23731"/>
                  <a:pt x="30242" y="23778"/>
                  <a:pt x="30260" y="23778"/>
                </a:cubicBezTo>
                <a:cubicBezTo>
                  <a:pt x="30263" y="23778"/>
                  <a:pt x="30264" y="23777"/>
                  <a:pt x="30264" y="23775"/>
                </a:cubicBezTo>
                <a:lnTo>
                  <a:pt x="30304" y="23795"/>
                </a:lnTo>
                <a:lnTo>
                  <a:pt x="30344" y="23815"/>
                </a:lnTo>
                <a:lnTo>
                  <a:pt x="30444" y="23875"/>
                </a:lnTo>
                <a:cubicBezTo>
                  <a:pt x="30725" y="23995"/>
                  <a:pt x="31005" y="24115"/>
                  <a:pt x="31306" y="24195"/>
                </a:cubicBezTo>
                <a:cubicBezTo>
                  <a:pt x="31606" y="24296"/>
                  <a:pt x="31927" y="24336"/>
                  <a:pt x="32247" y="24376"/>
                </a:cubicBezTo>
                <a:cubicBezTo>
                  <a:pt x="32387" y="24396"/>
                  <a:pt x="32547" y="24396"/>
                  <a:pt x="32708" y="24396"/>
                </a:cubicBezTo>
                <a:cubicBezTo>
                  <a:pt x="32868" y="24396"/>
                  <a:pt x="33008" y="24396"/>
                  <a:pt x="33148" y="24376"/>
                </a:cubicBezTo>
                <a:cubicBezTo>
                  <a:pt x="33769" y="24316"/>
                  <a:pt x="34290" y="24155"/>
                  <a:pt x="34771" y="24015"/>
                </a:cubicBezTo>
                <a:cubicBezTo>
                  <a:pt x="35271" y="23855"/>
                  <a:pt x="35692" y="23715"/>
                  <a:pt x="36093" y="23635"/>
                </a:cubicBezTo>
                <a:cubicBezTo>
                  <a:pt x="36313" y="23574"/>
                  <a:pt x="36493" y="23554"/>
                  <a:pt x="36693" y="23534"/>
                </a:cubicBezTo>
                <a:lnTo>
                  <a:pt x="36974" y="23534"/>
                </a:lnTo>
                <a:cubicBezTo>
                  <a:pt x="37074" y="23534"/>
                  <a:pt x="37174" y="23534"/>
                  <a:pt x="37254" y="23554"/>
                </a:cubicBezTo>
                <a:lnTo>
                  <a:pt x="37535" y="23595"/>
                </a:lnTo>
                <a:cubicBezTo>
                  <a:pt x="37615" y="23615"/>
                  <a:pt x="37695" y="23635"/>
                  <a:pt x="37775" y="23655"/>
                </a:cubicBezTo>
                <a:cubicBezTo>
                  <a:pt x="37935" y="23675"/>
                  <a:pt x="38176" y="23795"/>
                  <a:pt x="38376" y="23875"/>
                </a:cubicBezTo>
                <a:lnTo>
                  <a:pt x="38456" y="23915"/>
                </a:lnTo>
                <a:lnTo>
                  <a:pt x="38496" y="23935"/>
                </a:lnTo>
                <a:lnTo>
                  <a:pt x="38516" y="23935"/>
                </a:lnTo>
                <a:cubicBezTo>
                  <a:pt x="38520" y="23939"/>
                  <a:pt x="38519" y="23941"/>
                  <a:pt x="38515" y="23941"/>
                </a:cubicBezTo>
                <a:cubicBezTo>
                  <a:pt x="38512" y="23941"/>
                  <a:pt x="38506" y="23940"/>
                  <a:pt x="38500" y="23938"/>
                </a:cubicBezTo>
                <a:lnTo>
                  <a:pt x="38500" y="23938"/>
                </a:lnTo>
                <a:lnTo>
                  <a:pt x="38616" y="24015"/>
                </a:lnTo>
                <a:lnTo>
                  <a:pt x="38857" y="24155"/>
                </a:lnTo>
                <a:cubicBezTo>
                  <a:pt x="39037" y="24255"/>
                  <a:pt x="39157" y="24376"/>
                  <a:pt x="39317" y="24496"/>
                </a:cubicBezTo>
                <a:cubicBezTo>
                  <a:pt x="39838" y="24997"/>
                  <a:pt x="40158" y="25678"/>
                  <a:pt x="40399" y="26459"/>
                </a:cubicBezTo>
                <a:cubicBezTo>
                  <a:pt x="40639" y="27240"/>
                  <a:pt x="40799" y="28161"/>
                  <a:pt x="41300" y="28902"/>
                </a:cubicBezTo>
                <a:cubicBezTo>
                  <a:pt x="41420" y="29082"/>
                  <a:pt x="41500" y="29303"/>
                  <a:pt x="41641" y="29463"/>
                </a:cubicBezTo>
                <a:lnTo>
                  <a:pt x="41861" y="29703"/>
                </a:lnTo>
                <a:cubicBezTo>
                  <a:pt x="41941" y="29783"/>
                  <a:pt x="42101" y="29803"/>
                  <a:pt x="42181" y="29863"/>
                </a:cubicBezTo>
                <a:cubicBezTo>
                  <a:pt x="42261" y="29944"/>
                  <a:pt x="42382" y="29984"/>
                  <a:pt x="42462" y="30044"/>
                </a:cubicBezTo>
                <a:cubicBezTo>
                  <a:pt x="42542" y="30104"/>
                  <a:pt x="42642" y="30124"/>
                  <a:pt x="42722" y="30184"/>
                </a:cubicBezTo>
                <a:lnTo>
                  <a:pt x="42962" y="30324"/>
                </a:lnTo>
                <a:lnTo>
                  <a:pt x="43022" y="30344"/>
                </a:lnTo>
                <a:lnTo>
                  <a:pt x="43043" y="30364"/>
                </a:lnTo>
                <a:cubicBezTo>
                  <a:pt x="43043" y="30364"/>
                  <a:pt x="43081" y="30390"/>
                  <a:pt x="43086" y="30390"/>
                </a:cubicBezTo>
                <a:cubicBezTo>
                  <a:pt x="43087" y="30390"/>
                  <a:pt x="43087" y="30388"/>
                  <a:pt x="43083" y="30384"/>
                </a:cubicBezTo>
                <a:lnTo>
                  <a:pt x="43103" y="30384"/>
                </a:lnTo>
                <a:lnTo>
                  <a:pt x="43243" y="30444"/>
                </a:lnTo>
                <a:cubicBezTo>
                  <a:pt x="43856" y="30769"/>
                  <a:pt x="44550" y="30931"/>
                  <a:pt x="45193" y="30931"/>
                </a:cubicBezTo>
                <a:cubicBezTo>
                  <a:pt x="45265" y="30931"/>
                  <a:pt x="45336" y="30929"/>
                  <a:pt x="45406" y="30925"/>
                </a:cubicBezTo>
                <a:cubicBezTo>
                  <a:pt x="46107" y="30885"/>
                  <a:pt x="46708" y="30705"/>
                  <a:pt x="47229" y="30544"/>
                </a:cubicBezTo>
                <a:cubicBezTo>
                  <a:pt x="47769" y="30384"/>
                  <a:pt x="48230" y="30224"/>
                  <a:pt x="48671" y="30144"/>
                </a:cubicBezTo>
                <a:cubicBezTo>
                  <a:pt x="48955" y="30083"/>
                  <a:pt x="49224" y="30059"/>
                  <a:pt x="49471" y="30059"/>
                </a:cubicBezTo>
                <a:cubicBezTo>
                  <a:pt x="49954" y="30059"/>
                  <a:pt x="50355" y="30151"/>
                  <a:pt x="50633" y="30244"/>
                </a:cubicBezTo>
                <a:cubicBezTo>
                  <a:pt x="50854" y="30304"/>
                  <a:pt x="51014" y="30404"/>
                  <a:pt x="51134" y="30444"/>
                </a:cubicBezTo>
                <a:cubicBezTo>
                  <a:pt x="51254" y="30504"/>
                  <a:pt x="51314" y="30524"/>
                  <a:pt x="51314" y="30524"/>
                </a:cubicBezTo>
                <a:lnTo>
                  <a:pt x="51475" y="30204"/>
                </a:lnTo>
                <a:cubicBezTo>
                  <a:pt x="51475" y="30204"/>
                  <a:pt x="51415" y="30164"/>
                  <a:pt x="51294" y="30124"/>
                </a:cubicBezTo>
                <a:cubicBezTo>
                  <a:pt x="51174" y="30064"/>
                  <a:pt x="51034" y="29964"/>
                  <a:pt x="50794" y="29863"/>
                </a:cubicBezTo>
                <a:cubicBezTo>
                  <a:pt x="50673" y="29823"/>
                  <a:pt x="50533" y="29763"/>
                  <a:pt x="50373" y="29723"/>
                </a:cubicBezTo>
                <a:cubicBezTo>
                  <a:pt x="50213" y="29663"/>
                  <a:pt x="50053" y="29643"/>
                  <a:pt x="49872" y="29603"/>
                </a:cubicBezTo>
                <a:cubicBezTo>
                  <a:pt x="49672" y="29563"/>
                  <a:pt x="49472" y="29583"/>
                  <a:pt x="49251" y="29563"/>
                </a:cubicBezTo>
                <a:cubicBezTo>
                  <a:pt x="49051" y="29563"/>
                  <a:pt x="48811" y="29563"/>
                  <a:pt x="48570" y="29603"/>
                </a:cubicBezTo>
                <a:cubicBezTo>
                  <a:pt x="48090" y="29663"/>
                  <a:pt x="47589" y="29803"/>
                  <a:pt x="47068" y="29924"/>
                </a:cubicBezTo>
                <a:cubicBezTo>
                  <a:pt x="46528" y="30044"/>
                  <a:pt x="45967" y="30164"/>
                  <a:pt x="45386" y="30164"/>
                </a:cubicBezTo>
                <a:cubicBezTo>
                  <a:pt x="44805" y="30144"/>
                  <a:pt x="44224" y="29984"/>
                  <a:pt x="43663" y="29663"/>
                </a:cubicBezTo>
                <a:lnTo>
                  <a:pt x="43543" y="29603"/>
                </a:lnTo>
                <a:cubicBezTo>
                  <a:pt x="43530" y="29596"/>
                  <a:pt x="43528" y="29594"/>
                  <a:pt x="43530" y="29594"/>
                </a:cubicBezTo>
                <a:cubicBezTo>
                  <a:pt x="43531" y="29594"/>
                  <a:pt x="43533" y="29595"/>
                  <a:pt x="43536" y="29596"/>
                </a:cubicBezTo>
                <a:lnTo>
                  <a:pt x="43536" y="29596"/>
                </a:lnTo>
                <a:lnTo>
                  <a:pt x="43523" y="29583"/>
                </a:lnTo>
                <a:lnTo>
                  <a:pt x="43463" y="29543"/>
                </a:lnTo>
                <a:lnTo>
                  <a:pt x="43243" y="29383"/>
                </a:lnTo>
                <a:cubicBezTo>
                  <a:pt x="43183" y="29343"/>
                  <a:pt x="43083" y="29283"/>
                  <a:pt x="43022" y="29223"/>
                </a:cubicBezTo>
                <a:lnTo>
                  <a:pt x="42862" y="29062"/>
                </a:lnTo>
                <a:lnTo>
                  <a:pt x="42682" y="28902"/>
                </a:lnTo>
                <a:lnTo>
                  <a:pt x="42542" y="28722"/>
                </a:lnTo>
                <a:cubicBezTo>
                  <a:pt x="42422" y="28602"/>
                  <a:pt x="42342" y="28441"/>
                  <a:pt x="42261" y="28301"/>
                </a:cubicBezTo>
                <a:cubicBezTo>
                  <a:pt x="41921" y="27720"/>
                  <a:pt x="41761" y="26979"/>
                  <a:pt x="41560" y="26138"/>
                </a:cubicBezTo>
                <a:cubicBezTo>
                  <a:pt x="41380" y="25317"/>
                  <a:pt x="41020" y="24316"/>
                  <a:pt x="40299" y="23534"/>
                </a:cubicBezTo>
                <a:cubicBezTo>
                  <a:pt x="40098" y="23354"/>
                  <a:pt x="39918" y="23154"/>
                  <a:pt x="39698" y="23014"/>
                </a:cubicBezTo>
                <a:lnTo>
                  <a:pt x="39377" y="22773"/>
                </a:lnTo>
                <a:lnTo>
                  <a:pt x="39217" y="22673"/>
                </a:lnTo>
                <a:lnTo>
                  <a:pt x="39017" y="22573"/>
                </a:lnTo>
                <a:cubicBezTo>
                  <a:pt x="38796" y="22453"/>
                  <a:pt x="38636" y="22353"/>
                  <a:pt x="38336" y="22253"/>
                </a:cubicBezTo>
                <a:lnTo>
                  <a:pt x="37915" y="22092"/>
                </a:lnTo>
                <a:lnTo>
                  <a:pt x="37495" y="22012"/>
                </a:lnTo>
                <a:cubicBezTo>
                  <a:pt x="37224" y="21960"/>
                  <a:pt x="36953" y="21938"/>
                  <a:pt x="36686" y="21938"/>
                </a:cubicBezTo>
                <a:cubicBezTo>
                  <a:pt x="35825" y="21938"/>
                  <a:pt x="34998" y="22165"/>
                  <a:pt x="34310" y="22333"/>
                </a:cubicBezTo>
                <a:cubicBezTo>
                  <a:pt x="33804" y="22454"/>
                  <a:pt x="33347" y="22532"/>
                  <a:pt x="32918" y="22532"/>
                </a:cubicBezTo>
                <a:cubicBezTo>
                  <a:pt x="32565" y="22532"/>
                  <a:pt x="32232" y="22479"/>
                  <a:pt x="31907" y="22353"/>
                </a:cubicBezTo>
                <a:cubicBezTo>
                  <a:pt x="31726" y="22313"/>
                  <a:pt x="31546" y="22193"/>
                  <a:pt x="31366" y="22112"/>
                </a:cubicBezTo>
                <a:lnTo>
                  <a:pt x="31306" y="22072"/>
                </a:lnTo>
                <a:lnTo>
                  <a:pt x="31145" y="21952"/>
                </a:lnTo>
                <a:lnTo>
                  <a:pt x="30825" y="21732"/>
                </a:lnTo>
                <a:cubicBezTo>
                  <a:pt x="30745" y="21672"/>
                  <a:pt x="30705" y="21612"/>
                  <a:pt x="30645" y="21552"/>
                </a:cubicBezTo>
                <a:cubicBezTo>
                  <a:pt x="30585" y="21512"/>
                  <a:pt x="30525" y="21451"/>
                  <a:pt x="30464" y="21371"/>
                </a:cubicBezTo>
                <a:lnTo>
                  <a:pt x="30304" y="21171"/>
                </a:lnTo>
                <a:lnTo>
                  <a:pt x="30164" y="20911"/>
                </a:lnTo>
                <a:cubicBezTo>
                  <a:pt x="29984" y="20590"/>
                  <a:pt x="29844" y="20210"/>
                  <a:pt x="29743" y="19729"/>
                </a:cubicBezTo>
                <a:cubicBezTo>
                  <a:pt x="29623" y="19268"/>
                  <a:pt x="29503" y="18748"/>
                  <a:pt x="29323" y="18167"/>
                </a:cubicBezTo>
                <a:cubicBezTo>
                  <a:pt x="29163" y="17606"/>
                  <a:pt x="28862" y="16985"/>
                  <a:pt x="28442" y="16444"/>
                </a:cubicBezTo>
                <a:cubicBezTo>
                  <a:pt x="28321" y="16304"/>
                  <a:pt x="28221" y="16164"/>
                  <a:pt x="28101" y="16044"/>
                </a:cubicBezTo>
                <a:lnTo>
                  <a:pt x="27721" y="15703"/>
                </a:lnTo>
                <a:cubicBezTo>
                  <a:pt x="27600" y="15563"/>
                  <a:pt x="27460" y="15483"/>
                  <a:pt x="27320" y="15383"/>
                </a:cubicBezTo>
                <a:lnTo>
                  <a:pt x="27120" y="15243"/>
                </a:lnTo>
                <a:lnTo>
                  <a:pt x="27020" y="15182"/>
                </a:lnTo>
                <a:lnTo>
                  <a:pt x="26959" y="15142"/>
                </a:lnTo>
                <a:lnTo>
                  <a:pt x="26939" y="15122"/>
                </a:lnTo>
                <a:cubicBezTo>
                  <a:pt x="26933" y="15119"/>
                  <a:pt x="26930" y="15118"/>
                  <a:pt x="26929" y="15118"/>
                </a:cubicBezTo>
                <a:cubicBezTo>
                  <a:pt x="26928" y="15118"/>
                  <a:pt x="26934" y="15122"/>
                  <a:pt x="26934" y="15122"/>
                </a:cubicBezTo>
                <a:cubicBezTo>
                  <a:pt x="26934" y="15122"/>
                  <a:pt x="26919" y="15112"/>
                  <a:pt x="26839" y="15062"/>
                </a:cubicBezTo>
                <a:lnTo>
                  <a:pt x="26499" y="14882"/>
                </a:lnTo>
                <a:lnTo>
                  <a:pt x="26319" y="14802"/>
                </a:lnTo>
                <a:cubicBezTo>
                  <a:pt x="26299" y="14782"/>
                  <a:pt x="26258" y="14762"/>
                  <a:pt x="26218" y="14742"/>
                </a:cubicBezTo>
                <a:lnTo>
                  <a:pt x="26078" y="14702"/>
                </a:lnTo>
                <a:cubicBezTo>
                  <a:pt x="25898" y="14622"/>
                  <a:pt x="25718" y="14562"/>
                  <a:pt x="25537" y="14502"/>
                </a:cubicBezTo>
                <a:cubicBezTo>
                  <a:pt x="25357" y="14461"/>
                  <a:pt x="25177" y="14441"/>
                  <a:pt x="24997" y="14401"/>
                </a:cubicBezTo>
                <a:cubicBezTo>
                  <a:pt x="24684" y="14346"/>
                  <a:pt x="24364" y="14321"/>
                  <a:pt x="24050" y="14321"/>
                </a:cubicBezTo>
                <a:cubicBezTo>
                  <a:pt x="23680" y="14321"/>
                  <a:pt x="23319" y="14356"/>
                  <a:pt x="22994" y="14421"/>
                </a:cubicBezTo>
                <a:cubicBezTo>
                  <a:pt x="22373" y="14542"/>
                  <a:pt x="21852" y="14682"/>
                  <a:pt x="21391" y="14782"/>
                </a:cubicBezTo>
                <a:cubicBezTo>
                  <a:pt x="20931" y="14882"/>
                  <a:pt x="20550" y="14922"/>
                  <a:pt x="20230" y="14922"/>
                </a:cubicBezTo>
                <a:cubicBezTo>
                  <a:pt x="19909" y="14922"/>
                  <a:pt x="19629" y="14802"/>
                  <a:pt x="19329" y="14682"/>
                </a:cubicBezTo>
                <a:lnTo>
                  <a:pt x="19088" y="14562"/>
                </a:lnTo>
                <a:lnTo>
                  <a:pt x="19038" y="14532"/>
                </a:lnTo>
                <a:lnTo>
                  <a:pt x="19038" y="14532"/>
                </a:lnTo>
                <a:lnTo>
                  <a:pt x="19028" y="14522"/>
                </a:lnTo>
                <a:lnTo>
                  <a:pt x="18988" y="14502"/>
                </a:lnTo>
                <a:lnTo>
                  <a:pt x="18908" y="14441"/>
                </a:lnTo>
                <a:lnTo>
                  <a:pt x="18607" y="14221"/>
                </a:lnTo>
                <a:cubicBezTo>
                  <a:pt x="18587" y="14201"/>
                  <a:pt x="18547" y="14181"/>
                  <a:pt x="18527" y="14181"/>
                </a:cubicBezTo>
                <a:lnTo>
                  <a:pt x="18507" y="14141"/>
                </a:lnTo>
                <a:cubicBezTo>
                  <a:pt x="18487" y="14121"/>
                  <a:pt x="18467" y="14101"/>
                  <a:pt x="18467" y="14081"/>
                </a:cubicBezTo>
                <a:cubicBezTo>
                  <a:pt x="18387" y="14021"/>
                  <a:pt x="18307" y="13881"/>
                  <a:pt x="18207" y="13780"/>
                </a:cubicBezTo>
                <a:cubicBezTo>
                  <a:pt x="18167" y="13720"/>
                  <a:pt x="18147" y="13660"/>
                  <a:pt x="18107" y="13600"/>
                </a:cubicBezTo>
                <a:cubicBezTo>
                  <a:pt x="18067" y="13540"/>
                  <a:pt x="18027" y="13460"/>
                  <a:pt x="18007" y="13380"/>
                </a:cubicBezTo>
                <a:cubicBezTo>
                  <a:pt x="17866" y="13100"/>
                  <a:pt x="17766" y="12739"/>
                  <a:pt x="17666" y="12278"/>
                </a:cubicBezTo>
                <a:cubicBezTo>
                  <a:pt x="17606" y="12038"/>
                  <a:pt x="17546" y="11798"/>
                  <a:pt x="17486" y="11577"/>
                </a:cubicBezTo>
                <a:cubicBezTo>
                  <a:pt x="17406" y="11297"/>
                  <a:pt x="17346" y="11037"/>
                  <a:pt x="17225" y="10736"/>
                </a:cubicBezTo>
                <a:cubicBezTo>
                  <a:pt x="17145" y="10456"/>
                  <a:pt x="17005" y="10155"/>
                  <a:pt x="16865" y="9855"/>
                </a:cubicBezTo>
                <a:cubicBezTo>
                  <a:pt x="16685" y="9574"/>
                  <a:pt x="16524" y="9254"/>
                  <a:pt x="16304" y="8994"/>
                </a:cubicBezTo>
                <a:cubicBezTo>
                  <a:pt x="16184" y="8873"/>
                  <a:pt x="16084" y="8733"/>
                  <a:pt x="15964" y="8613"/>
                </a:cubicBezTo>
                <a:lnTo>
                  <a:pt x="15583" y="8253"/>
                </a:lnTo>
                <a:cubicBezTo>
                  <a:pt x="15343" y="8012"/>
                  <a:pt x="15082" y="7872"/>
                  <a:pt x="14822" y="7672"/>
                </a:cubicBezTo>
                <a:lnTo>
                  <a:pt x="14722" y="7612"/>
                </a:lnTo>
                <a:lnTo>
                  <a:pt x="14662" y="7572"/>
                </a:lnTo>
                <a:lnTo>
                  <a:pt x="14642" y="7572"/>
                </a:lnTo>
                <a:lnTo>
                  <a:pt x="14522" y="7491"/>
                </a:lnTo>
                <a:lnTo>
                  <a:pt x="14361" y="7411"/>
                </a:lnTo>
                <a:lnTo>
                  <a:pt x="14061" y="7251"/>
                </a:lnTo>
                <a:cubicBezTo>
                  <a:pt x="14001" y="7211"/>
                  <a:pt x="13761" y="7131"/>
                  <a:pt x="13600" y="7071"/>
                </a:cubicBezTo>
                <a:cubicBezTo>
                  <a:pt x="13420" y="7011"/>
                  <a:pt x="13240" y="6951"/>
                  <a:pt x="13060" y="6891"/>
                </a:cubicBezTo>
                <a:cubicBezTo>
                  <a:pt x="12563" y="6766"/>
                  <a:pt x="12030" y="6690"/>
                  <a:pt x="11536" y="6690"/>
                </a:cubicBezTo>
                <a:cubicBezTo>
                  <a:pt x="11392" y="6690"/>
                  <a:pt x="11252" y="6697"/>
                  <a:pt x="11117" y="6710"/>
                </a:cubicBezTo>
                <a:cubicBezTo>
                  <a:pt x="10796" y="6730"/>
                  <a:pt x="10536" y="6790"/>
                  <a:pt x="10255" y="6831"/>
                </a:cubicBezTo>
                <a:cubicBezTo>
                  <a:pt x="10015" y="6871"/>
                  <a:pt x="9735" y="6931"/>
                  <a:pt x="9534" y="6991"/>
                </a:cubicBezTo>
                <a:cubicBezTo>
                  <a:pt x="8749" y="7183"/>
                  <a:pt x="8191" y="7299"/>
                  <a:pt x="7822" y="7299"/>
                </a:cubicBezTo>
                <a:cubicBezTo>
                  <a:pt x="7768" y="7299"/>
                  <a:pt x="7718" y="7296"/>
                  <a:pt x="7672" y="7291"/>
                </a:cubicBezTo>
                <a:cubicBezTo>
                  <a:pt x="7572" y="7271"/>
                  <a:pt x="7471" y="7271"/>
                  <a:pt x="7391" y="7251"/>
                </a:cubicBezTo>
                <a:cubicBezTo>
                  <a:pt x="7351" y="7231"/>
                  <a:pt x="7311" y="7231"/>
                  <a:pt x="7271" y="7211"/>
                </a:cubicBezTo>
                <a:lnTo>
                  <a:pt x="7131" y="7171"/>
                </a:lnTo>
                <a:cubicBezTo>
                  <a:pt x="7091" y="7151"/>
                  <a:pt x="7051" y="7131"/>
                  <a:pt x="7011" y="7111"/>
                </a:cubicBezTo>
                <a:cubicBezTo>
                  <a:pt x="6971" y="7091"/>
                  <a:pt x="6931" y="7071"/>
                  <a:pt x="6871" y="7051"/>
                </a:cubicBezTo>
                <a:lnTo>
                  <a:pt x="6826" y="7021"/>
                </a:lnTo>
                <a:lnTo>
                  <a:pt x="6826" y="7021"/>
                </a:lnTo>
                <a:cubicBezTo>
                  <a:pt x="6831" y="7024"/>
                  <a:pt x="6835" y="7026"/>
                  <a:pt x="6835" y="7026"/>
                </a:cubicBezTo>
                <a:cubicBezTo>
                  <a:pt x="6835" y="7026"/>
                  <a:pt x="6828" y="7022"/>
                  <a:pt x="6811" y="7011"/>
                </a:cubicBezTo>
                <a:lnTo>
                  <a:pt x="6811" y="7011"/>
                </a:lnTo>
                <a:lnTo>
                  <a:pt x="6811" y="7011"/>
                </a:lnTo>
                <a:lnTo>
                  <a:pt x="6811" y="7011"/>
                </a:lnTo>
                <a:lnTo>
                  <a:pt x="6791" y="6991"/>
                </a:lnTo>
                <a:lnTo>
                  <a:pt x="6750" y="6971"/>
                </a:lnTo>
                <a:lnTo>
                  <a:pt x="6750" y="6971"/>
                </a:lnTo>
                <a:lnTo>
                  <a:pt x="6710" y="6951"/>
                </a:lnTo>
                <a:lnTo>
                  <a:pt x="6710" y="6951"/>
                </a:lnTo>
                <a:lnTo>
                  <a:pt x="6670" y="6931"/>
                </a:lnTo>
                <a:lnTo>
                  <a:pt x="6470" y="6770"/>
                </a:lnTo>
                <a:lnTo>
                  <a:pt x="6350" y="6690"/>
                </a:lnTo>
                <a:cubicBezTo>
                  <a:pt x="6310" y="6670"/>
                  <a:pt x="6270" y="6650"/>
                  <a:pt x="6290" y="6630"/>
                </a:cubicBezTo>
                <a:cubicBezTo>
                  <a:pt x="6270" y="6590"/>
                  <a:pt x="6250" y="6570"/>
                  <a:pt x="6210" y="6550"/>
                </a:cubicBezTo>
                <a:cubicBezTo>
                  <a:pt x="6170" y="6490"/>
                  <a:pt x="6130" y="6430"/>
                  <a:pt x="6090" y="6370"/>
                </a:cubicBezTo>
                <a:cubicBezTo>
                  <a:pt x="6049" y="6310"/>
                  <a:pt x="6029" y="6230"/>
                  <a:pt x="5989" y="6190"/>
                </a:cubicBezTo>
                <a:cubicBezTo>
                  <a:pt x="5849" y="5909"/>
                  <a:pt x="5749" y="5529"/>
                  <a:pt x="5629" y="5008"/>
                </a:cubicBezTo>
                <a:cubicBezTo>
                  <a:pt x="5489" y="4507"/>
                  <a:pt x="5368" y="3946"/>
                  <a:pt x="5148" y="3326"/>
                </a:cubicBezTo>
                <a:cubicBezTo>
                  <a:pt x="5088" y="3185"/>
                  <a:pt x="5028" y="3025"/>
                  <a:pt x="4968" y="2885"/>
                </a:cubicBezTo>
                <a:cubicBezTo>
                  <a:pt x="4888" y="2745"/>
                  <a:pt x="4828" y="2605"/>
                  <a:pt x="4748" y="2464"/>
                </a:cubicBezTo>
                <a:cubicBezTo>
                  <a:pt x="4587" y="2184"/>
                  <a:pt x="4447" y="1924"/>
                  <a:pt x="4267" y="1703"/>
                </a:cubicBezTo>
                <a:cubicBezTo>
                  <a:pt x="4087" y="1483"/>
                  <a:pt x="3926" y="1263"/>
                  <a:pt x="3746" y="1102"/>
                </a:cubicBezTo>
                <a:cubicBezTo>
                  <a:pt x="3586" y="942"/>
                  <a:pt x="3426" y="782"/>
                  <a:pt x="3265" y="662"/>
                </a:cubicBezTo>
                <a:cubicBezTo>
                  <a:pt x="2985" y="421"/>
                  <a:pt x="2745" y="281"/>
                  <a:pt x="2584" y="161"/>
                </a:cubicBezTo>
                <a:cubicBezTo>
                  <a:pt x="2424" y="61"/>
                  <a:pt x="2344" y="1"/>
                  <a:pt x="234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 flipH="1" rot="900103">
            <a:off x="-484887" y="-48414"/>
            <a:ext cx="2158346" cy="740014"/>
          </a:xfrm>
          <a:custGeom>
            <a:rect b="b" l="l" r="r" t="t"/>
            <a:pathLst>
              <a:path extrusionOk="0" h="17728" w="51706">
                <a:moveTo>
                  <a:pt x="26194" y="1"/>
                </a:moveTo>
                <a:cubicBezTo>
                  <a:pt x="25258" y="1"/>
                  <a:pt x="24283" y="160"/>
                  <a:pt x="23309" y="559"/>
                </a:cubicBezTo>
                <a:cubicBezTo>
                  <a:pt x="21229" y="1411"/>
                  <a:pt x="19926" y="2890"/>
                  <a:pt x="19600" y="4745"/>
                </a:cubicBezTo>
                <a:cubicBezTo>
                  <a:pt x="19349" y="6298"/>
                  <a:pt x="19876" y="8003"/>
                  <a:pt x="20903" y="8880"/>
                </a:cubicBezTo>
                <a:cubicBezTo>
                  <a:pt x="21630" y="9532"/>
                  <a:pt x="22983" y="10033"/>
                  <a:pt x="24287" y="10033"/>
                </a:cubicBezTo>
                <a:cubicBezTo>
                  <a:pt x="24638" y="10033"/>
                  <a:pt x="25014" y="9983"/>
                  <a:pt x="25339" y="9908"/>
                </a:cubicBezTo>
                <a:cubicBezTo>
                  <a:pt x="26542" y="9607"/>
                  <a:pt x="27445" y="8805"/>
                  <a:pt x="27946" y="7577"/>
                </a:cubicBezTo>
                <a:cubicBezTo>
                  <a:pt x="28397" y="6424"/>
                  <a:pt x="28272" y="5296"/>
                  <a:pt x="27595" y="4469"/>
                </a:cubicBezTo>
                <a:cubicBezTo>
                  <a:pt x="27103" y="3870"/>
                  <a:pt x="26374" y="3509"/>
                  <a:pt x="25657" y="3509"/>
                </a:cubicBezTo>
                <a:cubicBezTo>
                  <a:pt x="25534" y="3509"/>
                  <a:pt x="25411" y="3519"/>
                  <a:pt x="25289" y="3542"/>
                </a:cubicBezTo>
                <a:cubicBezTo>
                  <a:pt x="24587" y="3667"/>
                  <a:pt x="24061" y="4168"/>
                  <a:pt x="23785" y="4945"/>
                </a:cubicBezTo>
                <a:cubicBezTo>
                  <a:pt x="23785" y="4970"/>
                  <a:pt x="23811" y="5020"/>
                  <a:pt x="23861" y="5045"/>
                </a:cubicBezTo>
                <a:cubicBezTo>
                  <a:pt x="23874" y="5052"/>
                  <a:pt x="23887" y="5055"/>
                  <a:pt x="23900" y="5055"/>
                </a:cubicBezTo>
                <a:cubicBezTo>
                  <a:pt x="23934" y="5055"/>
                  <a:pt x="23961" y="5032"/>
                  <a:pt x="23961" y="4995"/>
                </a:cubicBezTo>
                <a:cubicBezTo>
                  <a:pt x="24186" y="4293"/>
                  <a:pt x="24688" y="3842"/>
                  <a:pt x="25314" y="3717"/>
                </a:cubicBezTo>
                <a:cubicBezTo>
                  <a:pt x="25424" y="3699"/>
                  <a:pt x="25535" y="3691"/>
                  <a:pt x="25645" y="3691"/>
                </a:cubicBezTo>
                <a:cubicBezTo>
                  <a:pt x="26319" y="3691"/>
                  <a:pt x="26996" y="4013"/>
                  <a:pt x="27470" y="4594"/>
                </a:cubicBezTo>
                <a:cubicBezTo>
                  <a:pt x="27846" y="5045"/>
                  <a:pt x="28372" y="6023"/>
                  <a:pt x="27770" y="7502"/>
                </a:cubicBezTo>
                <a:cubicBezTo>
                  <a:pt x="27294" y="8705"/>
                  <a:pt x="26467" y="9456"/>
                  <a:pt x="25289" y="9732"/>
                </a:cubicBezTo>
                <a:cubicBezTo>
                  <a:pt x="24948" y="9819"/>
                  <a:pt x="24600" y="9857"/>
                  <a:pt x="24257" y="9857"/>
                </a:cubicBezTo>
                <a:cubicBezTo>
                  <a:pt x="22911" y="9857"/>
                  <a:pt x="21628" y="9274"/>
                  <a:pt x="21029" y="8755"/>
                </a:cubicBezTo>
                <a:cubicBezTo>
                  <a:pt x="20227" y="8078"/>
                  <a:pt x="19500" y="6524"/>
                  <a:pt x="19800" y="4770"/>
                </a:cubicBezTo>
                <a:cubicBezTo>
                  <a:pt x="20076" y="2990"/>
                  <a:pt x="21354" y="1562"/>
                  <a:pt x="23384" y="709"/>
                </a:cubicBezTo>
                <a:cubicBezTo>
                  <a:pt x="24326" y="326"/>
                  <a:pt x="25269" y="172"/>
                  <a:pt x="26176" y="172"/>
                </a:cubicBezTo>
                <a:cubicBezTo>
                  <a:pt x="29829" y="172"/>
                  <a:pt x="32893" y="2669"/>
                  <a:pt x="32933" y="2689"/>
                </a:cubicBezTo>
                <a:cubicBezTo>
                  <a:pt x="32958" y="2715"/>
                  <a:pt x="33009" y="2715"/>
                  <a:pt x="33034" y="2715"/>
                </a:cubicBezTo>
                <a:cubicBezTo>
                  <a:pt x="33048" y="2701"/>
                  <a:pt x="33668" y="2360"/>
                  <a:pt x="34540" y="2360"/>
                </a:cubicBezTo>
                <a:cubicBezTo>
                  <a:pt x="35234" y="2360"/>
                  <a:pt x="36086" y="2575"/>
                  <a:pt x="36918" y="3341"/>
                </a:cubicBezTo>
                <a:cubicBezTo>
                  <a:pt x="38823" y="5095"/>
                  <a:pt x="38397" y="6900"/>
                  <a:pt x="38397" y="6950"/>
                </a:cubicBezTo>
                <a:cubicBezTo>
                  <a:pt x="38397" y="6950"/>
                  <a:pt x="38222" y="8253"/>
                  <a:pt x="37169" y="8855"/>
                </a:cubicBezTo>
                <a:cubicBezTo>
                  <a:pt x="36815" y="9060"/>
                  <a:pt x="36410" y="9162"/>
                  <a:pt x="35952" y="9162"/>
                </a:cubicBezTo>
                <a:cubicBezTo>
                  <a:pt x="35405" y="9162"/>
                  <a:pt x="34783" y="9016"/>
                  <a:pt x="34086" y="8730"/>
                </a:cubicBezTo>
                <a:cubicBezTo>
                  <a:pt x="32983" y="8278"/>
                  <a:pt x="32432" y="7577"/>
                  <a:pt x="32532" y="6725"/>
                </a:cubicBezTo>
                <a:cubicBezTo>
                  <a:pt x="32633" y="5872"/>
                  <a:pt x="33435" y="5045"/>
                  <a:pt x="34262" y="4945"/>
                </a:cubicBezTo>
                <a:cubicBezTo>
                  <a:pt x="34322" y="4938"/>
                  <a:pt x="34381" y="4934"/>
                  <a:pt x="34439" y="4934"/>
                </a:cubicBezTo>
                <a:cubicBezTo>
                  <a:pt x="34957" y="4934"/>
                  <a:pt x="35367" y="5236"/>
                  <a:pt x="35615" y="5822"/>
                </a:cubicBezTo>
                <a:cubicBezTo>
                  <a:pt x="35615" y="5872"/>
                  <a:pt x="35665" y="5872"/>
                  <a:pt x="35715" y="5872"/>
                </a:cubicBezTo>
                <a:cubicBezTo>
                  <a:pt x="35765" y="5847"/>
                  <a:pt x="35791" y="5797"/>
                  <a:pt x="35765" y="5747"/>
                </a:cubicBezTo>
                <a:cubicBezTo>
                  <a:pt x="35497" y="5120"/>
                  <a:pt x="35029" y="4754"/>
                  <a:pt x="34450" y="4754"/>
                </a:cubicBezTo>
                <a:cubicBezTo>
                  <a:pt x="34380" y="4754"/>
                  <a:pt x="34309" y="4759"/>
                  <a:pt x="34237" y="4770"/>
                </a:cubicBezTo>
                <a:cubicBezTo>
                  <a:pt x="33334" y="4895"/>
                  <a:pt x="32482" y="5772"/>
                  <a:pt x="32357" y="6700"/>
                </a:cubicBezTo>
                <a:cubicBezTo>
                  <a:pt x="32282" y="7251"/>
                  <a:pt x="32407" y="8253"/>
                  <a:pt x="34011" y="8905"/>
                </a:cubicBezTo>
                <a:cubicBezTo>
                  <a:pt x="34716" y="9198"/>
                  <a:pt x="35357" y="9342"/>
                  <a:pt x="35927" y="9342"/>
                </a:cubicBezTo>
                <a:cubicBezTo>
                  <a:pt x="36432" y="9342"/>
                  <a:pt x="36881" y="9229"/>
                  <a:pt x="37269" y="9005"/>
                </a:cubicBezTo>
                <a:cubicBezTo>
                  <a:pt x="38247" y="8454"/>
                  <a:pt x="38522" y="7301"/>
                  <a:pt x="38572" y="7025"/>
                </a:cubicBezTo>
                <a:cubicBezTo>
                  <a:pt x="38572" y="7025"/>
                  <a:pt x="38584" y="7036"/>
                  <a:pt x="38591" y="7036"/>
                </a:cubicBezTo>
                <a:cubicBezTo>
                  <a:pt x="38595" y="7036"/>
                  <a:pt x="38598" y="7034"/>
                  <a:pt x="38598" y="7025"/>
                </a:cubicBezTo>
                <a:cubicBezTo>
                  <a:pt x="38600" y="7025"/>
                  <a:pt x="38624" y="7024"/>
                  <a:pt x="38665" y="7024"/>
                </a:cubicBezTo>
                <a:cubicBezTo>
                  <a:pt x="39039" y="7024"/>
                  <a:pt x="40846" y="7166"/>
                  <a:pt x="41455" y="10008"/>
                </a:cubicBezTo>
                <a:cubicBezTo>
                  <a:pt x="41455" y="10033"/>
                  <a:pt x="41455" y="10058"/>
                  <a:pt x="41480" y="10058"/>
                </a:cubicBezTo>
                <a:cubicBezTo>
                  <a:pt x="41492" y="10070"/>
                  <a:pt x="41511" y="10077"/>
                  <a:pt x="41530" y="10077"/>
                </a:cubicBezTo>
                <a:cubicBezTo>
                  <a:pt x="41549" y="10077"/>
                  <a:pt x="41567" y="10070"/>
                  <a:pt x="41580" y="10058"/>
                </a:cubicBezTo>
                <a:cubicBezTo>
                  <a:pt x="41580" y="10058"/>
                  <a:pt x="42002" y="9861"/>
                  <a:pt x="42653" y="9861"/>
                </a:cubicBezTo>
                <a:cubicBezTo>
                  <a:pt x="43396" y="9861"/>
                  <a:pt x="44436" y="10117"/>
                  <a:pt x="45490" y="11211"/>
                </a:cubicBezTo>
                <a:cubicBezTo>
                  <a:pt x="46617" y="12362"/>
                  <a:pt x="47552" y="12891"/>
                  <a:pt x="48459" y="12891"/>
                </a:cubicBezTo>
                <a:cubicBezTo>
                  <a:pt x="48480" y="12891"/>
                  <a:pt x="48501" y="12891"/>
                  <a:pt x="48522" y="12890"/>
                </a:cubicBezTo>
                <a:cubicBezTo>
                  <a:pt x="49425" y="12840"/>
                  <a:pt x="50302" y="12289"/>
                  <a:pt x="51279" y="11161"/>
                </a:cubicBezTo>
                <a:lnTo>
                  <a:pt x="51279" y="11161"/>
                </a:lnTo>
                <a:cubicBezTo>
                  <a:pt x="51304" y="11662"/>
                  <a:pt x="51229" y="13015"/>
                  <a:pt x="50152" y="13943"/>
                </a:cubicBezTo>
                <a:cubicBezTo>
                  <a:pt x="49371" y="14613"/>
                  <a:pt x="48211" y="14946"/>
                  <a:pt x="46714" y="14946"/>
                </a:cubicBezTo>
                <a:cubicBezTo>
                  <a:pt x="45135" y="14946"/>
                  <a:pt x="43181" y="14576"/>
                  <a:pt x="40903" y="13842"/>
                </a:cubicBezTo>
                <a:cubicBezTo>
                  <a:pt x="40889" y="13835"/>
                  <a:pt x="40876" y="13832"/>
                  <a:pt x="40865" y="13832"/>
                </a:cubicBezTo>
                <a:cubicBezTo>
                  <a:pt x="40839" y="13832"/>
                  <a:pt x="40821" y="13850"/>
                  <a:pt x="40803" y="13867"/>
                </a:cubicBezTo>
                <a:cubicBezTo>
                  <a:pt x="40765" y="13905"/>
                  <a:pt x="38248" y="16835"/>
                  <a:pt x="34907" y="16835"/>
                </a:cubicBezTo>
                <a:cubicBezTo>
                  <a:pt x="33816" y="16835"/>
                  <a:pt x="32638" y="16523"/>
                  <a:pt x="31430" y="15697"/>
                </a:cubicBezTo>
                <a:cubicBezTo>
                  <a:pt x="30678" y="15196"/>
                  <a:pt x="30252" y="14394"/>
                  <a:pt x="30277" y="13542"/>
                </a:cubicBezTo>
                <a:cubicBezTo>
                  <a:pt x="30302" y="12815"/>
                  <a:pt x="30628" y="12263"/>
                  <a:pt x="31279" y="11938"/>
                </a:cubicBezTo>
                <a:cubicBezTo>
                  <a:pt x="31817" y="11676"/>
                  <a:pt x="32362" y="11543"/>
                  <a:pt x="32873" y="11543"/>
                </a:cubicBezTo>
                <a:cubicBezTo>
                  <a:pt x="33291" y="11543"/>
                  <a:pt x="33686" y="11632"/>
                  <a:pt x="34036" y="11812"/>
                </a:cubicBezTo>
                <a:cubicBezTo>
                  <a:pt x="34638" y="12138"/>
                  <a:pt x="35039" y="12740"/>
                  <a:pt x="35139" y="13517"/>
                </a:cubicBezTo>
                <a:cubicBezTo>
                  <a:pt x="35189" y="14068"/>
                  <a:pt x="34938" y="14394"/>
                  <a:pt x="34688" y="14544"/>
                </a:cubicBezTo>
                <a:cubicBezTo>
                  <a:pt x="34443" y="14721"/>
                  <a:pt x="34118" y="14809"/>
                  <a:pt x="33784" y="14809"/>
                </a:cubicBezTo>
                <a:cubicBezTo>
                  <a:pt x="33501" y="14809"/>
                  <a:pt x="33211" y="14746"/>
                  <a:pt x="32958" y="14619"/>
                </a:cubicBezTo>
                <a:cubicBezTo>
                  <a:pt x="32507" y="14394"/>
                  <a:pt x="32257" y="13993"/>
                  <a:pt x="32257" y="13492"/>
                </a:cubicBezTo>
                <a:cubicBezTo>
                  <a:pt x="32257" y="13441"/>
                  <a:pt x="32232" y="13416"/>
                  <a:pt x="32181" y="13416"/>
                </a:cubicBezTo>
                <a:cubicBezTo>
                  <a:pt x="32131" y="13416"/>
                  <a:pt x="32081" y="13441"/>
                  <a:pt x="32081" y="13492"/>
                </a:cubicBezTo>
                <a:cubicBezTo>
                  <a:pt x="32081" y="14043"/>
                  <a:pt x="32357" y="14519"/>
                  <a:pt x="32883" y="14770"/>
                </a:cubicBezTo>
                <a:cubicBezTo>
                  <a:pt x="33145" y="14918"/>
                  <a:pt x="33458" y="14988"/>
                  <a:pt x="33769" y="14988"/>
                </a:cubicBezTo>
                <a:cubicBezTo>
                  <a:pt x="34143" y="14988"/>
                  <a:pt x="34514" y="14886"/>
                  <a:pt x="34788" y="14695"/>
                </a:cubicBezTo>
                <a:cubicBezTo>
                  <a:pt x="35189" y="14419"/>
                  <a:pt x="35364" y="13993"/>
                  <a:pt x="35314" y="13492"/>
                </a:cubicBezTo>
                <a:cubicBezTo>
                  <a:pt x="35214" y="12664"/>
                  <a:pt x="34788" y="12013"/>
                  <a:pt x="34111" y="11662"/>
                </a:cubicBezTo>
                <a:cubicBezTo>
                  <a:pt x="33746" y="11457"/>
                  <a:pt x="33324" y="11355"/>
                  <a:pt x="32876" y="11355"/>
                </a:cubicBezTo>
                <a:cubicBezTo>
                  <a:pt x="32339" y="11355"/>
                  <a:pt x="31764" y="11501"/>
                  <a:pt x="31204" y="11787"/>
                </a:cubicBezTo>
                <a:cubicBezTo>
                  <a:pt x="30477" y="12138"/>
                  <a:pt x="30126" y="12740"/>
                  <a:pt x="30101" y="13542"/>
                </a:cubicBezTo>
                <a:cubicBezTo>
                  <a:pt x="30076" y="14093"/>
                  <a:pt x="30252" y="14619"/>
                  <a:pt x="30552" y="15096"/>
                </a:cubicBezTo>
                <a:cubicBezTo>
                  <a:pt x="30528" y="15120"/>
                  <a:pt x="28074" y="17427"/>
                  <a:pt x="25545" y="17427"/>
                </a:cubicBezTo>
                <a:cubicBezTo>
                  <a:pt x="25518" y="17427"/>
                  <a:pt x="25492" y="17427"/>
                  <a:pt x="25465" y="17426"/>
                </a:cubicBezTo>
                <a:cubicBezTo>
                  <a:pt x="23059" y="17376"/>
                  <a:pt x="21254" y="15346"/>
                  <a:pt x="21054" y="15096"/>
                </a:cubicBezTo>
                <a:cubicBezTo>
                  <a:pt x="21079" y="14820"/>
                  <a:pt x="21104" y="12915"/>
                  <a:pt x="19099" y="12464"/>
                </a:cubicBezTo>
                <a:cubicBezTo>
                  <a:pt x="18861" y="12412"/>
                  <a:pt x="18628" y="12386"/>
                  <a:pt x="18404" y="12386"/>
                </a:cubicBezTo>
                <a:cubicBezTo>
                  <a:pt x="17663" y="12386"/>
                  <a:pt x="17022" y="12665"/>
                  <a:pt x="16617" y="13166"/>
                </a:cubicBezTo>
                <a:cubicBezTo>
                  <a:pt x="16166" y="13742"/>
                  <a:pt x="16091" y="14494"/>
                  <a:pt x="16442" y="15171"/>
                </a:cubicBezTo>
                <a:cubicBezTo>
                  <a:pt x="16784" y="15855"/>
                  <a:pt x="17352" y="16087"/>
                  <a:pt x="17848" y="16087"/>
                </a:cubicBezTo>
                <a:cubicBezTo>
                  <a:pt x="17970" y="16087"/>
                  <a:pt x="18088" y="16073"/>
                  <a:pt x="18196" y="16048"/>
                </a:cubicBezTo>
                <a:cubicBezTo>
                  <a:pt x="18773" y="15898"/>
                  <a:pt x="19174" y="15446"/>
                  <a:pt x="19174" y="14895"/>
                </a:cubicBezTo>
                <a:cubicBezTo>
                  <a:pt x="19174" y="14845"/>
                  <a:pt x="19149" y="14820"/>
                  <a:pt x="19099" y="14820"/>
                </a:cubicBezTo>
                <a:cubicBezTo>
                  <a:pt x="19049" y="14820"/>
                  <a:pt x="18998" y="14845"/>
                  <a:pt x="18998" y="14895"/>
                </a:cubicBezTo>
                <a:cubicBezTo>
                  <a:pt x="18998" y="15371"/>
                  <a:pt x="18673" y="15747"/>
                  <a:pt x="18146" y="15872"/>
                </a:cubicBezTo>
                <a:cubicBezTo>
                  <a:pt x="18050" y="15898"/>
                  <a:pt x="17944" y="15912"/>
                  <a:pt x="17833" y="15912"/>
                </a:cubicBezTo>
                <a:cubicBezTo>
                  <a:pt x="17399" y="15912"/>
                  <a:pt x="16892" y="15695"/>
                  <a:pt x="16592" y="15096"/>
                </a:cubicBezTo>
                <a:cubicBezTo>
                  <a:pt x="16292" y="14469"/>
                  <a:pt x="16342" y="13792"/>
                  <a:pt x="16743" y="13291"/>
                </a:cubicBezTo>
                <a:cubicBezTo>
                  <a:pt x="17106" y="12813"/>
                  <a:pt x="17703" y="12568"/>
                  <a:pt x="18400" y="12568"/>
                </a:cubicBezTo>
                <a:cubicBezTo>
                  <a:pt x="18616" y="12568"/>
                  <a:pt x="18842" y="12592"/>
                  <a:pt x="19074" y="12639"/>
                </a:cubicBezTo>
                <a:cubicBezTo>
                  <a:pt x="20978" y="13065"/>
                  <a:pt x="20903" y="14870"/>
                  <a:pt x="20878" y="15096"/>
                </a:cubicBezTo>
                <a:cubicBezTo>
                  <a:pt x="19676" y="16715"/>
                  <a:pt x="17848" y="17534"/>
                  <a:pt x="15500" y="17534"/>
                </a:cubicBezTo>
                <a:cubicBezTo>
                  <a:pt x="14177" y="17534"/>
                  <a:pt x="12689" y="17274"/>
                  <a:pt x="11054" y="16750"/>
                </a:cubicBezTo>
                <a:cubicBezTo>
                  <a:pt x="9926" y="16399"/>
                  <a:pt x="8923" y="15572"/>
                  <a:pt x="7946" y="14745"/>
                </a:cubicBezTo>
                <a:cubicBezTo>
                  <a:pt x="6617" y="13642"/>
                  <a:pt x="5239" y="12489"/>
                  <a:pt x="3485" y="12489"/>
                </a:cubicBezTo>
                <a:lnTo>
                  <a:pt x="3460" y="12489"/>
                </a:lnTo>
                <a:cubicBezTo>
                  <a:pt x="2783" y="12514"/>
                  <a:pt x="2307" y="12715"/>
                  <a:pt x="2081" y="13141"/>
                </a:cubicBezTo>
                <a:cubicBezTo>
                  <a:pt x="1530" y="14143"/>
                  <a:pt x="2407" y="15948"/>
                  <a:pt x="2758" y="16574"/>
                </a:cubicBezTo>
                <a:cubicBezTo>
                  <a:pt x="753" y="15672"/>
                  <a:pt x="226" y="13792"/>
                  <a:pt x="176" y="13642"/>
                </a:cubicBezTo>
                <a:cubicBezTo>
                  <a:pt x="176" y="12138"/>
                  <a:pt x="627" y="11035"/>
                  <a:pt x="1555" y="10384"/>
                </a:cubicBezTo>
                <a:cubicBezTo>
                  <a:pt x="2351" y="9819"/>
                  <a:pt x="3397" y="9634"/>
                  <a:pt x="4428" y="9634"/>
                </a:cubicBezTo>
                <a:cubicBezTo>
                  <a:pt x="6186" y="9634"/>
                  <a:pt x="7899" y="10173"/>
                  <a:pt x="8247" y="10283"/>
                </a:cubicBezTo>
                <a:cubicBezTo>
                  <a:pt x="8221" y="10434"/>
                  <a:pt x="8247" y="10810"/>
                  <a:pt x="8522" y="11186"/>
                </a:cubicBezTo>
                <a:cubicBezTo>
                  <a:pt x="8848" y="11612"/>
                  <a:pt x="9399" y="11862"/>
                  <a:pt x="10201" y="11938"/>
                </a:cubicBezTo>
                <a:cubicBezTo>
                  <a:pt x="10302" y="11963"/>
                  <a:pt x="10402" y="11963"/>
                  <a:pt x="10477" y="11963"/>
                </a:cubicBezTo>
                <a:cubicBezTo>
                  <a:pt x="11079" y="11963"/>
                  <a:pt x="11329" y="11737"/>
                  <a:pt x="11455" y="11512"/>
                </a:cubicBezTo>
                <a:cubicBezTo>
                  <a:pt x="11680" y="11136"/>
                  <a:pt x="11530" y="10609"/>
                  <a:pt x="11279" y="10283"/>
                </a:cubicBezTo>
                <a:cubicBezTo>
                  <a:pt x="11071" y="10034"/>
                  <a:pt x="10812" y="9888"/>
                  <a:pt x="10573" y="9888"/>
                </a:cubicBezTo>
                <a:cubicBezTo>
                  <a:pt x="10523" y="9888"/>
                  <a:pt x="10474" y="9895"/>
                  <a:pt x="10427" y="9908"/>
                </a:cubicBezTo>
                <a:cubicBezTo>
                  <a:pt x="9926" y="10033"/>
                  <a:pt x="9750" y="10283"/>
                  <a:pt x="9700" y="10459"/>
                </a:cubicBezTo>
                <a:cubicBezTo>
                  <a:pt x="9625" y="10760"/>
                  <a:pt x="9750" y="11060"/>
                  <a:pt x="9901" y="11211"/>
                </a:cubicBezTo>
                <a:cubicBezTo>
                  <a:pt x="9926" y="11236"/>
                  <a:pt x="9951" y="11248"/>
                  <a:pt x="9973" y="11248"/>
                </a:cubicBezTo>
                <a:cubicBezTo>
                  <a:pt x="9995" y="11248"/>
                  <a:pt x="10013" y="11236"/>
                  <a:pt x="10026" y="11211"/>
                </a:cubicBezTo>
                <a:cubicBezTo>
                  <a:pt x="10076" y="11186"/>
                  <a:pt x="10076" y="11136"/>
                  <a:pt x="10026" y="11085"/>
                </a:cubicBezTo>
                <a:cubicBezTo>
                  <a:pt x="9926" y="10985"/>
                  <a:pt x="9800" y="10760"/>
                  <a:pt x="9876" y="10509"/>
                </a:cubicBezTo>
                <a:cubicBezTo>
                  <a:pt x="9926" y="10309"/>
                  <a:pt x="10126" y="10158"/>
                  <a:pt x="10452" y="10083"/>
                </a:cubicBezTo>
                <a:cubicBezTo>
                  <a:pt x="10495" y="10069"/>
                  <a:pt x="10540" y="10061"/>
                  <a:pt x="10584" y="10061"/>
                </a:cubicBezTo>
                <a:cubicBezTo>
                  <a:pt x="10772" y="10061"/>
                  <a:pt x="10967" y="10186"/>
                  <a:pt x="11129" y="10409"/>
                </a:cubicBezTo>
                <a:cubicBezTo>
                  <a:pt x="11354" y="10684"/>
                  <a:pt x="11480" y="11111"/>
                  <a:pt x="11304" y="11436"/>
                </a:cubicBezTo>
                <a:cubicBezTo>
                  <a:pt x="11183" y="11659"/>
                  <a:pt x="10914" y="11784"/>
                  <a:pt x="10511" y="11784"/>
                </a:cubicBezTo>
                <a:cubicBezTo>
                  <a:pt x="10415" y="11784"/>
                  <a:pt x="10312" y="11777"/>
                  <a:pt x="10201" y="11762"/>
                </a:cubicBezTo>
                <a:cubicBezTo>
                  <a:pt x="9475" y="11687"/>
                  <a:pt x="8948" y="11461"/>
                  <a:pt x="8673" y="11060"/>
                </a:cubicBezTo>
                <a:cubicBezTo>
                  <a:pt x="8397" y="10735"/>
                  <a:pt x="8422" y="10359"/>
                  <a:pt x="8422" y="10258"/>
                </a:cubicBezTo>
                <a:cubicBezTo>
                  <a:pt x="9329" y="9137"/>
                  <a:pt x="10471" y="8858"/>
                  <a:pt x="11385" y="8858"/>
                </a:cubicBezTo>
                <a:cubicBezTo>
                  <a:pt x="12289" y="8858"/>
                  <a:pt x="12971" y="9131"/>
                  <a:pt x="12983" y="9131"/>
                </a:cubicBezTo>
                <a:cubicBezTo>
                  <a:pt x="12996" y="9143"/>
                  <a:pt x="13008" y="9149"/>
                  <a:pt x="13021" y="9149"/>
                </a:cubicBezTo>
                <a:cubicBezTo>
                  <a:pt x="13034" y="9149"/>
                  <a:pt x="13046" y="9143"/>
                  <a:pt x="13059" y="9131"/>
                </a:cubicBezTo>
                <a:cubicBezTo>
                  <a:pt x="13059" y="9131"/>
                  <a:pt x="13084" y="9106"/>
                  <a:pt x="13084" y="9080"/>
                </a:cubicBezTo>
                <a:cubicBezTo>
                  <a:pt x="13535" y="7727"/>
                  <a:pt x="15039" y="7025"/>
                  <a:pt x="15039" y="7025"/>
                </a:cubicBezTo>
                <a:cubicBezTo>
                  <a:pt x="15670" y="6729"/>
                  <a:pt x="16294" y="6620"/>
                  <a:pt x="16869" y="6620"/>
                </a:cubicBezTo>
                <a:cubicBezTo>
                  <a:pt x="18485" y="6620"/>
                  <a:pt x="19725" y="7483"/>
                  <a:pt x="19725" y="7502"/>
                </a:cubicBezTo>
                <a:cubicBezTo>
                  <a:pt x="19740" y="7509"/>
                  <a:pt x="19755" y="7512"/>
                  <a:pt x="19769" y="7512"/>
                </a:cubicBezTo>
                <a:cubicBezTo>
                  <a:pt x="19803" y="7512"/>
                  <a:pt x="19833" y="7494"/>
                  <a:pt x="19851" y="7476"/>
                </a:cubicBezTo>
                <a:cubicBezTo>
                  <a:pt x="19901" y="7426"/>
                  <a:pt x="19876" y="7376"/>
                  <a:pt x="19851" y="7351"/>
                </a:cubicBezTo>
                <a:cubicBezTo>
                  <a:pt x="19832" y="7333"/>
                  <a:pt x="18558" y="6437"/>
                  <a:pt x="16891" y="6437"/>
                </a:cubicBezTo>
                <a:cubicBezTo>
                  <a:pt x="16287" y="6437"/>
                  <a:pt x="15630" y="6555"/>
                  <a:pt x="14963" y="6875"/>
                </a:cubicBezTo>
                <a:cubicBezTo>
                  <a:pt x="14913" y="6900"/>
                  <a:pt x="13460" y="7577"/>
                  <a:pt x="12958" y="8930"/>
                </a:cubicBezTo>
                <a:cubicBezTo>
                  <a:pt x="12737" y="8853"/>
                  <a:pt x="12134" y="8672"/>
                  <a:pt x="11384" y="8672"/>
                </a:cubicBezTo>
                <a:cubicBezTo>
                  <a:pt x="10434" y="8672"/>
                  <a:pt x="9248" y="8960"/>
                  <a:pt x="8297" y="10108"/>
                </a:cubicBezTo>
                <a:cubicBezTo>
                  <a:pt x="7950" y="9998"/>
                  <a:pt x="6229" y="9443"/>
                  <a:pt x="4438" y="9443"/>
                </a:cubicBezTo>
                <a:cubicBezTo>
                  <a:pt x="3378" y="9443"/>
                  <a:pt x="2293" y="9637"/>
                  <a:pt x="1454" y="10233"/>
                </a:cubicBezTo>
                <a:cubicBezTo>
                  <a:pt x="477" y="10935"/>
                  <a:pt x="1" y="12088"/>
                  <a:pt x="1" y="13642"/>
                </a:cubicBezTo>
                <a:cubicBezTo>
                  <a:pt x="1" y="13667"/>
                  <a:pt x="1" y="13667"/>
                  <a:pt x="1" y="13667"/>
                </a:cubicBezTo>
                <a:cubicBezTo>
                  <a:pt x="1" y="13692"/>
                  <a:pt x="577" y="15923"/>
                  <a:pt x="2933" y="16850"/>
                </a:cubicBezTo>
                <a:cubicBezTo>
                  <a:pt x="2941" y="16857"/>
                  <a:pt x="2950" y="16860"/>
                  <a:pt x="2960" y="16860"/>
                </a:cubicBezTo>
                <a:cubicBezTo>
                  <a:pt x="2985" y="16860"/>
                  <a:pt x="3016" y="16843"/>
                  <a:pt x="3033" y="16825"/>
                </a:cubicBezTo>
                <a:cubicBezTo>
                  <a:pt x="3059" y="16800"/>
                  <a:pt x="3059" y="16750"/>
                  <a:pt x="3033" y="16725"/>
                </a:cubicBezTo>
                <a:cubicBezTo>
                  <a:pt x="3008" y="16700"/>
                  <a:pt x="1605" y="14344"/>
                  <a:pt x="2231" y="13241"/>
                </a:cubicBezTo>
                <a:cubicBezTo>
                  <a:pt x="2432" y="12865"/>
                  <a:pt x="2833" y="12690"/>
                  <a:pt x="3460" y="12690"/>
                </a:cubicBezTo>
                <a:lnTo>
                  <a:pt x="3485" y="12690"/>
                </a:lnTo>
                <a:cubicBezTo>
                  <a:pt x="5164" y="12690"/>
                  <a:pt x="6517" y="13792"/>
                  <a:pt x="7820" y="14895"/>
                </a:cubicBezTo>
                <a:cubicBezTo>
                  <a:pt x="8823" y="15722"/>
                  <a:pt x="9825" y="16574"/>
                  <a:pt x="11003" y="16925"/>
                </a:cubicBezTo>
                <a:cubicBezTo>
                  <a:pt x="12658" y="17451"/>
                  <a:pt x="14161" y="17727"/>
                  <a:pt x="15515" y="17727"/>
                </a:cubicBezTo>
                <a:cubicBezTo>
                  <a:pt x="17871" y="17727"/>
                  <a:pt x="19725" y="16900"/>
                  <a:pt x="20953" y="15271"/>
                </a:cubicBezTo>
                <a:cubicBezTo>
                  <a:pt x="21329" y="15697"/>
                  <a:pt x="23109" y="17577"/>
                  <a:pt x="25465" y="17602"/>
                </a:cubicBezTo>
                <a:lnTo>
                  <a:pt x="25515" y="17602"/>
                </a:lnTo>
                <a:cubicBezTo>
                  <a:pt x="28121" y="17602"/>
                  <a:pt x="30603" y="15296"/>
                  <a:pt x="30653" y="15221"/>
                </a:cubicBezTo>
                <a:cubicBezTo>
                  <a:pt x="30853" y="15471"/>
                  <a:pt x="31079" y="15672"/>
                  <a:pt x="31329" y="15847"/>
                </a:cubicBezTo>
                <a:cubicBezTo>
                  <a:pt x="32582" y="16700"/>
                  <a:pt x="33785" y="17025"/>
                  <a:pt x="34913" y="17025"/>
                </a:cubicBezTo>
                <a:cubicBezTo>
                  <a:pt x="38096" y="17025"/>
                  <a:pt x="40552" y="14419"/>
                  <a:pt x="40903" y="14018"/>
                </a:cubicBezTo>
                <a:cubicBezTo>
                  <a:pt x="43211" y="14757"/>
                  <a:pt x="45162" y="15127"/>
                  <a:pt x="46740" y="15127"/>
                </a:cubicBezTo>
                <a:cubicBezTo>
                  <a:pt x="48264" y="15127"/>
                  <a:pt x="49439" y="14782"/>
                  <a:pt x="50252" y="14093"/>
                </a:cubicBezTo>
                <a:cubicBezTo>
                  <a:pt x="51705" y="12840"/>
                  <a:pt x="51430" y="10935"/>
                  <a:pt x="51430" y="10910"/>
                </a:cubicBezTo>
                <a:cubicBezTo>
                  <a:pt x="51430" y="10885"/>
                  <a:pt x="51405" y="10860"/>
                  <a:pt x="51380" y="10835"/>
                </a:cubicBezTo>
                <a:cubicBezTo>
                  <a:pt x="51329" y="10835"/>
                  <a:pt x="51304" y="10835"/>
                  <a:pt x="51279" y="10860"/>
                </a:cubicBezTo>
                <a:cubicBezTo>
                  <a:pt x="50277" y="12088"/>
                  <a:pt x="49400" y="12664"/>
                  <a:pt x="48522" y="12690"/>
                </a:cubicBezTo>
                <a:cubicBezTo>
                  <a:pt x="48484" y="12692"/>
                  <a:pt x="48446" y="12693"/>
                  <a:pt x="48408" y="12693"/>
                </a:cubicBezTo>
                <a:cubicBezTo>
                  <a:pt x="47564" y="12693"/>
                  <a:pt x="46670" y="12164"/>
                  <a:pt x="45615" y="11085"/>
                </a:cubicBezTo>
                <a:cubicBezTo>
                  <a:pt x="44525" y="9950"/>
                  <a:pt x="43444" y="9683"/>
                  <a:pt x="42665" y="9683"/>
                </a:cubicBezTo>
                <a:cubicBezTo>
                  <a:pt x="42155" y="9683"/>
                  <a:pt x="41774" y="9798"/>
                  <a:pt x="41605" y="9857"/>
                </a:cubicBezTo>
                <a:cubicBezTo>
                  <a:pt x="40915" y="6874"/>
                  <a:pt x="38890" y="6850"/>
                  <a:pt x="38610" y="6850"/>
                </a:cubicBezTo>
                <a:cubicBezTo>
                  <a:pt x="38605" y="6850"/>
                  <a:pt x="38601" y="6850"/>
                  <a:pt x="38598" y="6850"/>
                </a:cubicBezTo>
                <a:cubicBezTo>
                  <a:pt x="38673" y="6424"/>
                  <a:pt x="38748" y="4770"/>
                  <a:pt x="37044" y="3216"/>
                </a:cubicBezTo>
                <a:cubicBezTo>
                  <a:pt x="36171" y="2404"/>
                  <a:pt x="35282" y="2178"/>
                  <a:pt x="34555" y="2178"/>
                </a:cubicBezTo>
                <a:cubicBezTo>
                  <a:pt x="33779" y="2178"/>
                  <a:pt x="33190" y="2436"/>
                  <a:pt x="33009" y="2514"/>
                </a:cubicBezTo>
                <a:cubicBezTo>
                  <a:pt x="32614" y="2198"/>
                  <a:pt x="29668" y="1"/>
                  <a:pt x="26194" y="1"/>
                </a:cubicBezTo>
                <a:close/>
              </a:path>
            </a:pathLst>
          </a:cu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4748250" y="4604000"/>
            <a:ext cx="2380415" cy="816153"/>
          </a:xfrm>
          <a:custGeom>
            <a:rect b="b" l="l" r="r" t="t"/>
            <a:pathLst>
              <a:path extrusionOk="0" h="17728" w="51706">
                <a:moveTo>
                  <a:pt x="26194" y="1"/>
                </a:moveTo>
                <a:cubicBezTo>
                  <a:pt x="25258" y="1"/>
                  <a:pt x="24283" y="160"/>
                  <a:pt x="23309" y="559"/>
                </a:cubicBezTo>
                <a:cubicBezTo>
                  <a:pt x="21229" y="1411"/>
                  <a:pt x="19926" y="2890"/>
                  <a:pt x="19600" y="4745"/>
                </a:cubicBezTo>
                <a:cubicBezTo>
                  <a:pt x="19349" y="6298"/>
                  <a:pt x="19876" y="8003"/>
                  <a:pt x="20903" y="8880"/>
                </a:cubicBezTo>
                <a:cubicBezTo>
                  <a:pt x="21630" y="9532"/>
                  <a:pt x="22983" y="10033"/>
                  <a:pt x="24287" y="10033"/>
                </a:cubicBezTo>
                <a:cubicBezTo>
                  <a:pt x="24638" y="10033"/>
                  <a:pt x="25014" y="9983"/>
                  <a:pt x="25339" y="9908"/>
                </a:cubicBezTo>
                <a:cubicBezTo>
                  <a:pt x="26542" y="9607"/>
                  <a:pt x="27445" y="8805"/>
                  <a:pt x="27946" y="7577"/>
                </a:cubicBezTo>
                <a:cubicBezTo>
                  <a:pt x="28397" y="6424"/>
                  <a:pt x="28272" y="5296"/>
                  <a:pt x="27595" y="4469"/>
                </a:cubicBezTo>
                <a:cubicBezTo>
                  <a:pt x="27103" y="3870"/>
                  <a:pt x="26374" y="3509"/>
                  <a:pt x="25657" y="3509"/>
                </a:cubicBezTo>
                <a:cubicBezTo>
                  <a:pt x="25534" y="3509"/>
                  <a:pt x="25411" y="3519"/>
                  <a:pt x="25289" y="3542"/>
                </a:cubicBezTo>
                <a:cubicBezTo>
                  <a:pt x="24587" y="3667"/>
                  <a:pt x="24061" y="4168"/>
                  <a:pt x="23785" y="4945"/>
                </a:cubicBezTo>
                <a:cubicBezTo>
                  <a:pt x="23785" y="4970"/>
                  <a:pt x="23811" y="5020"/>
                  <a:pt x="23861" y="5045"/>
                </a:cubicBezTo>
                <a:cubicBezTo>
                  <a:pt x="23874" y="5052"/>
                  <a:pt x="23887" y="5055"/>
                  <a:pt x="23900" y="5055"/>
                </a:cubicBezTo>
                <a:cubicBezTo>
                  <a:pt x="23934" y="5055"/>
                  <a:pt x="23961" y="5032"/>
                  <a:pt x="23961" y="4995"/>
                </a:cubicBezTo>
                <a:cubicBezTo>
                  <a:pt x="24186" y="4293"/>
                  <a:pt x="24688" y="3842"/>
                  <a:pt x="25314" y="3717"/>
                </a:cubicBezTo>
                <a:cubicBezTo>
                  <a:pt x="25424" y="3699"/>
                  <a:pt x="25535" y="3691"/>
                  <a:pt x="25645" y="3691"/>
                </a:cubicBezTo>
                <a:cubicBezTo>
                  <a:pt x="26319" y="3691"/>
                  <a:pt x="26996" y="4013"/>
                  <a:pt x="27470" y="4594"/>
                </a:cubicBezTo>
                <a:cubicBezTo>
                  <a:pt x="27846" y="5045"/>
                  <a:pt x="28372" y="6023"/>
                  <a:pt x="27770" y="7502"/>
                </a:cubicBezTo>
                <a:cubicBezTo>
                  <a:pt x="27294" y="8705"/>
                  <a:pt x="26467" y="9456"/>
                  <a:pt x="25289" y="9732"/>
                </a:cubicBezTo>
                <a:cubicBezTo>
                  <a:pt x="24948" y="9819"/>
                  <a:pt x="24600" y="9857"/>
                  <a:pt x="24257" y="9857"/>
                </a:cubicBezTo>
                <a:cubicBezTo>
                  <a:pt x="22911" y="9857"/>
                  <a:pt x="21628" y="9274"/>
                  <a:pt x="21029" y="8755"/>
                </a:cubicBezTo>
                <a:cubicBezTo>
                  <a:pt x="20227" y="8078"/>
                  <a:pt x="19500" y="6524"/>
                  <a:pt x="19800" y="4770"/>
                </a:cubicBezTo>
                <a:cubicBezTo>
                  <a:pt x="20076" y="2990"/>
                  <a:pt x="21354" y="1562"/>
                  <a:pt x="23384" y="709"/>
                </a:cubicBezTo>
                <a:cubicBezTo>
                  <a:pt x="24326" y="326"/>
                  <a:pt x="25269" y="172"/>
                  <a:pt x="26176" y="172"/>
                </a:cubicBezTo>
                <a:cubicBezTo>
                  <a:pt x="29829" y="172"/>
                  <a:pt x="32893" y="2669"/>
                  <a:pt x="32933" y="2689"/>
                </a:cubicBezTo>
                <a:cubicBezTo>
                  <a:pt x="32958" y="2715"/>
                  <a:pt x="33009" y="2715"/>
                  <a:pt x="33034" y="2715"/>
                </a:cubicBezTo>
                <a:cubicBezTo>
                  <a:pt x="33048" y="2701"/>
                  <a:pt x="33668" y="2360"/>
                  <a:pt x="34540" y="2360"/>
                </a:cubicBezTo>
                <a:cubicBezTo>
                  <a:pt x="35234" y="2360"/>
                  <a:pt x="36086" y="2575"/>
                  <a:pt x="36918" y="3341"/>
                </a:cubicBezTo>
                <a:cubicBezTo>
                  <a:pt x="38823" y="5095"/>
                  <a:pt x="38397" y="6900"/>
                  <a:pt x="38397" y="6950"/>
                </a:cubicBezTo>
                <a:cubicBezTo>
                  <a:pt x="38397" y="6950"/>
                  <a:pt x="38222" y="8253"/>
                  <a:pt x="37169" y="8855"/>
                </a:cubicBezTo>
                <a:cubicBezTo>
                  <a:pt x="36815" y="9060"/>
                  <a:pt x="36410" y="9162"/>
                  <a:pt x="35952" y="9162"/>
                </a:cubicBezTo>
                <a:cubicBezTo>
                  <a:pt x="35405" y="9162"/>
                  <a:pt x="34783" y="9016"/>
                  <a:pt x="34086" y="8730"/>
                </a:cubicBezTo>
                <a:cubicBezTo>
                  <a:pt x="32983" y="8278"/>
                  <a:pt x="32432" y="7577"/>
                  <a:pt x="32532" y="6725"/>
                </a:cubicBezTo>
                <a:cubicBezTo>
                  <a:pt x="32633" y="5872"/>
                  <a:pt x="33435" y="5045"/>
                  <a:pt x="34262" y="4945"/>
                </a:cubicBezTo>
                <a:cubicBezTo>
                  <a:pt x="34322" y="4938"/>
                  <a:pt x="34381" y="4934"/>
                  <a:pt x="34439" y="4934"/>
                </a:cubicBezTo>
                <a:cubicBezTo>
                  <a:pt x="34957" y="4934"/>
                  <a:pt x="35367" y="5236"/>
                  <a:pt x="35615" y="5822"/>
                </a:cubicBezTo>
                <a:cubicBezTo>
                  <a:pt x="35615" y="5872"/>
                  <a:pt x="35665" y="5872"/>
                  <a:pt x="35715" y="5872"/>
                </a:cubicBezTo>
                <a:cubicBezTo>
                  <a:pt x="35765" y="5847"/>
                  <a:pt x="35791" y="5797"/>
                  <a:pt x="35765" y="5747"/>
                </a:cubicBezTo>
                <a:cubicBezTo>
                  <a:pt x="35497" y="5120"/>
                  <a:pt x="35029" y="4754"/>
                  <a:pt x="34450" y="4754"/>
                </a:cubicBezTo>
                <a:cubicBezTo>
                  <a:pt x="34380" y="4754"/>
                  <a:pt x="34309" y="4759"/>
                  <a:pt x="34237" y="4770"/>
                </a:cubicBezTo>
                <a:cubicBezTo>
                  <a:pt x="33334" y="4895"/>
                  <a:pt x="32482" y="5772"/>
                  <a:pt x="32357" y="6700"/>
                </a:cubicBezTo>
                <a:cubicBezTo>
                  <a:pt x="32282" y="7251"/>
                  <a:pt x="32407" y="8253"/>
                  <a:pt x="34011" y="8905"/>
                </a:cubicBezTo>
                <a:cubicBezTo>
                  <a:pt x="34716" y="9198"/>
                  <a:pt x="35357" y="9342"/>
                  <a:pt x="35927" y="9342"/>
                </a:cubicBezTo>
                <a:cubicBezTo>
                  <a:pt x="36432" y="9342"/>
                  <a:pt x="36881" y="9229"/>
                  <a:pt x="37269" y="9005"/>
                </a:cubicBezTo>
                <a:cubicBezTo>
                  <a:pt x="38247" y="8454"/>
                  <a:pt x="38522" y="7301"/>
                  <a:pt x="38572" y="7025"/>
                </a:cubicBezTo>
                <a:cubicBezTo>
                  <a:pt x="38572" y="7025"/>
                  <a:pt x="38584" y="7036"/>
                  <a:pt x="38591" y="7036"/>
                </a:cubicBezTo>
                <a:cubicBezTo>
                  <a:pt x="38595" y="7036"/>
                  <a:pt x="38598" y="7034"/>
                  <a:pt x="38598" y="7025"/>
                </a:cubicBezTo>
                <a:cubicBezTo>
                  <a:pt x="38600" y="7025"/>
                  <a:pt x="38624" y="7024"/>
                  <a:pt x="38665" y="7024"/>
                </a:cubicBezTo>
                <a:cubicBezTo>
                  <a:pt x="39039" y="7024"/>
                  <a:pt x="40846" y="7166"/>
                  <a:pt x="41455" y="10008"/>
                </a:cubicBezTo>
                <a:cubicBezTo>
                  <a:pt x="41455" y="10033"/>
                  <a:pt x="41455" y="10058"/>
                  <a:pt x="41480" y="10058"/>
                </a:cubicBezTo>
                <a:cubicBezTo>
                  <a:pt x="41492" y="10070"/>
                  <a:pt x="41511" y="10077"/>
                  <a:pt x="41530" y="10077"/>
                </a:cubicBezTo>
                <a:cubicBezTo>
                  <a:pt x="41549" y="10077"/>
                  <a:pt x="41567" y="10070"/>
                  <a:pt x="41580" y="10058"/>
                </a:cubicBezTo>
                <a:cubicBezTo>
                  <a:pt x="41580" y="10058"/>
                  <a:pt x="42002" y="9861"/>
                  <a:pt x="42653" y="9861"/>
                </a:cubicBezTo>
                <a:cubicBezTo>
                  <a:pt x="43396" y="9861"/>
                  <a:pt x="44436" y="10117"/>
                  <a:pt x="45490" y="11211"/>
                </a:cubicBezTo>
                <a:cubicBezTo>
                  <a:pt x="46617" y="12362"/>
                  <a:pt x="47552" y="12891"/>
                  <a:pt x="48459" y="12891"/>
                </a:cubicBezTo>
                <a:cubicBezTo>
                  <a:pt x="48480" y="12891"/>
                  <a:pt x="48501" y="12891"/>
                  <a:pt x="48522" y="12890"/>
                </a:cubicBezTo>
                <a:cubicBezTo>
                  <a:pt x="49425" y="12840"/>
                  <a:pt x="50302" y="12289"/>
                  <a:pt x="51279" y="11161"/>
                </a:cubicBezTo>
                <a:lnTo>
                  <a:pt x="51279" y="11161"/>
                </a:lnTo>
                <a:cubicBezTo>
                  <a:pt x="51304" y="11662"/>
                  <a:pt x="51229" y="13015"/>
                  <a:pt x="50152" y="13943"/>
                </a:cubicBezTo>
                <a:cubicBezTo>
                  <a:pt x="49371" y="14613"/>
                  <a:pt x="48211" y="14946"/>
                  <a:pt x="46714" y="14946"/>
                </a:cubicBezTo>
                <a:cubicBezTo>
                  <a:pt x="45135" y="14946"/>
                  <a:pt x="43181" y="14576"/>
                  <a:pt x="40903" y="13842"/>
                </a:cubicBezTo>
                <a:cubicBezTo>
                  <a:pt x="40889" y="13835"/>
                  <a:pt x="40876" y="13832"/>
                  <a:pt x="40865" y="13832"/>
                </a:cubicBezTo>
                <a:cubicBezTo>
                  <a:pt x="40839" y="13832"/>
                  <a:pt x="40821" y="13850"/>
                  <a:pt x="40803" y="13867"/>
                </a:cubicBezTo>
                <a:cubicBezTo>
                  <a:pt x="40765" y="13905"/>
                  <a:pt x="38248" y="16835"/>
                  <a:pt x="34907" y="16835"/>
                </a:cubicBezTo>
                <a:cubicBezTo>
                  <a:pt x="33816" y="16835"/>
                  <a:pt x="32638" y="16523"/>
                  <a:pt x="31430" y="15697"/>
                </a:cubicBezTo>
                <a:cubicBezTo>
                  <a:pt x="30678" y="15196"/>
                  <a:pt x="30252" y="14394"/>
                  <a:pt x="30277" y="13542"/>
                </a:cubicBezTo>
                <a:cubicBezTo>
                  <a:pt x="30302" y="12815"/>
                  <a:pt x="30628" y="12263"/>
                  <a:pt x="31279" y="11938"/>
                </a:cubicBezTo>
                <a:cubicBezTo>
                  <a:pt x="31817" y="11676"/>
                  <a:pt x="32362" y="11543"/>
                  <a:pt x="32873" y="11543"/>
                </a:cubicBezTo>
                <a:cubicBezTo>
                  <a:pt x="33291" y="11543"/>
                  <a:pt x="33686" y="11632"/>
                  <a:pt x="34036" y="11812"/>
                </a:cubicBezTo>
                <a:cubicBezTo>
                  <a:pt x="34638" y="12138"/>
                  <a:pt x="35039" y="12740"/>
                  <a:pt x="35139" y="13517"/>
                </a:cubicBezTo>
                <a:cubicBezTo>
                  <a:pt x="35189" y="14068"/>
                  <a:pt x="34938" y="14394"/>
                  <a:pt x="34688" y="14544"/>
                </a:cubicBezTo>
                <a:cubicBezTo>
                  <a:pt x="34443" y="14721"/>
                  <a:pt x="34118" y="14809"/>
                  <a:pt x="33784" y="14809"/>
                </a:cubicBezTo>
                <a:cubicBezTo>
                  <a:pt x="33501" y="14809"/>
                  <a:pt x="33211" y="14746"/>
                  <a:pt x="32958" y="14619"/>
                </a:cubicBezTo>
                <a:cubicBezTo>
                  <a:pt x="32507" y="14394"/>
                  <a:pt x="32257" y="13993"/>
                  <a:pt x="32257" y="13492"/>
                </a:cubicBezTo>
                <a:cubicBezTo>
                  <a:pt x="32257" y="13441"/>
                  <a:pt x="32232" y="13416"/>
                  <a:pt x="32181" y="13416"/>
                </a:cubicBezTo>
                <a:cubicBezTo>
                  <a:pt x="32131" y="13416"/>
                  <a:pt x="32081" y="13441"/>
                  <a:pt x="32081" y="13492"/>
                </a:cubicBezTo>
                <a:cubicBezTo>
                  <a:pt x="32081" y="14043"/>
                  <a:pt x="32357" y="14519"/>
                  <a:pt x="32883" y="14770"/>
                </a:cubicBezTo>
                <a:cubicBezTo>
                  <a:pt x="33145" y="14918"/>
                  <a:pt x="33458" y="14988"/>
                  <a:pt x="33769" y="14988"/>
                </a:cubicBezTo>
                <a:cubicBezTo>
                  <a:pt x="34143" y="14988"/>
                  <a:pt x="34514" y="14886"/>
                  <a:pt x="34788" y="14695"/>
                </a:cubicBezTo>
                <a:cubicBezTo>
                  <a:pt x="35189" y="14419"/>
                  <a:pt x="35364" y="13993"/>
                  <a:pt x="35314" y="13492"/>
                </a:cubicBezTo>
                <a:cubicBezTo>
                  <a:pt x="35214" y="12664"/>
                  <a:pt x="34788" y="12013"/>
                  <a:pt x="34111" y="11662"/>
                </a:cubicBezTo>
                <a:cubicBezTo>
                  <a:pt x="33746" y="11457"/>
                  <a:pt x="33324" y="11355"/>
                  <a:pt x="32876" y="11355"/>
                </a:cubicBezTo>
                <a:cubicBezTo>
                  <a:pt x="32339" y="11355"/>
                  <a:pt x="31764" y="11501"/>
                  <a:pt x="31204" y="11787"/>
                </a:cubicBezTo>
                <a:cubicBezTo>
                  <a:pt x="30477" y="12138"/>
                  <a:pt x="30126" y="12740"/>
                  <a:pt x="30101" y="13542"/>
                </a:cubicBezTo>
                <a:cubicBezTo>
                  <a:pt x="30076" y="14093"/>
                  <a:pt x="30252" y="14619"/>
                  <a:pt x="30552" y="15096"/>
                </a:cubicBezTo>
                <a:cubicBezTo>
                  <a:pt x="30528" y="15120"/>
                  <a:pt x="28074" y="17427"/>
                  <a:pt x="25545" y="17427"/>
                </a:cubicBezTo>
                <a:cubicBezTo>
                  <a:pt x="25518" y="17427"/>
                  <a:pt x="25492" y="17427"/>
                  <a:pt x="25465" y="17426"/>
                </a:cubicBezTo>
                <a:cubicBezTo>
                  <a:pt x="23059" y="17376"/>
                  <a:pt x="21254" y="15346"/>
                  <a:pt x="21054" y="15096"/>
                </a:cubicBezTo>
                <a:cubicBezTo>
                  <a:pt x="21079" y="14820"/>
                  <a:pt x="21104" y="12915"/>
                  <a:pt x="19099" y="12464"/>
                </a:cubicBezTo>
                <a:cubicBezTo>
                  <a:pt x="18861" y="12412"/>
                  <a:pt x="18628" y="12386"/>
                  <a:pt x="18404" y="12386"/>
                </a:cubicBezTo>
                <a:cubicBezTo>
                  <a:pt x="17663" y="12386"/>
                  <a:pt x="17022" y="12665"/>
                  <a:pt x="16617" y="13166"/>
                </a:cubicBezTo>
                <a:cubicBezTo>
                  <a:pt x="16166" y="13742"/>
                  <a:pt x="16091" y="14494"/>
                  <a:pt x="16442" y="15171"/>
                </a:cubicBezTo>
                <a:cubicBezTo>
                  <a:pt x="16784" y="15855"/>
                  <a:pt x="17352" y="16087"/>
                  <a:pt x="17848" y="16087"/>
                </a:cubicBezTo>
                <a:cubicBezTo>
                  <a:pt x="17970" y="16087"/>
                  <a:pt x="18088" y="16073"/>
                  <a:pt x="18196" y="16048"/>
                </a:cubicBezTo>
                <a:cubicBezTo>
                  <a:pt x="18773" y="15898"/>
                  <a:pt x="19174" y="15446"/>
                  <a:pt x="19174" y="14895"/>
                </a:cubicBezTo>
                <a:cubicBezTo>
                  <a:pt x="19174" y="14845"/>
                  <a:pt x="19149" y="14820"/>
                  <a:pt x="19099" y="14820"/>
                </a:cubicBezTo>
                <a:cubicBezTo>
                  <a:pt x="19049" y="14820"/>
                  <a:pt x="18998" y="14845"/>
                  <a:pt x="18998" y="14895"/>
                </a:cubicBezTo>
                <a:cubicBezTo>
                  <a:pt x="18998" y="15371"/>
                  <a:pt x="18673" y="15747"/>
                  <a:pt x="18146" y="15872"/>
                </a:cubicBezTo>
                <a:cubicBezTo>
                  <a:pt x="18050" y="15898"/>
                  <a:pt x="17944" y="15912"/>
                  <a:pt x="17833" y="15912"/>
                </a:cubicBezTo>
                <a:cubicBezTo>
                  <a:pt x="17399" y="15912"/>
                  <a:pt x="16892" y="15695"/>
                  <a:pt x="16592" y="15096"/>
                </a:cubicBezTo>
                <a:cubicBezTo>
                  <a:pt x="16292" y="14469"/>
                  <a:pt x="16342" y="13792"/>
                  <a:pt x="16743" y="13291"/>
                </a:cubicBezTo>
                <a:cubicBezTo>
                  <a:pt x="17106" y="12813"/>
                  <a:pt x="17703" y="12568"/>
                  <a:pt x="18400" y="12568"/>
                </a:cubicBezTo>
                <a:cubicBezTo>
                  <a:pt x="18616" y="12568"/>
                  <a:pt x="18842" y="12592"/>
                  <a:pt x="19074" y="12639"/>
                </a:cubicBezTo>
                <a:cubicBezTo>
                  <a:pt x="20978" y="13065"/>
                  <a:pt x="20903" y="14870"/>
                  <a:pt x="20878" y="15096"/>
                </a:cubicBezTo>
                <a:cubicBezTo>
                  <a:pt x="19676" y="16715"/>
                  <a:pt x="17848" y="17534"/>
                  <a:pt x="15500" y="17534"/>
                </a:cubicBezTo>
                <a:cubicBezTo>
                  <a:pt x="14177" y="17534"/>
                  <a:pt x="12689" y="17274"/>
                  <a:pt x="11054" y="16750"/>
                </a:cubicBezTo>
                <a:cubicBezTo>
                  <a:pt x="9926" y="16399"/>
                  <a:pt x="8923" y="15572"/>
                  <a:pt x="7946" y="14745"/>
                </a:cubicBezTo>
                <a:cubicBezTo>
                  <a:pt x="6617" y="13642"/>
                  <a:pt x="5239" y="12489"/>
                  <a:pt x="3485" y="12489"/>
                </a:cubicBezTo>
                <a:lnTo>
                  <a:pt x="3460" y="12489"/>
                </a:lnTo>
                <a:cubicBezTo>
                  <a:pt x="2783" y="12514"/>
                  <a:pt x="2307" y="12715"/>
                  <a:pt x="2081" y="13141"/>
                </a:cubicBezTo>
                <a:cubicBezTo>
                  <a:pt x="1530" y="14143"/>
                  <a:pt x="2407" y="15948"/>
                  <a:pt x="2758" y="16574"/>
                </a:cubicBezTo>
                <a:cubicBezTo>
                  <a:pt x="753" y="15672"/>
                  <a:pt x="226" y="13792"/>
                  <a:pt x="176" y="13642"/>
                </a:cubicBezTo>
                <a:cubicBezTo>
                  <a:pt x="176" y="12138"/>
                  <a:pt x="627" y="11035"/>
                  <a:pt x="1555" y="10384"/>
                </a:cubicBezTo>
                <a:cubicBezTo>
                  <a:pt x="2351" y="9819"/>
                  <a:pt x="3397" y="9634"/>
                  <a:pt x="4428" y="9634"/>
                </a:cubicBezTo>
                <a:cubicBezTo>
                  <a:pt x="6186" y="9634"/>
                  <a:pt x="7899" y="10173"/>
                  <a:pt x="8247" y="10283"/>
                </a:cubicBezTo>
                <a:cubicBezTo>
                  <a:pt x="8221" y="10434"/>
                  <a:pt x="8247" y="10810"/>
                  <a:pt x="8522" y="11186"/>
                </a:cubicBezTo>
                <a:cubicBezTo>
                  <a:pt x="8848" y="11612"/>
                  <a:pt x="9399" y="11862"/>
                  <a:pt x="10201" y="11938"/>
                </a:cubicBezTo>
                <a:cubicBezTo>
                  <a:pt x="10302" y="11963"/>
                  <a:pt x="10402" y="11963"/>
                  <a:pt x="10477" y="11963"/>
                </a:cubicBezTo>
                <a:cubicBezTo>
                  <a:pt x="11079" y="11963"/>
                  <a:pt x="11329" y="11737"/>
                  <a:pt x="11455" y="11512"/>
                </a:cubicBezTo>
                <a:cubicBezTo>
                  <a:pt x="11680" y="11136"/>
                  <a:pt x="11530" y="10609"/>
                  <a:pt x="11279" y="10283"/>
                </a:cubicBezTo>
                <a:cubicBezTo>
                  <a:pt x="11071" y="10034"/>
                  <a:pt x="10812" y="9888"/>
                  <a:pt x="10573" y="9888"/>
                </a:cubicBezTo>
                <a:cubicBezTo>
                  <a:pt x="10523" y="9888"/>
                  <a:pt x="10474" y="9895"/>
                  <a:pt x="10427" y="9908"/>
                </a:cubicBezTo>
                <a:cubicBezTo>
                  <a:pt x="9926" y="10033"/>
                  <a:pt x="9750" y="10283"/>
                  <a:pt x="9700" y="10459"/>
                </a:cubicBezTo>
                <a:cubicBezTo>
                  <a:pt x="9625" y="10760"/>
                  <a:pt x="9750" y="11060"/>
                  <a:pt x="9901" y="11211"/>
                </a:cubicBezTo>
                <a:cubicBezTo>
                  <a:pt x="9926" y="11236"/>
                  <a:pt x="9951" y="11248"/>
                  <a:pt x="9973" y="11248"/>
                </a:cubicBezTo>
                <a:cubicBezTo>
                  <a:pt x="9995" y="11248"/>
                  <a:pt x="10013" y="11236"/>
                  <a:pt x="10026" y="11211"/>
                </a:cubicBezTo>
                <a:cubicBezTo>
                  <a:pt x="10076" y="11186"/>
                  <a:pt x="10076" y="11136"/>
                  <a:pt x="10026" y="11085"/>
                </a:cubicBezTo>
                <a:cubicBezTo>
                  <a:pt x="9926" y="10985"/>
                  <a:pt x="9800" y="10760"/>
                  <a:pt x="9876" y="10509"/>
                </a:cubicBezTo>
                <a:cubicBezTo>
                  <a:pt x="9926" y="10309"/>
                  <a:pt x="10126" y="10158"/>
                  <a:pt x="10452" y="10083"/>
                </a:cubicBezTo>
                <a:cubicBezTo>
                  <a:pt x="10495" y="10069"/>
                  <a:pt x="10540" y="10061"/>
                  <a:pt x="10584" y="10061"/>
                </a:cubicBezTo>
                <a:cubicBezTo>
                  <a:pt x="10772" y="10061"/>
                  <a:pt x="10967" y="10186"/>
                  <a:pt x="11129" y="10409"/>
                </a:cubicBezTo>
                <a:cubicBezTo>
                  <a:pt x="11354" y="10684"/>
                  <a:pt x="11480" y="11111"/>
                  <a:pt x="11304" y="11436"/>
                </a:cubicBezTo>
                <a:cubicBezTo>
                  <a:pt x="11183" y="11659"/>
                  <a:pt x="10914" y="11784"/>
                  <a:pt x="10511" y="11784"/>
                </a:cubicBezTo>
                <a:cubicBezTo>
                  <a:pt x="10415" y="11784"/>
                  <a:pt x="10312" y="11777"/>
                  <a:pt x="10201" y="11762"/>
                </a:cubicBezTo>
                <a:cubicBezTo>
                  <a:pt x="9475" y="11687"/>
                  <a:pt x="8948" y="11461"/>
                  <a:pt x="8673" y="11060"/>
                </a:cubicBezTo>
                <a:cubicBezTo>
                  <a:pt x="8397" y="10735"/>
                  <a:pt x="8422" y="10359"/>
                  <a:pt x="8422" y="10258"/>
                </a:cubicBezTo>
                <a:cubicBezTo>
                  <a:pt x="9329" y="9137"/>
                  <a:pt x="10471" y="8858"/>
                  <a:pt x="11385" y="8858"/>
                </a:cubicBezTo>
                <a:cubicBezTo>
                  <a:pt x="12289" y="8858"/>
                  <a:pt x="12971" y="9131"/>
                  <a:pt x="12983" y="9131"/>
                </a:cubicBezTo>
                <a:cubicBezTo>
                  <a:pt x="12996" y="9143"/>
                  <a:pt x="13008" y="9149"/>
                  <a:pt x="13021" y="9149"/>
                </a:cubicBezTo>
                <a:cubicBezTo>
                  <a:pt x="13034" y="9149"/>
                  <a:pt x="13046" y="9143"/>
                  <a:pt x="13059" y="9131"/>
                </a:cubicBezTo>
                <a:cubicBezTo>
                  <a:pt x="13059" y="9131"/>
                  <a:pt x="13084" y="9106"/>
                  <a:pt x="13084" y="9080"/>
                </a:cubicBezTo>
                <a:cubicBezTo>
                  <a:pt x="13535" y="7727"/>
                  <a:pt x="15039" y="7025"/>
                  <a:pt x="15039" y="7025"/>
                </a:cubicBezTo>
                <a:cubicBezTo>
                  <a:pt x="15670" y="6729"/>
                  <a:pt x="16294" y="6620"/>
                  <a:pt x="16869" y="6620"/>
                </a:cubicBezTo>
                <a:cubicBezTo>
                  <a:pt x="18485" y="6620"/>
                  <a:pt x="19725" y="7483"/>
                  <a:pt x="19725" y="7502"/>
                </a:cubicBezTo>
                <a:cubicBezTo>
                  <a:pt x="19740" y="7509"/>
                  <a:pt x="19755" y="7512"/>
                  <a:pt x="19769" y="7512"/>
                </a:cubicBezTo>
                <a:cubicBezTo>
                  <a:pt x="19803" y="7512"/>
                  <a:pt x="19833" y="7494"/>
                  <a:pt x="19851" y="7476"/>
                </a:cubicBezTo>
                <a:cubicBezTo>
                  <a:pt x="19901" y="7426"/>
                  <a:pt x="19876" y="7376"/>
                  <a:pt x="19851" y="7351"/>
                </a:cubicBezTo>
                <a:cubicBezTo>
                  <a:pt x="19832" y="7333"/>
                  <a:pt x="18558" y="6437"/>
                  <a:pt x="16891" y="6437"/>
                </a:cubicBezTo>
                <a:cubicBezTo>
                  <a:pt x="16287" y="6437"/>
                  <a:pt x="15630" y="6555"/>
                  <a:pt x="14963" y="6875"/>
                </a:cubicBezTo>
                <a:cubicBezTo>
                  <a:pt x="14913" y="6900"/>
                  <a:pt x="13460" y="7577"/>
                  <a:pt x="12958" y="8930"/>
                </a:cubicBezTo>
                <a:cubicBezTo>
                  <a:pt x="12737" y="8853"/>
                  <a:pt x="12134" y="8672"/>
                  <a:pt x="11384" y="8672"/>
                </a:cubicBezTo>
                <a:cubicBezTo>
                  <a:pt x="10434" y="8672"/>
                  <a:pt x="9248" y="8960"/>
                  <a:pt x="8297" y="10108"/>
                </a:cubicBezTo>
                <a:cubicBezTo>
                  <a:pt x="7950" y="9998"/>
                  <a:pt x="6229" y="9443"/>
                  <a:pt x="4438" y="9443"/>
                </a:cubicBezTo>
                <a:cubicBezTo>
                  <a:pt x="3378" y="9443"/>
                  <a:pt x="2293" y="9637"/>
                  <a:pt x="1454" y="10233"/>
                </a:cubicBezTo>
                <a:cubicBezTo>
                  <a:pt x="477" y="10935"/>
                  <a:pt x="1" y="12088"/>
                  <a:pt x="1" y="13642"/>
                </a:cubicBezTo>
                <a:cubicBezTo>
                  <a:pt x="1" y="13667"/>
                  <a:pt x="1" y="13667"/>
                  <a:pt x="1" y="13667"/>
                </a:cubicBezTo>
                <a:cubicBezTo>
                  <a:pt x="1" y="13692"/>
                  <a:pt x="577" y="15923"/>
                  <a:pt x="2933" y="16850"/>
                </a:cubicBezTo>
                <a:cubicBezTo>
                  <a:pt x="2941" y="16857"/>
                  <a:pt x="2950" y="16860"/>
                  <a:pt x="2960" y="16860"/>
                </a:cubicBezTo>
                <a:cubicBezTo>
                  <a:pt x="2985" y="16860"/>
                  <a:pt x="3016" y="16843"/>
                  <a:pt x="3033" y="16825"/>
                </a:cubicBezTo>
                <a:cubicBezTo>
                  <a:pt x="3059" y="16800"/>
                  <a:pt x="3059" y="16750"/>
                  <a:pt x="3033" y="16725"/>
                </a:cubicBezTo>
                <a:cubicBezTo>
                  <a:pt x="3008" y="16700"/>
                  <a:pt x="1605" y="14344"/>
                  <a:pt x="2231" y="13241"/>
                </a:cubicBezTo>
                <a:cubicBezTo>
                  <a:pt x="2432" y="12865"/>
                  <a:pt x="2833" y="12690"/>
                  <a:pt x="3460" y="12690"/>
                </a:cubicBezTo>
                <a:lnTo>
                  <a:pt x="3485" y="12690"/>
                </a:lnTo>
                <a:cubicBezTo>
                  <a:pt x="5164" y="12690"/>
                  <a:pt x="6517" y="13792"/>
                  <a:pt x="7820" y="14895"/>
                </a:cubicBezTo>
                <a:cubicBezTo>
                  <a:pt x="8823" y="15722"/>
                  <a:pt x="9825" y="16574"/>
                  <a:pt x="11003" y="16925"/>
                </a:cubicBezTo>
                <a:cubicBezTo>
                  <a:pt x="12658" y="17451"/>
                  <a:pt x="14161" y="17727"/>
                  <a:pt x="15515" y="17727"/>
                </a:cubicBezTo>
                <a:cubicBezTo>
                  <a:pt x="17871" y="17727"/>
                  <a:pt x="19725" y="16900"/>
                  <a:pt x="20953" y="15271"/>
                </a:cubicBezTo>
                <a:cubicBezTo>
                  <a:pt x="21329" y="15697"/>
                  <a:pt x="23109" y="17577"/>
                  <a:pt x="25465" y="17602"/>
                </a:cubicBezTo>
                <a:lnTo>
                  <a:pt x="25515" y="17602"/>
                </a:lnTo>
                <a:cubicBezTo>
                  <a:pt x="28121" y="17602"/>
                  <a:pt x="30603" y="15296"/>
                  <a:pt x="30653" y="15221"/>
                </a:cubicBezTo>
                <a:cubicBezTo>
                  <a:pt x="30853" y="15471"/>
                  <a:pt x="31079" y="15672"/>
                  <a:pt x="31329" y="15847"/>
                </a:cubicBezTo>
                <a:cubicBezTo>
                  <a:pt x="32582" y="16700"/>
                  <a:pt x="33785" y="17025"/>
                  <a:pt x="34913" y="17025"/>
                </a:cubicBezTo>
                <a:cubicBezTo>
                  <a:pt x="38096" y="17025"/>
                  <a:pt x="40552" y="14419"/>
                  <a:pt x="40903" y="14018"/>
                </a:cubicBezTo>
                <a:cubicBezTo>
                  <a:pt x="43211" y="14757"/>
                  <a:pt x="45162" y="15127"/>
                  <a:pt x="46740" y="15127"/>
                </a:cubicBezTo>
                <a:cubicBezTo>
                  <a:pt x="48264" y="15127"/>
                  <a:pt x="49439" y="14782"/>
                  <a:pt x="50252" y="14093"/>
                </a:cubicBezTo>
                <a:cubicBezTo>
                  <a:pt x="51705" y="12840"/>
                  <a:pt x="51430" y="10935"/>
                  <a:pt x="51430" y="10910"/>
                </a:cubicBezTo>
                <a:cubicBezTo>
                  <a:pt x="51430" y="10885"/>
                  <a:pt x="51405" y="10860"/>
                  <a:pt x="51380" y="10835"/>
                </a:cubicBezTo>
                <a:cubicBezTo>
                  <a:pt x="51329" y="10835"/>
                  <a:pt x="51304" y="10835"/>
                  <a:pt x="51279" y="10860"/>
                </a:cubicBezTo>
                <a:cubicBezTo>
                  <a:pt x="50277" y="12088"/>
                  <a:pt x="49400" y="12664"/>
                  <a:pt x="48522" y="12690"/>
                </a:cubicBezTo>
                <a:cubicBezTo>
                  <a:pt x="48484" y="12692"/>
                  <a:pt x="48446" y="12693"/>
                  <a:pt x="48408" y="12693"/>
                </a:cubicBezTo>
                <a:cubicBezTo>
                  <a:pt x="47564" y="12693"/>
                  <a:pt x="46670" y="12164"/>
                  <a:pt x="45615" y="11085"/>
                </a:cubicBezTo>
                <a:cubicBezTo>
                  <a:pt x="44525" y="9950"/>
                  <a:pt x="43444" y="9683"/>
                  <a:pt x="42665" y="9683"/>
                </a:cubicBezTo>
                <a:cubicBezTo>
                  <a:pt x="42155" y="9683"/>
                  <a:pt x="41774" y="9798"/>
                  <a:pt x="41605" y="9857"/>
                </a:cubicBezTo>
                <a:cubicBezTo>
                  <a:pt x="40915" y="6874"/>
                  <a:pt x="38890" y="6850"/>
                  <a:pt x="38610" y="6850"/>
                </a:cubicBezTo>
                <a:cubicBezTo>
                  <a:pt x="38605" y="6850"/>
                  <a:pt x="38601" y="6850"/>
                  <a:pt x="38598" y="6850"/>
                </a:cubicBezTo>
                <a:cubicBezTo>
                  <a:pt x="38673" y="6424"/>
                  <a:pt x="38748" y="4770"/>
                  <a:pt x="37044" y="3216"/>
                </a:cubicBezTo>
                <a:cubicBezTo>
                  <a:pt x="36171" y="2404"/>
                  <a:pt x="35282" y="2178"/>
                  <a:pt x="34555" y="2178"/>
                </a:cubicBezTo>
                <a:cubicBezTo>
                  <a:pt x="33779" y="2178"/>
                  <a:pt x="33190" y="2436"/>
                  <a:pt x="33009" y="2514"/>
                </a:cubicBezTo>
                <a:cubicBezTo>
                  <a:pt x="32614" y="2198"/>
                  <a:pt x="29668" y="1"/>
                  <a:pt x="26194" y="1"/>
                </a:cubicBezTo>
                <a:close/>
              </a:path>
            </a:pathLst>
          </a:cu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2"/>
          <p:cNvSpPr/>
          <p:nvPr/>
        </p:nvSpPr>
        <p:spPr>
          <a:xfrm flipH="1">
            <a:off x="8122168" y="539501"/>
            <a:ext cx="1671655" cy="573146"/>
          </a:xfrm>
          <a:custGeom>
            <a:rect b="b" l="l" r="r" t="t"/>
            <a:pathLst>
              <a:path extrusionOk="0" h="17728" w="51706">
                <a:moveTo>
                  <a:pt x="26194" y="1"/>
                </a:moveTo>
                <a:cubicBezTo>
                  <a:pt x="25258" y="1"/>
                  <a:pt x="24283" y="160"/>
                  <a:pt x="23309" y="559"/>
                </a:cubicBezTo>
                <a:cubicBezTo>
                  <a:pt x="21229" y="1411"/>
                  <a:pt x="19926" y="2890"/>
                  <a:pt x="19600" y="4745"/>
                </a:cubicBezTo>
                <a:cubicBezTo>
                  <a:pt x="19349" y="6298"/>
                  <a:pt x="19876" y="8003"/>
                  <a:pt x="20903" y="8880"/>
                </a:cubicBezTo>
                <a:cubicBezTo>
                  <a:pt x="21630" y="9532"/>
                  <a:pt x="22983" y="10033"/>
                  <a:pt x="24287" y="10033"/>
                </a:cubicBezTo>
                <a:cubicBezTo>
                  <a:pt x="24638" y="10033"/>
                  <a:pt x="25014" y="9983"/>
                  <a:pt x="25339" y="9908"/>
                </a:cubicBezTo>
                <a:cubicBezTo>
                  <a:pt x="26542" y="9607"/>
                  <a:pt x="27445" y="8805"/>
                  <a:pt x="27946" y="7577"/>
                </a:cubicBezTo>
                <a:cubicBezTo>
                  <a:pt x="28397" y="6424"/>
                  <a:pt x="28272" y="5296"/>
                  <a:pt x="27595" y="4469"/>
                </a:cubicBezTo>
                <a:cubicBezTo>
                  <a:pt x="27103" y="3870"/>
                  <a:pt x="26374" y="3509"/>
                  <a:pt x="25657" y="3509"/>
                </a:cubicBezTo>
                <a:cubicBezTo>
                  <a:pt x="25534" y="3509"/>
                  <a:pt x="25411" y="3519"/>
                  <a:pt x="25289" y="3542"/>
                </a:cubicBezTo>
                <a:cubicBezTo>
                  <a:pt x="24587" y="3667"/>
                  <a:pt x="24061" y="4168"/>
                  <a:pt x="23785" y="4945"/>
                </a:cubicBezTo>
                <a:cubicBezTo>
                  <a:pt x="23785" y="4970"/>
                  <a:pt x="23811" y="5020"/>
                  <a:pt x="23861" y="5045"/>
                </a:cubicBezTo>
                <a:cubicBezTo>
                  <a:pt x="23874" y="5052"/>
                  <a:pt x="23887" y="5055"/>
                  <a:pt x="23900" y="5055"/>
                </a:cubicBezTo>
                <a:cubicBezTo>
                  <a:pt x="23934" y="5055"/>
                  <a:pt x="23961" y="5032"/>
                  <a:pt x="23961" y="4995"/>
                </a:cubicBezTo>
                <a:cubicBezTo>
                  <a:pt x="24186" y="4293"/>
                  <a:pt x="24688" y="3842"/>
                  <a:pt x="25314" y="3717"/>
                </a:cubicBezTo>
                <a:cubicBezTo>
                  <a:pt x="25424" y="3699"/>
                  <a:pt x="25535" y="3691"/>
                  <a:pt x="25645" y="3691"/>
                </a:cubicBezTo>
                <a:cubicBezTo>
                  <a:pt x="26319" y="3691"/>
                  <a:pt x="26996" y="4013"/>
                  <a:pt x="27470" y="4594"/>
                </a:cubicBezTo>
                <a:cubicBezTo>
                  <a:pt x="27846" y="5045"/>
                  <a:pt x="28372" y="6023"/>
                  <a:pt x="27770" y="7502"/>
                </a:cubicBezTo>
                <a:cubicBezTo>
                  <a:pt x="27294" y="8705"/>
                  <a:pt x="26467" y="9456"/>
                  <a:pt x="25289" y="9732"/>
                </a:cubicBezTo>
                <a:cubicBezTo>
                  <a:pt x="24948" y="9819"/>
                  <a:pt x="24600" y="9857"/>
                  <a:pt x="24257" y="9857"/>
                </a:cubicBezTo>
                <a:cubicBezTo>
                  <a:pt x="22911" y="9857"/>
                  <a:pt x="21628" y="9274"/>
                  <a:pt x="21029" y="8755"/>
                </a:cubicBezTo>
                <a:cubicBezTo>
                  <a:pt x="20227" y="8078"/>
                  <a:pt x="19500" y="6524"/>
                  <a:pt x="19800" y="4770"/>
                </a:cubicBezTo>
                <a:cubicBezTo>
                  <a:pt x="20076" y="2990"/>
                  <a:pt x="21354" y="1562"/>
                  <a:pt x="23384" y="709"/>
                </a:cubicBezTo>
                <a:cubicBezTo>
                  <a:pt x="24326" y="326"/>
                  <a:pt x="25269" y="172"/>
                  <a:pt x="26176" y="172"/>
                </a:cubicBezTo>
                <a:cubicBezTo>
                  <a:pt x="29829" y="172"/>
                  <a:pt x="32893" y="2669"/>
                  <a:pt x="32933" y="2689"/>
                </a:cubicBezTo>
                <a:cubicBezTo>
                  <a:pt x="32958" y="2715"/>
                  <a:pt x="33009" y="2715"/>
                  <a:pt x="33034" y="2715"/>
                </a:cubicBezTo>
                <a:cubicBezTo>
                  <a:pt x="33048" y="2701"/>
                  <a:pt x="33668" y="2360"/>
                  <a:pt x="34540" y="2360"/>
                </a:cubicBezTo>
                <a:cubicBezTo>
                  <a:pt x="35234" y="2360"/>
                  <a:pt x="36086" y="2575"/>
                  <a:pt x="36918" y="3341"/>
                </a:cubicBezTo>
                <a:cubicBezTo>
                  <a:pt x="38823" y="5095"/>
                  <a:pt x="38397" y="6900"/>
                  <a:pt x="38397" y="6950"/>
                </a:cubicBezTo>
                <a:cubicBezTo>
                  <a:pt x="38397" y="6950"/>
                  <a:pt x="38222" y="8253"/>
                  <a:pt x="37169" y="8855"/>
                </a:cubicBezTo>
                <a:cubicBezTo>
                  <a:pt x="36815" y="9060"/>
                  <a:pt x="36410" y="9162"/>
                  <a:pt x="35952" y="9162"/>
                </a:cubicBezTo>
                <a:cubicBezTo>
                  <a:pt x="35405" y="9162"/>
                  <a:pt x="34783" y="9016"/>
                  <a:pt x="34086" y="8730"/>
                </a:cubicBezTo>
                <a:cubicBezTo>
                  <a:pt x="32983" y="8278"/>
                  <a:pt x="32432" y="7577"/>
                  <a:pt x="32532" y="6725"/>
                </a:cubicBezTo>
                <a:cubicBezTo>
                  <a:pt x="32633" y="5872"/>
                  <a:pt x="33435" y="5045"/>
                  <a:pt x="34262" y="4945"/>
                </a:cubicBezTo>
                <a:cubicBezTo>
                  <a:pt x="34322" y="4938"/>
                  <a:pt x="34381" y="4934"/>
                  <a:pt x="34439" y="4934"/>
                </a:cubicBezTo>
                <a:cubicBezTo>
                  <a:pt x="34957" y="4934"/>
                  <a:pt x="35367" y="5236"/>
                  <a:pt x="35615" y="5822"/>
                </a:cubicBezTo>
                <a:cubicBezTo>
                  <a:pt x="35615" y="5872"/>
                  <a:pt x="35665" y="5872"/>
                  <a:pt x="35715" y="5872"/>
                </a:cubicBezTo>
                <a:cubicBezTo>
                  <a:pt x="35765" y="5847"/>
                  <a:pt x="35791" y="5797"/>
                  <a:pt x="35765" y="5747"/>
                </a:cubicBezTo>
                <a:cubicBezTo>
                  <a:pt x="35497" y="5120"/>
                  <a:pt x="35029" y="4754"/>
                  <a:pt x="34450" y="4754"/>
                </a:cubicBezTo>
                <a:cubicBezTo>
                  <a:pt x="34380" y="4754"/>
                  <a:pt x="34309" y="4759"/>
                  <a:pt x="34237" y="4770"/>
                </a:cubicBezTo>
                <a:cubicBezTo>
                  <a:pt x="33334" y="4895"/>
                  <a:pt x="32482" y="5772"/>
                  <a:pt x="32357" y="6700"/>
                </a:cubicBezTo>
                <a:cubicBezTo>
                  <a:pt x="32282" y="7251"/>
                  <a:pt x="32407" y="8253"/>
                  <a:pt x="34011" y="8905"/>
                </a:cubicBezTo>
                <a:cubicBezTo>
                  <a:pt x="34716" y="9198"/>
                  <a:pt x="35357" y="9342"/>
                  <a:pt x="35927" y="9342"/>
                </a:cubicBezTo>
                <a:cubicBezTo>
                  <a:pt x="36432" y="9342"/>
                  <a:pt x="36881" y="9229"/>
                  <a:pt x="37269" y="9005"/>
                </a:cubicBezTo>
                <a:cubicBezTo>
                  <a:pt x="38247" y="8454"/>
                  <a:pt x="38522" y="7301"/>
                  <a:pt x="38572" y="7025"/>
                </a:cubicBezTo>
                <a:cubicBezTo>
                  <a:pt x="38572" y="7025"/>
                  <a:pt x="38584" y="7036"/>
                  <a:pt x="38591" y="7036"/>
                </a:cubicBezTo>
                <a:cubicBezTo>
                  <a:pt x="38595" y="7036"/>
                  <a:pt x="38598" y="7034"/>
                  <a:pt x="38598" y="7025"/>
                </a:cubicBezTo>
                <a:cubicBezTo>
                  <a:pt x="38600" y="7025"/>
                  <a:pt x="38624" y="7024"/>
                  <a:pt x="38665" y="7024"/>
                </a:cubicBezTo>
                <a:cubicBezTo>
                  <a:pt x="39039" y="7024"/>
                  <a:pt x="40846" y="7166"/>
                  <a:pt x="41455" y="10008"/>
                </a:cubicBezTo>
                <a:cubicBezTo>
                  <a:pt x="41455" y="10033"/>
                  <a:pt x="41455" y="10058"/>
                  <a:pt x="41480" y="10058"/>
                </a:cubicBezTo>
                <a:cubicBezTo>
                  <a:pt x="41492" y="10070"/>
                  <a:pt x="41511" y="10077"/>
                  <a:pt x="41530" y="10077"/>
                </a:cubicBezTo>
                <a:cubicBezTo>
                  <a:pt x="41549" y="10077"/>
                  <a:pt x="41567" y="10070"/>
                  <a:pt x="41580" y="10058"/>
                </a:cubicBezTo>
                <a:cubicBezTo>
                  <a:pt x="41580" y="10058"/>
                  <a:pt x="42002" y="9861"/>
                  <a:pt x="42653" y="9861"/>
                </a:cubicBezTo>
                <a:cubicBezTo>
                  <a:pt x="43396" y="9861"/>
                  <a:pt x="44436" y="10117"/>
                  <a:pt x="45490" y="11211"/>
                </a:cubicBezTo>
                <a:cubicBezTo>
                  <a:pt x="46617" y="12362"/>
                  <a:pt x="47552" y="12891"/>
                  <a:pt x="48459" y="12891"/>
                </a:cubicBezTo>
                <a:cubicBezTo>
                  <a:pt x="48480" y="12891"/>
                  <a:pt x="48501" y="12891"/>
                  <a:pt x="48522" y="12890"/>
                </a:cubicBezTo>
                <a:cubicBezTo>
                  <a:pt x="49425" y="12840"/>
                  <a:pt x="50302" y="12289"/>
                  <a:pt x="51279" y="11161"/>
                </a:cubicBezTo>
                <a:lnTo>
                  <a:pt x="51279" y="11161"/>
                </a:lnTo>
                <a:cubicBezTo>
                  <a:pt x="51304" y="11662"/>
                  <a:pt x="51229" y="13015"/>
                  <a:pt x="50152" y="13943"/>
                </a:cubicBezTo>
                <a:cubicBezTo>
                  <a:pt x="49371" y="14613"/>
                  <a:pt x="48211" y="14946"/>
                  <a:pt x="46714" y="14946"/>
                </a:cubicBezTo>
                <a:cubicBezTo>
                  <a:pt x="45135" y="14946"/>
                  <a:pt x="43181" y="14576"/>
                  <a:pt x="40903" y="13842"/>
                </a:cubicBezTo>
                <a:cubicBezTo>
                  <a:pt x="40889" y="13835"/>
                  <a:pt x="40876" y="13832"/>
                  <a:pt x="40865" y="13832"/>
                </a:cubicBezTo>
                <a:cubicBezTo>
                  <a:pt x="40839" y="13832"/>
                  <a:pt x="40821" y="13850"/>
                  <a:pt x="40803" y="13867"/>
                </a:cubicBezTo>
                <a:cubicBezTo>
                  <a:pt x="40765" y="13905"/>
                  <a:pt x="38248" y="16835"/>
                  <a:pt x="34907" y="16835"/>
                </a:cubicBezTo>
                <a:cubicBezTo>
                  <a:pt x="33816" y="16835"/>
                  <a:pt x="32638" y="16523"/>
                  <a:pt x="31430" y="15697"/>
                </a:cubicBezTo>
                <a:cubicBezTo>
                  <a:pt x="30678" y="15196"/>
                  <a:pt x="30252" y="14394"/>
                  <a:pt x="30277" y="13542"/>
                </a:cubicBezTo>
                <a:cubicBezTo>
                  <a:pt x="30302" y="12815"/>
                  <a:pt x="30628" y="12263"/>
                  <a:pt x="31279" y="11938"/>
                </a:cubicBezTo>
                <a:cubicBezTo>
                  <a:pt x="31817" y="11676"/>
                  <a:pt x="32362" y="11543"/>
                  <a:pt x="32873" y="11543"/>
                </a:cubicBezTo>
                <a:cubicBezTo>
                  <a:pt x="33291" y="11543"/>
                  <a:pt x="33686" y="11632"/>
                  <a:pt x="34036" y="11812"/>
                </a:cubicBezTo>
                <a:cubicBezTo>
                  <a:pt x="34638" y="12138"/>
                  <a:pt x="35039" y="12740"/>
                  <a:pt x="35139" y="13517"/>
                </a:cubicBezTo>
                <a:cubicBezTo>
                  <a:pt x="35189" y="14068"/>
                  <a:pt x="34938" y="14394"/>
                  <a:pt x="34688" y="14544"/>
                </a:cubicBezTo>
                <a:cubicBezTo>
                  <a:pt x="34443" y="14721"/>
                  <a:pt x="34118" y="14809"/>
                  <a:pt x="33784" y="14809"/>
                </a:cubicBezTo>
                <a:cubicBezTo>
                  <a:pt x="33501" y="14809"/>
                  <a:pt x="33211" y="14746"/>
                  <a:pt x="32958" y="14619"/>
                </a:cubicBezTo>
                <a:cubicBezTo>
                  <a:pt x="32507" y="14394"/>
                  <a:pt x="32257" y="13993"/>
                  <a:pt x="32257" y="13492"/>
                </a:cubicBezTo>
                <a:cubicBezTo>
                  <a:pt x="32257" y="13441"/>
                  <a:pt x="32232" y="13416"/>
                  <a:pt x="32181" y="13416"/>
                </a:cubicBezTo>
                <a:cubicBezTo>
                  <a:pt x="32131" y="13416"/>
                  <a:pt x="32081" y="13441"/>
                  <a:pt x="32081" y="13492"/>
                </a:cubicBezTo>
                <a:cubicBezTo>
                  <a:pt x="32081" y="14043"/>
                  <a:pt x="32357" y="14519"/>
                  <a:pt x="32883" y="14770"/>
                </a:cubicBezTo>
                <a:cubicBezTo>
                  <a:pt x="33145" y="14918"/>
                  <a:pt x="33458" y="14988"/>
                  <a:pt x="33769" y="14988"/>
                </a:cubicBezTo>
                <a:cubicBezTo>
                  <a:pt x="34143" y="14988"/>
                  <a:pt x="34514" y="14886"/>
                  <a:pt x="34788" y="14695"/>
                </a:cubicBezTo>
                <a:cubicBezTo>
                  <a:pt x="35189" y="14419"/>
                  <a:pt x="35364" y="13993"/>
                  <a:pt x="35314" y="13492"/>
                </a:cubicBezTo>
                <a:cubicBezTo>
                  <a:pt x="35214" y="12664"/>
                  <a:pt x="34788" y="12013"/>
                  <a:pt x="34111" y="11662"/>
                </a:cubicBezTo>
                <a:cubicBezTo>
                  <a:pt x="33746" y="11457"/>
                  <a:pt x="33324" y="11355"/>
                  <a:pt x="32876" y="11355"/>
                </a:cubicBezTo>
                <a:cubicBezTo>
                  <a:pt x="32339" y="11355"/>
                  <a:pt x="31764" y="11501"/>
                  <a:pt x="31204" y="11787"/>
                </a:cubicBezTo>
                <a:cubicBezTo>
                  <a:pt x="30477" y="12138"/>
                  <a:pt x="30126" y="12740"/>
                  <a:pt x="30101" y="13542"/>
                </a:cubicBezTo>
                <a:cubicBezTo>
                  <a:pt x="30076" y="14093"/>
                  <a:pt x="30252" y="14619"/>
                  <a:pt x="30552" y="15096"/>
                </a:cubicBezTo>
                <a:cubicBezTo>
                  <a:pt x="30528" y="15120"/>
                  <a:pt x="28074" y="17427"/>
                  <a:pt x="25545" y="17427"/>
                </a:cubicBezTo>
                <a:cubicBezTo>
                  <a:pt x="25518" y="17427"/>
                  <a:pt x="25492" y="17427"/>
                  <a:pt x="25465" y="17426"/>
                </a:cubicBezTo>
                <a:cubicBezTo>
                  <a:pt x="23059" y="17376"/>
                  <a:pt x="21254" y="15346"/>
                  <a:pt x="21054" y="15096"/>
                </a:cubicBezTo>
                <a:cubicBezTo>
                  <a:pt x="21079" y="14820"/>
                  <a:pt x="21104" y="12915"/>
                  <a:pt x="19099" y="12464"/>
                </a:cubicBezTo>
                <a:cubicBezTo>
                  <a:pt x="18861" y="12412"/>
                  <a:pt x="18628" y="12386"/>
                  <a:pt x="18404" y="12386"/>
                </a:cubicBezTo>
                <a:cubicBezTo>
                  <a:pt x="17663" y="12386"/>
                  <a:pt x="17022" y="12665"/>
                  <a:pt x="16617" y="13166"/>
                </a:cubicBezTo>
                <a:cubicBezTo>
                  <a:pt x="16166" y="13742"/>
                  <a:pt x="16091" y="14494"/>
                  <a:pt x="16442" y="15171"/>
                </a:cubicBezTo>
                <a:cubicBezTo>
                  <a:pt x="16784" y="15855"/>
                  <a:pt x="17352" y="16087"/>
                  <a:pt x="17848" y="16087"/>
                </a:cubicBezTo>
                <a:cubicBezTo>
                  <a:pt x="17970" y="16087"/>
                  <a:pt x="18088" y="16073"/>
                  <a:pt x="18196" y="16048"/>
                </a:cubicBezTo>
                <a:cubicBezTo>
                  <a:pt x="18773" y="15898"/>
                  <a:pt x="19174" y="15446"/>
                  <a:pt x="19174" y="14895"/>
                </a:cubicBezTo>
                <a:cubicBezTo>
                  <a:pt x="19174" y="14845"/>
                  <a:pt x="19149" y="14820"/>
                  <a:pt x="19099" y="14820"/>
                </a:cubicBezTo>
                <a:cubicBezTo>
                  <a:pt x="19049" y="14820"/>
                  <a:pt x="18998" y="14845"/>
                  <a:pt x="18998" y="14895"/>
                </a:cubicBezTo>
                <a:cubicBezTo>
                  <a:pt x="18998" y="15371"/>
                  <a:pt x="18673" y="15747"/>
                  <a:pt x="18146" y="15872"/>
                </a:cubicBezTo>
                <a:cubicBezTo>
                  <a:pt x="18050" y="15898"/>
                  <a:pt x="17944" y="15912"/>
                  <a:pt x="17833" y="15912"/>
                </a:cubicBezTo>
                <a:cubicBezTo>
                  <a:pt x="17399" y="15912"/>
                  <a:pt x="16892" y="15695"/>
                  <a:pt x="16592" y="15096"/>
                </a:cubicBezTo>
                <a:cubicBezTo>
                  <a:pt x="16292" y="14469"/>
                  <a:pt x="16342" y="13792"/>
                  <a:pt x="16743" y="13291"/>
                </a:cubicBezTo>
                <a:cubicBezTo>
                  <a:pt x="17106" y="12813"/>
                  <a:pt x="17703" y="12568"/>
                  <a:pt x="18400" y="12568"/>
                </a:cubicBezTo>
                <a:cubicBezTo>
                  <a:pt x="18616" y="12568"/>
                  <a:pt x="18842" y="12592"/>
                  <a:pt x="19074" y="12639"/>
                </a:cubicBezTo>
                <a:cubicBezTo>
                  <a:pt x="20978" y="13065"/>
                  <a:pt x="20903" y="14870"/>
                  <a:pt x="20878" y="15096"/>
                </a:cubicBezTo>
                <a:cubicBezTo>
                  <a:pt x="19676" y="16715"/>
                  <a:pt x="17848" y="17534"/>
                  <a:pt x="15500" y="17534"/>
                </a:cubicBezTo>
                <a:cubicBezTo>
                  <a:pt x="14177" y="17534"/>
                  <a:pt x="12689" y="17274"/>
                  <a:pt x="11054" y="16750"/>
                </a:cubicBezTo>
                <a:cubicBezTo>
                  <a:pt x="9926" y="16399"/>
                  <a:pt x="8923" y="15572"/>
                  <a:pt x="7946" y="14745"/>
                </a:cubicBezTo>
                <a:cubicBezTo>
                  <a:pt x="6617" y="13642"/>
                  <a:pt x="5239" y="12489"/>
                  <a:pt x="3485" y="12489"/>
                </a:cubicBezTo>
                <a:lnTo>
                  <a:pt x="3460" y="12489"/>
                </a:lnTo>
                <a:cubicBezTo>
                  <a:pt x="2783" y="12514"/>
                  <a:pt x="2307" y="12715"/>
                  <a:pt x="2081" y="13141"/>
                </a:cubicBezTo>
                <a:cubicBezTo>
                  <a:pt x="1530" y="14143"/>
                  <a:pt x="2407" y="15948"/>
                  <a:pt x="2758" y="16574"/>
                </a:cubicBezTo>
                <a:cubicBezTo>
                  <a:pt x="753" y="15672"/>
                  <a:pt x="226" y="13792"/>
                  <a:pt x="176" y="13642"/>
                </a:cubicBezTo>
                <a:cubicBezTo>
                  <a:pt x="176" y="12138"/>
                  <a:pt x="627" y="11035"/>
                  <a:pt x="1555" y="10384"/>
                </a:cubicBezTo>
                <a:cubicBezTo>
                  <a:pt x="2351" y="9819"/>
                  <a:pt x="3397" y="9634"/>
                  <a:pt x="4428" y="9634"/>
                </a:cubicBezTo>
                <a:cubicBezTo>
                  <a:pt x="6186" y="9634"/>
                  <a:pt x="7899" y="10173"/>
                  <a:pt x="8247" y="10283"/>
                </a:cubicBezTo>
                <a:cubicBezTo>
                  <a:pt x="8221" y="10434"/>
                  <a:pt x="8247" y="10810"/>
                  <a:pt x="8522" y="11186"/>
                </a:cubicBezTo>
                <a:cubicBezTo>
                  <a:pt x="8848" y="11612"/>
                  <a:pt x="9399" y="11862"/>
                  <a:pt x="10201" y="11938"/>
                </a:cubicBezTo>
                <a:cubicBezTo>
                  <a:pt x="10302" y="11963"/>
                  <a:pt x="10402" y="11963"/>
                  <a:pt x="10477" y="11963"/>
                </a:cubicBezTo>
                <a:cubicBezTo>
                  <a:pt x="11079" y="11963"/>
                  <a:pt x="11329" y="11737"/>
                  <a:pt x="11455" y="11512"/>
                </a:cubicBezTo>
                <a:cubicBezTo>
                  <a:pt x="11680" y="11136"/>
                  <a:pt x="11530" y="10609"/>
                  <a:pt x="11279" y="10283"/>
                </a:cubicBezTo>
                <a:cubicBezTo>
                  <a:pt x="11071" y="10034"/>
                  <a:pt x="10812" y="9888"/>
                  <a:pt x="10573" y="9888"/>
                </a:cubicBezTo>
                <a:cubicBezTo>
                  <a:pt x="10523" y="9888"/>
                  <a:pt x="10474" y="9895"/>
                  <a:pt x="10427" y="9908"/>
                </a:cubicBezTo>
                <a:cubicBezTo>
                  <a:pt x="9926" y="10033"/>
                  <a:pt x="9750" y="10283"/>
                  <a:pt x="9700" y="10459"/>
                </a:cubicBezTo>
                <a:cubicBezTo>
                  <a:pt x="9625" y="10760"/>
                  <a:pt x="9750" y="11060"/>
                  <a:pt x="9901" y="11211"/>
                </a:cubicBezTo>
                <a:cubicBezTo>
                  <a:pt x="9926" y="11236"/>
                  <a:pt x="9951" y="11248"/>
                  <a:pt x="9973" y="11248"/>
                </a:cubicBezTo>
                <a:cubicBezTo>
                  <a:pt x="9995" y="11248"/>
                  <a:pt x="10013" y="11236"/>
                  <a:pt x="10026" y="11211"/>
                </a:cubicBezTo>
                <a:cubicBezTo>
                  <a:pt x="10076" y="11186"/>
                  <a:pt x="10076" y="11136"/>
                  <a:pt x="10026" y="11085"/>
                </a:cubicBezTo>
                <a:cubicBezTo>
                  <a:pt x="9926" y="10985"/>
                  <a:pt x="9800" y="10760"/>
                  <a:pt x="9876" y="10509"/>
                </a:cubicBezTo>
                <a:cubicBezTo>
                  <a:pt x="9926" y="10309"/>
                  <a:pt x="10126" y="10158"/>
                  <a:pt x="10452" y="10083"/>
                </a:cubicBezTo>
                <a:cubicBezTo>
                  <a:pt x="10495" y="10069"/>
                  <a:pt x="10540" y="10061"/>
                  <a:pt x="10584" y="10061"/>
                </a:cubicBezTo>
                <a:cubicBezTo>
                  <a:pt x="10772" y="10061"/>
                  <a:pt x="10967" y="10186"/>
                  <a:pt x="11129" y="10409"/>
                </a:cubicBezTo>
                <a:cubicBezTo>
                  <a:pt x="11354" y="10684"/>
                  <a:pt x="11480" y="11111"/>
                  <a:pt x="11304" y="11436"/>
                </a:cubicBezTo>
                <a:cubicBezTo>
                  <a:pt x="11183" y="11659"/>
                  <a:pt x="10914" y="11784"/>
                  <a:pt x="10511" y="11784"/>
                </a:cubicBezTo>
                <a:cubicBezTo>
                  <a:pt x="10415" y="11784"/>
                  <a:pt x="10312" y="11777"/>
                  <a:pt x="10201" y="11762"/>
                </a:cubicBezTo>
                <a:cubicBezTo>
                  <a:pt x="9475" y="11687"/>
                  <a:pt x="8948" y="11461"/>
                  <a:pt x="8673" y="11060"/>
                </a:cubicBezTo>
                <a:cubicBezTo>
                  <a:pt x="8397" y="10735"/>
                  <a:pt x="8422" y="10359"/>
                  <a:pt x="8422" y="10258"/>
                </a:cubicBezTo>
                <a:cubicBezTo>
                  <a:pt x="9329" y="9137"/>
                  <a:pt x="10471" y="8858"/>
                  <a:pt x="11385" y="8858"/>
                </a:cubicBezTo>
                <a:cubicBezTo>
                  <a:pt x="12289" y="8858"/>
                  <a:pt x="12971" y="9131"/>
                  <a:pt x="12983" y="9131"/>
                </a:cubicBezTo>
                <a:cubicBezTo>
                  <a:pt x="12996" y="9143"/>
                  <a:pt x="13008" y="9149"/>
                  <a:pt x="13021" y="9149"/>
                </a:cubicBezTo>
                <a:cubicBezTo>
                  <a:pt x="13034" y="9149"/>
                  <a:pt x="13046" y="9143"/>
                  <a:pt x="13059" y="9131"/>
                </a:cubicBezTo>
                <a:cubicBezTo>
                  <a:pt x="13059" y="9131"/>
                  <a:pt x="13084" y="9106"/>
                  <a:pt x="13084" y="9080"/>
                </a:cubicBezTo>
                <a:cubicBezTo>
                  <a:pt x="13535" y="7727"/>
                  <a:pt x="15039" y="7025"/>
                  <a:pt x="15039" y="7025"/>
                </a:cubicBezTo>
                <a:cubicBezTo>
                  <a:pt x="15670" y="6729"/>
                  <a:pt x="16294" y="6620"/>
                  <a:pt x="16869" y="6620"/>
                </a:cubicBezTo>
                <a:cubicBezTo>
                  <a:pt x="18485" y="6620"/>
                  <a:pt x="19725" y="7483"/>
                  <a:pt x="19725" y="7502"/>
                </a:cubicBezTo>
                <a:cubicBezTo>
                  <a:pt x="19740" y="7509"/>
                  <a:pt x="19755" y="7512"/>
                  <a:pt x="19769" y="7512"/>
                </a:cubicBezTo>
                <a:cubicBezTo>
                  <a:pt x="19803" y="7512"/>
                  <a:pt x="19833" y="7494"/>
                  <a:pt x="19851" y="7476"/>
                </a:cubicBezTo>
                <a:cubicBezTo>
                  <a:pt x="19901" y="7426"/>
                  <a:pt x="19876" y="7376"/>
                  <a:pt x="19851" y="7351"/>
                </a:cubicBezTo>
                <a:cubicBezTo>
                  <a:pt x="19832" y="7333"/>
                  <a:pt x="18558" y="6437"/>
                  <a:pt x="16891" y="6437"/>
                </a:cubicBezTo>
                <a:cubicBezTo>
                  <a:pt x="16287" y="6437"/>
                  <a:pt x="15630" y="6555"/>
                  <a:pt x="14963" y="6875"/>
                </a:cubicBezTo>
                <a:cubicBezTo>
                  <a:pt x="14913" y="6900"/>
                  <a:pt x="13460" y="7577"/>
                  <a:pt x="12958" y="8930"/>
                </a:cubicBezTo>
                <a:cubicBezTo>
                  <a:pt x="12737" y="8853"/>
                  <a:pt x="12134" y="8672"/>
                  <a:pt x="11384" y="8672"/>
                </a:cubicBezTo>
                <a:cubicBezTo>
                  <a:pt x="10434" y="8672"/>
                  <a:pt x="9248" y="8960"/>
                  <a:pt x="8297" y="10108"/>
                </a:cubicBezTo>
                <a:cubicBezTo>
                  <a:pt x="7950" y="9998"/>
                  <a:pt x="6229" y="9443"/>
                  <a:pt x="4438" y="9443"/>
                </a:cubicBezTo>
                <a:cubicBezTo>
                  <a:pt x="3378" y="9443"/>
                  <a:pt x="2293" y="9637"/>
                  <a:pt x="1454" y="10233"/>
                </a:cubicBezTo>
                <a:cubicBezTo>
                  <a:pt x="477" y="10935"/>
                  <a:pt x="1" y="12088"/>
                  <a:pt x="1" y="13642"/>
                </a:cubicBezTo>
                <a:cubicBezTo>
                  <a:pt x="1" y="13667"/>
                  <a:pt x="1" y="13667"/>
                  <a:pt x="1" y="13667"/>
                </a:cubicBezTo>
                <a:cubicBezTo>
                  <a:pt x="1" y="13692"/>
                  <a:pt x="577" y="15923"/>
                  <a:pt x="2933" y="16850"/>
                </a:cubicBezTo>
                <a:cubicBezTo>
                  <a:pt x="2941" y="16857"/>
                  <a:pt x="2950" y="16860"/>
                  <a:pt x="2960" y="16860"/>
                </a:cubicBezTo>
                <a:cubicBezTo>
                  <a:pt x="2985" y="16860"/>
                  <a:pt x="3016" y="16843"/>
                  <a:pt x="3033" y="16825"/>
                </a:cubicBezTo>
                <a:cubicBezTo>
                  <a:pt x="3059" y="16800"/>
                  <a:pt x="3059" y="16750"/>
                  <a:pt x="3033" y="16725"/>
                </a:cubicBezTo>
                <a:cubicBezTo>
                  <a:pt x="3008" y="16700"/>
                  <a:pt x="1605" y="14344"/>
                  <a:pt x="2231" y="13241"/>
                </a:cubicBezTo>
                <a:cubicBezTo>
                  <a:pt x="2432" y="12865"/>
                  <a:pt x="2833" y="12690"/>
                  <a:pt x="3460" y="12690"/>
                </a:cubicBezTo>
                <a:lnTo>
                  <a:pt x="3485" y="12690"/>
                </a:lnTo>
                <a:cubicBezTo>
                  <a:pt x="5164" y="12690"/>
                  <a:pt x="6517" y="13792"/>
                  <a:pt x="7820" y="14895"/>
                </a:cubicBezTo>
                <a:cubicBezTo>
                  <a:pt x="8823" y="15722"/>
                  <a:pt x="9825" y="16574"/>
                  <a:pt x="11003" y="16925"/>
                </a:cubicBezTo>
                <a:cubicBezTo>
                  <a:pt x="12658" y="17451"/>
                  <a:pt x="14161" y="17727"/>
                  <a:pt x="15515" y="17727"/>
                </a:cubicBezTo>
                <a:cubicBezTo>
                  <a:pt x="17871" y="17727"/>
                  <a:pt x="19725" y="16900"/>
                  <a:pt x="20953" y="15271"/>
                </a:cubicBezTo>
                <a:cubicBezTo>
                  <a:pt x="21329" y="15697"/>
                  <a:pt x="23109" y="17577"/>
                  <a:pt x="25465" y="17602"/>
                </a:cubicBezTo>
                <a:lnTo>
                  <a:pt x="25515" y="17602"/>
                </a:lnTo>
                <a:cubicBezTo>
                  <a:pt x="28121" y="17602"/>
                  <a:pt x="30603" y="15296"/>
                  <a:pt x="30653" y="15221"/>
                </a:cubicBezTo>
                <a:cubicBezTo>
                  <a:pt x="30853" y="15471"/>
                  <a:pt x="31079" y="15672"/>
                  <a:pt x="31329" y="15847"/>
                </a:cubicBezTo>
                <a:cubicBezTo>
                  <a:pt x="32582" y="16700"/>
                  <a:pt x="33785" y="17025"/>
                  <a:pt x="34913" y="17025"/>
                </a:cubicBezTo>
                <a:cubicBezTo>
                  <a:pt x="38096" y="17025"/>
                  <a:pt x="40552" y="14419"/>
                  <a:pt x="40903" y="14018"/>
                </a:cubicBezTo>
                <a:cubicBezTo>
                  <a:pt x="43211" y="14757"/>
                  <a:pt x="45162" y="15127"/>
                  <a:pt x="46740" y="15127"/>
                </a:cubicBezTo>
                <a:cubicBezTo>
                  <a:pt x="48264" y="15127"/>
                  <a:pt x="49439" y="14782"/>
                  <a:pt x="50252" y="14093"/>
                </a:cubicBezTo>
                <a:cubicBezTo>
                  <a:pt x="51705" y="12840"/>
                  <a:pt x="51430" y="10935"/>
                  <a:pt x="51430" y="10910"/>
                </a:cubicBezTo>
                <a:cubicBezTo>
                  <a:pt x="51430" y="10885"/>
                  <a:pt x="51405" y="10860"/>
                  <a:pt x="51380" y="10835"/>
                </a:cubicBezTo>
                <a:cubicBezTo>
                  <a:pt x="51329" y="10835"/>
                  <a:pt x="51304" y="10835"/>
                  <a:pt x="51279" y="10860"/>
                </a:cubicBezTo>
                <a:cubicBezTo>
                  <a:pt x="50277" y="12088"/>
                  <a:pt x="49400" y="12664"/>
                  <a:pt x="48522" y="12690"/>
                </a:cubicBezTo>
                <a:cubicBezTo>
                  <a:pt x="48484" y="12692"/>
                  <a:pt x="48446" y="12693"/>
                  <a:pt x="48408" y="12693"/>
                </a:cubicBezTo>
                <a:cubicBezTo>
                  <a:pt x="47564" y="12693"/>
                  <a:pt x="46670" y="12164"/>
                  <a:pt x="45615" y="11085"/>
                </a:cubicBezTo>
                <a:cubicBezTo>
                  <a:pt x="44525" y="9950"/>
                  <a:pt x="43444" y="9683"/>
                  <a:pt x="42665" y="9683"/>
                </a:cubicBezTo>
                <a:cubicBezTo>
                  <a:pt x="42155" y="9683"/>
                  <a:pt x="41774" y="9798"/>
                  <a:pt x="41605" y="9857"/>
                </a:cubicBezTo>
                <a:cubicBezTo>
                  <a:pt x="40915" y="6874"/>
                  <a:pt x="38890" y="6850"/>
                  <a:pt x="38610" y="6850"/>
                </a:cubicBezTo>
                <a:cubicBezTo>
                  <a:pt x="38605" y="6850"/>
                  <a:pt x="38601" y="6850"/>
                  <a:pt x="38598" y="6850"/>
                </a:cubicBezTo>
                <a:cubicBezTo>
                  <a:pt x="38673" y="6424"/>
                  <a:pt x="38748" y="4770"/>
                  <a:pt x="37044" y="3216"/>
                </a:cubicBezTo>
                <a:cubicBezTo>
                  <a:pt x="36171" y="2404"/>
                  <a:pt x="35282" y="2178"/>
                  <a:pt x="34555" y="2178"/>
                </a:cubicBezTo>
                <a:cubicBezTo>
                  <a:pt x="33779" y="2178"/>
                  <a:pt x="33190" y="2436"/>
                  <a:pt x="33009" y="2514"/>
                </a:cubicBezTo>
                <a:cubicBezTo>
                  <a:pt x="32614" y="2198"/>
                  <a:pt x="29668" y="1"/>
                  <a:pt x="26194" y="1"/>
                </a:cubicBezTo>
                <a:close/>
              </a:path>
            </a:pathLst>
          </a:cu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" name="Google Shape;15;p2"/>
          <p:cNvSpPr txBox="1"/>
          <p:nvPr>
            <p:ph type="ctrTitle"/>
          </p:nvPr>
        </p:nvSpPr>
        <p:spPr>
          <a:xfrm>
            <a:off x="4445382" y="1468325"/>
            <a:ext cx="4087500" cy="177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300">
                <a:latin typeface="Reggae One"/>
                <a:ea typeface="Reggae One"/>
                <a:cs typeface="Reggae One"/>
                <a:sym typeface="Reggae On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6" name="Google Shape;16;p2"/>
          <p:cNvSpPr txBox="1"/>
          <p:nvPr>
            <p:ph idx="1" type="subTitle"/>
          </p:nvPr>
        </p:nvSpPr>
        <p:spPr>
          <a:xfrm>
            <a:off x="4445382" y="3240725"/>
            <a:ext cx="4087500" cy="4518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7" name="Google Shape;17;p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1"/>
          <p:cNvSpPr txBox="1"/>
          <p:nvPr>
            <p:ph hasCustomPrompt="1" type="title"/>
          </p:nvPr>
        </p:nvSpPr>
        <p:spPr>
          <a:xfrm>
            <a:off x="1647450" y="539500"/>
            <a:ext cx="5849100" cy="105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67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83" name="Google Shape;83;p11"/>
          <p:cNvSpPr txBox="1"/>
          <p:nvPr>
            <p:ph idx="1" type="subTitle"/>
          </p:nvPr>
        </p:nvSpPr>
        <p:spPr>
          <a:xfrm>
            <a:off x="1647450" y="1599500"/>
            <a:ext cx="5849100" cy="2877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84" name="Google Shape;84;p11"/>
          <p:cNvSpPr/>
          <p:nvPr/>
        </p:nvSpPr>
        <p:spPr>
          <a:xfrm rot="-4246097">
            <a:off x="7500168" y="4044790"/>
            <a:ext cx="1861224" cy="1118408"/>
          </a:xfrm>
          <a:custGeom>
            <a:rect b="b" l="l" r="r" t="t"/>
            <a:pathLst>
              <a:path extrusionOk="0" h="30932" w="51475">
                <a:moveTo>
                  <a:pt x="6690" y="6949"/>
                </a:moveTo>
                <a:cubicBezTo>
                  <a:pt x="6691" y="6949"/>
                  <a:pt x="6693" y="6949"/>
                  <a:pt x="6696" y="6951"/>
                </a:cubicBezTo>
                <a:lnTo>
                  <a:pt x="6690" y="6951"/>
                </a:lnTo>
                <a:cubicBezTo>
                  <a:pt x="6689" y="6949"/>
                  <a:pt x="6689" y="6949"/>
                  <a:pt x="6690" y="6949"/>
                </a:cubicBezTo>
                <a:close/>
                <a:moveTo>
                  <a:pt x="12884" y="10743"/>
                </a:moveTo>
                <a:lnTo>
                  <a:pt x="12913" y="10754"/>
                </a:lnTo>
                <a:lnTo>
                  <a:pt x="12913" y="10754"/>
                </a:lnTo>
                <a:cubicBezTo>
                  <a:pt x="12913" y="10756"/>
                  <a:pt x="12944" y="10776"/>
                  <a:pt x="12942" y="10776"/>
                </a:cubicBezTo>
                <a:cubicBezTo>
                  <a:pt x="12941" y="10776"/>
                  <a:pt x="12927" y="10768"/>
                  <a:pt x="12884" y="10743"/>
                </a:cubicBezTo>
                <a:close/>
                <a:moveTo>
                  <a:pt x="19039" y="14533"/>
                </a:moveTo>
                <a:cubicBezTo>
                  <a:pt x="19056" y="14543"/>
                  <a:pt x="19070" y="14551"/>
                  <a:pt x="19069" y="14551"/>
                </a:cubicBezTo>
                <a:cubicBezTo>
                  <a:pt x="19068" y="14551"/>
                  <a:pt x="19062" y="14548"/>
                  <a:pt x="19048" y="14542"/>
                </a:cubicBezTo>
                <a:lnTo>
                  <a:pt x="19039" y="14533"/>
                </a:lnTo>
                <a:close/>
                <a:moveTo>
                  <a:pt x="25653" y="17323"/>
                </a:moveTo>
                <a:cubicBezTo>
                  <a:pt x="25655" y="17323"/>
                  <a:pt x="25671" y="17329"/>
                  <a:pt x="25678" y="17330"/>
                </a:cubicBezTo>
                <a:lnTo>
                  <a:pt x="25678" y="17330"/>
                </a:lnTo>
                <a:lnTo>
                  <a:pt x="25678" y="17336"/>
                </a:lnTo>
                <a:lnTo>
                  <a:pt x="25678" y="17336"/>
                </a:lnTo>
                <a:cubicBezTo>
                  <a:pt x="25658" y="17326"/>
                  <a:pt x="25652" y="17323"/>
                  <a:pt x="25653" y="17323"/>
                </a:cubicBezTo>
                <a:close/>
                <a:moveTo>
                  <a:pt x="31263" y="22049"/>
                </a:moveTo>
                <a:cubicBezTo>
                  <a:pt x="31264" y="22049"/>
                  <a:pt x="31269" y="22053"/>
                  <a:pt x="31276" y="22058"/>
                </a:cubicBezTo>
                <a:lnTo>
                  <a:pt x="31276" y="22058"/>
                </a:lnTo>
                <a:lnTo>
                  <a:pt x="31266" y="22052"/>
                </a:lnTo>
                <a:cubicBezTo>
                  <a:pt x="31263" y="22050"/>
                  <a:pt x="31263" y="22049"/>
                  <a:pt x="31263" y="22049"/>
                </a:cubicBezTo>
                <a:close/>
                <a:moveTo>
                  <a:pt x="38477" y="23929"/>
                </a:moveTo>
                <a:cubicBezTo>
                  <a:pt x="38475" y="23929"/>
                  <a:pt x="38488" y="23934"/>
                  <a:pt x="38500" y="23938"/>
                </a:cubicBezTo>
                <a:lnTo>
                  <a:pt x="38500" y="23938"/>
                </a:lnTo>
                <a:lnTo>
                  <a:pt x="38496" y="23935"/>
                </a:lnTo>
                <a:cubicBezTo>
                  <a:pt x="38483" y="23931"/>
                  <a:pt x="38478" y="23929"/>
                  <a:pt x="38477" y="23929"/>
                </a:cubicBezTo>
                <a:close/>
                <a:moveTo>
                  <a:pt x="43536" y="29596"/>
                </a:moveTo>
                <a:lnTo>
                  <a:pt x="43543" y="29603"/>
                </a:lnTo>
                <a:cubicBezTo>
                  <a:pt x="43553" y="29603"/>
                  <a:pt x="43543" y="29598"/>
                  <a:pt x="43536" y="29596"/>
                </a:cubicBezTo>
                <a:close/>
                <a:moveTo>
                  <a:pt x="2344" y="1"/>
                </a:moveTo>
                <a:lnTo>
                  <a:pt x="1" y="4107"/>
                </a:lnTo>
                <a:cubicBezTo>
                  <a:pt x="1" y="4107"/>
                  <a:pt x="41" y="4127"/>
                  <a:pt x="81" y="4167"/>
                </a:cubicBezTo>
                <a:cubicBezTo>
                  <a:pt x="141" y="4207"/>
                  <a:pt x="241" y="4227"/>
                  <a:pt x="321" y="4307"/>
                </a:cubicBezTo>
                <a:cubicBezTo>
                  <a:pt x="361" y="4327"/>
                  <a:pt x="401" y="4367"/>
                  <a:pt x="461" y="4407"/>
                </a:cubicBezTo>
                <a:cubicBezTo>
                  <a:pt x="501" y="4447"/>
                  <a:pt x="542" y="4487"/>
                  <a:pt x="602" y="4527"/>
                </a:cubicBezTo>
                <a:cubicBezTo>
                  <a:pt x="642" y="4567"/>
                  <a:pt x="682" y="4647"/>
                  <a:pt x="742" y="4708"/>
                </a:cubicBezTo>
                <a:cubicBezTo>
                  <a:pt x="762" y="4748"/>
                  <a:pt x="802" y="4808"/>
                  <a:pt x="822" y="4848"/>
                </a:cubicBezTo>
                <a:cubicBezTo>
                  <a:pt x="842" y="4888"/>
                  <a:pt x="882" y="4948"/>
                  <a:pt x="902" y="5008"/>
                </a:cubicBezTo>
                <a:cubicBezTo>
                  <a:pt x="1022" y="5248"/>
                  <a:pt x="1142" y="5649"/>
                  <a:pt x="1323" y="6190"/>
                </a:cubicBezTo>
                <a:cubicBezTo>
                  <a:pt x="1503" y="6750"/>
                  <a:pt x="1723" y="7491"/>
                  <a:pt x="2224" y="8333"/>
                </a:cubicBezTo>
                <a:cubicBezTo>
                  <a:pt x="2344" y="8533"/>
                  <a:pt x="2484" y="8753"/>
                  <a:pt x="2645" y="8954"/>
                </a:cubicBezTo>
                <a:cubicBezTo>
                  <a:pt x="2805" y="9154"/>
                  <a:pt x="2985" y="9334"/>
                  <a:pt x="3165" y="9534"/>
                </a:cubicBezTo>
                <a:cubicBezTo>
                  <a:pt x="3406" y="9735"/>
                  <a:pt x="3626" y="9935"/>
                  <a:pt x="3886" y="10115"/>
                </a:cubicBezTo>
                <a:cubicBezTo>
                  <a:pt x="3946" y="10175"/>
                  <a:pt x="3986" y="10195"/>
                  <a:pt x="4027" y="10215"/>
                </a:cubicBezTo>
                <a:lnTo>
                  <a:pt x="4127" y="10275"/>
                </a:lnTo>
                <a:lnTo>
                  <a:pt x="4367" y="10416"/>
                </a:lnTo>
                <a:lnTo>
                  <a:pt x="4467" y="10476"/>
                </a:lnTo>
                <a:lnTo>
                  <a:pt x="4627" y="10576"/>
                </a:lnTo>
                <a:lnTo>
                  <a:pt x="4667" y="10596"/>
                </a:lnTo>
                <a:lnTo>
                  <a:pt x="4748" y="10636"/>
                </a:lnTo>
                <a:cubicBezTo>
                  <a:pt x="4868" y="10696"/>
                  <a:pt x="4988" y="10756"/>
                  <a:pt x="5108" y="10796"/>
                </a:cubicBezTo>
                <a:cubicBezTo>
                  <a:pt x="5228" y="10856"/>
                  <a:pt x="5348" y="10916"/>
                  <a:pt x="5469" y="10956"/>
                </a:cubicBezTo>
                <a:cubicBezTo>
                  <a:pt x="5609" y="10997"/>
                  <a:pt x="5749" y="11037"/>
                  <a:pt x="5889" y="11077"/>
                </a:cubicBezTo>
                <a:cubicBezTo>
                  <a:pt x="6029" y="11117"/>
                  <a:pt x="6150" y="11157"/>
                  <a:pt x="6290" y="11197"/>
                </a:cubicBezTo>
                <a:cubicBezTo>
                  <a:pt x="6450" y="11217"/>
                  <a:pt x="6590" y="11237"/>
                  <a:pt x="6730" y="11277"/>
                </a:cubicBezTo>
                <a:cubicBezTo>
                  <a:pt x="6950" y="11306"/>
                  <a:pt x="7170" y="11325"/>
                  <a:pt x="7382" y="11325"/>
                </a:cubicBezTo>
                <a:cubicBezTo>
                  <a:pt x="7460" y="11325"/>
                  <a:pt x="7537" y="11322"/>
                  <a:pt x="7612" y="11317"/>
                </a:cubicBezTo>
                <a:cubicBezTo>
                  <a:pt x="7670" y="11321"/>
                  <a:pt x="7727" y="11322"/>
                  <a:pt x="7783" y="11322"/>
                </a:cubicBezTo>
                <a:cubicBezTo>
                  <a:pt x="8028" y="11322"/>
                  <a:pt x="8244" y="11290"/>
                  <a:pt x="8473" y="11257"/>
                </a:cubicBezTo>
                <a:cubicBezTo>
                  <a:pt x="8753" y="11217"/>
                  <a:pt x="9014" y="11157"/>
                  <a:pt x="9254" y="11097"/>
                </a:cubicBezTo>
                <a:cubicBezTo>
                  <a:pt x="9494" y="11037"/>
                  <a:pt x="9755" y="10976"/>
                  <a:pt x="9955" y="10916"/>
                </a:cubicBezTo>
                <a:cubicBezTo>
                  <a:pt x="10135" y="10856"/>
                  <a:pt x="10336" y="10796"/>
                  <a:pt x="10536" y="10716"/>
                </a:cubicBezTo>
                <a:cubicBezTo>
                  <a:pt x="11095" y="10539"/>
                  <a:pt x="11471" y="10471"/>
                  <a:pt x="11813" y="10471"/>
                </a:cubicBezTo>
                <a:cubicBezTo>
                  <a:pt x="11937" y="10471"/>
                  <a:pt x="12056" y="10480"/>
                  <a:pt x="12178" y="10496"/>
                </a:cubicBezTo>
                <a:cubicBezTo>
                  <a:pt x="12198" y="10496"/>
                  <a:pt x="12238" y="10516"/>
                  <a:pt x="12278" y="10516"/>
                </a:cubicBezTo>
                <a:cubicBezTo>
                  <a:pt x="12294" y="10516"/>
                  <a:pt x="12304" y="10513"/>
                  <a:pt x="12319" y="10513"/>
                </a:cubicBezTo>
                <a:cubicBezTo>
                  <a:pt x="12341" y="10513"/>
                  <a:pt x="12375" y="10520"/>
                  <a:pt x="12459" y="10556"/>
                </a:cubicBezTo>
                <a:lnTo>
                  <a:pt x="12759" y="10696"/>
                </a:lnTo>
                <a:lnTo>
                  <a:pt x="12855" y="10732"/>
                </a:lnTo>
                <a:lnTo>
                  <a:pt x="12855" y="10732"/>
                </a:lnTo>
                <a:lnTo>
                  <a:pt x="12859" y="10736"/>
                </a:lnTo>
                <a:lnTo>
                  <a:pt x="12919" y="10776"/>
                </a:lnTo>
                <a:cubicBezTo>
                  <a:pt x="13019" y="10836"/>
                  <a:pt x="13180" y="10896"/>
                  <a:pt x="13260" y="10997"/>
                </a:cubicBezTo>
                <a:cubicBezTo>
                  <a:pt x="13320" y="11037"/>
                  <a:pt x="13360" y="11077"/>
                  <a:pt x="13420" y="11097"/>
                </a:cubicBezTo>
                <a:lnTo>
                  <a:pt x="13540" y="11237"/>
                </a:lnTo>
                <a:cubicBezTo>
                  <a:pt x="13901" y="11577"/>
                  <a:pt x="14121" y="12178"/>
                  <a:pt x="14421" y="13180"/>
                </a:cubicBezTo>
                <a:cubicBezTo>
                  <a:pt x="14702" y="14141"/>
                  <a:pt x="15223" y="15543"/>
                  <a:pt x="16444" y="16504"/>
                </a:cubicBezTo>
                <a:lnTo>
                  <a:pt x="16665" y="16685"/>
                </a:lnTo>
                <a:lnTo>
                  <a:pt x="16785" y="16785"/>
                </a:lnTo>
                <a:cubicBezTo>
                  <a:pt x="16825" y="16805"/>
                  <a:pt x="16845" y="16805"/>
                  <a:pt x="16865" y="16825"/>
                </a:cubicBezTo>
                <a:lnTo>
                  <a:pt x="17205" y="17025"/>
                </a:lnTo>
                <a:lnTo>
                  <a:pt x="17446" y="17185"/>
                </a:lnTo>
                <a:lnTo>
                  <a:pt x="17686" y="17286"/>
                </a:lnTo>
                <a:lnTo>
                  <a:pt x="18147" y="17486"/>
                </a:lnTo>
                <a:cubicBezTo>
                  <a:pt x="18727" y="17704"/>
                  <a:pt x="19374" y="17872"/>
                  <a:pt x="20026" y="17872"/>
                </a:cubicBezTo>
                <a:cubicBezTo>
                  <a:pt x="20094" y="17872"/>
                  <a:pt x="20162" y="17870"/>
                  <a:pt x="20230" y="17866"/>
                </a:cubicBezTo>
                <a:cubicBezTo>
                  <a:pt x="20931" y="17846"/>
                  <a:pt x="21572" y="17706"/>
                  <a:pt x="22112" y="17546"/>
                </a:cubicBezTo>
                <a:cubicBezTo>
                  <a:pt x="22653" y="17366"/>
                  <a:pt x="23114" y="17225"/>
                  <a:pt x="23535" y="17105"/>
                </a:cubicBezTo>
                <a:cubicBezTo>
                  <a:pt x="23861" y="17028"/>
                  <a:pt x="24126" y="16998"/>
                  <a:pt x="24388" y="16998"/>
                </a:cubicBezTo>
                <a:cubicBezTo>
                  <a:pt x="24464" y="16998"/>
                  <a:pt x="24540" y="17001"/>
                  <a:pt x="24616" y="17005"/>
                </a:cubicBezTo>
                <a:cubicBezTo>
                  <a:pt x="24696" y="17025"/>
                  <a:pt x="24796" y="17025"/>
                  <a:pt x="24876" y="17045"/>
                </a:cubicBezTo>
                <a:cubicBezTo>
                  <a:pt x="24937" y="17065"/>
                  <a:pt x="24997" y="17085"/>
                  <a:pt x="25077" y="17085"/>
                </a:cubicBezTo>
                <a:lnTo>
                  <a:pt x="25117" y="17105"/>
                </a:lnTo>
                <a:cubicBezTo>
                  <a:pt x="25137" y="17105"/>
                  <a:pt x="25157" y="17105"/>
                  <a:pt x="25197" y="17125"/>
                </a:cubicBezTo>
                <a:lnTo>
                  <a:pt x="25377" y="17205"/>
                </a:lnTo>
                <a:lnTo>
                  <a:pt x="25678" y="17339"/>
                </a:lnTo>
                <a:lnTo>
                  <a:pt x="25678" y="17346"/>
                </a:lnTo>
                <a:lnTo>
                  <a:pt x="25718" y="17366"/>
                </a:lnTo>
                <a:lnTo>
                  <a:pt x="25778" y="17386"/>
                </a:lnTo>
                <a:lnTo>
                  <a:pt x="25898" y="17466"/>
                </a:lnTo>
                <a:cubicBezTo>
                  <a:pt x="25978" y="17526"/>
                  <a:pt x="26078" y="17566"/>
                  <a:pt x="26138" y="17626"/>
                </a:cubicBezTo>
                <a:lnTo>
                  <a:pt x="26339" y="17786"/>
                </a:lnTo>
                <a:cubicBezTo>
                  <a:pt x="26419" y="17846"/>
                  <a:pt x="26459" y="17906"/>
                  <a:pt x="26519" y="17987"/>
                </a:cubicBezTo>
                <a:cubicBezTo>
                  <a:pt x="26759" y="18247"/>
                  <a:pt x="26959" y="18547"/>
                  <a:pt x="27120" y="18948"/>
                </a:cubicBezTo>
                <a:cubicBezTo>
                  <a:pt x="27280" y="19348"/>
                  <a:pt x="27400" y="19829"/>
                  <a:pt x="27580" y="20350"/>
                </a:cubicBezTo>
                <a:cubicBezTo>
                  <a:pt x="27741" y="20891"/>
                  <a:pt x="27981" y="21471"/>
                  <a:pt x="28321" y="22012"/>
                </a:cubicBezTo>
                <a:lnTo>
                  <a:pt x="28602" y="22413"/>
                </a:lnTo>
                <a:lnTo>
                  <a:pt x="28922" y="22773"/>
                </a:lnTo>
                <a:cubicBezTo>
                  <a:pt x="29022" y="22914"/>
                  <a:pt x="29163" y="23014"/>
                  <a:pt x="29303" y="23134"/>
                </a:cubicBezTo>
                <a:cubicBezTo>
                  <a:pt x="29423" y="23234"/>
                  <a:pt x="29583" y="23374"/>
                  <a:pt x="29703" y="23434"/>
                </a:cubicBezTo>
                <a:lnTo>
                  <a:pt x="30024" y="23635"/>
                </a:lnTo>
                <a:lnTo>
                  <a:pt x="30184" y="23735"/>
                </a:lnTo>
                <a:cubicBezTo>
                  <a:pt x="30180" y="23732"/>
                  <a:pt x="30177" y="23731"/>
                  <a:pt x="30176" y="23731"/>
                </a:cubicBezTo>
                <a:cubicBezTo>
                  <a:pt x="30170" y="23731"/>
                  <a:pt x="30242" y="23778"/>
                  <a:pt x="30260" y="23778"/>
                </a:cubicBezTo>
                <a:cubicBezTo>
                  <a:pt x="30263" y="23778"/>
                  <a:pt x="30264" y="23777"/>
                  <a:pt x="30264" y="23775"/>
                </a:cubicBezTo>
                <a:lnTo>
                  <a:pt x="30304" y="23795"/>
                </a:lnTo>
                <a:lnTo>
                  <a:pt x="30344" y="23815"/>
                </a:lnTo>
                <a:lnTo>
                  <a:pt x="30444" y="23875"/>
                </a:lnTo>
                <a:cubicBezTo>
                  <a:pt x="30725" y="23995"/>
                  <a:pt x="31005" y="24115"/>
                  <a:pt x="31306" y="24195"/>
                </a:cubicBezTo>
                <a:cubicBezTo>
                  <a:pt x="31606" y="24296"/>
                  <a:pt x="31927" y="24336"/>
                  <a:pt x="32247" y="24376"/>
                </a:cubicBezTo>
                <a:cubicBezTo>
                  <a:pt x="32387" y="24396"/>
                  <a:pt x="32547" y="24396"/>
                  <a:pt x="32708" y="24396"/>
                </a:cubicBezTo>
                <a:cubicBezTo>
                  <a:pt x="32868" y="24396"/>
                  <a:pt x="33008" y="24396"/>
                  <a:pt x="33148" y="24376"/>
                </a:cubicBezTo>
                <a:cubicBezTo>
                  <a:pt x="33769" y="24316"/>
                  <a:pt x="34290" y="24155"/>
                  <a:pt x="34771" y="24015"/>
                </a:cubicBezTo>
                <a:cubicBezTo>
                  <a:pt x="35271" y="23855"/>
                  <a:pt x="35692" y="23715"/>
                  <a:pt x="36093" y="23635"/>
                </a:cubicBezTo>
                <a:cubicBezTo>
                  <a:pt x="36313" y="23574"/>
                  <a:pt x="36493" y="23554"/>
                  <a:pt x="36693" y="23534"/>
                </a:cubicBezTo>
                <a:lnTo>
                  <a:pt x="36974" y="23534"/>
                </a:lnTo>
                <a:cubicBezTo>
                  <a:pt x="37074" y="23534"/>
                  <a:pt x="37174" y="23534"/>
                  <a:pt x="37254" y="23554"/>
                </a:cubicBezTo>
                <a:lnTo>
                  <a:pt x="37535" y="23595"/>
                </a:lnTo>
                <a:cubicBezTo>
                  <a:pt x="37615" y="23615"/>
                  <a:pt x="37695" y="23635"/>
                  <a:pt x="37775" y="23655"/>
                </a:cubicBezTo>
                <a:cubicBezTo>
                  <a:pt x="37935" y="23675"/>
                  <a:pt x="38176" y="23795"/>
                  <a:pt x="38376" y="23875"/>
                </a:cubicBezTo>
                <a:lnTo>
                  <a:pt x="38456" y="23915"/>
                </a:lnTo>
                <a:lnTo>
                  <a:pt x="38496" y="23935"/>
                </a:lnTo>
                <a:lnTo>
                  <a:pt x="38516" y="23935"/>
                </a:lnTo>
                <a:cubicBezTo>
                  <a:pt x="38520" y="23939"/>
                  <a:pt x="38519" y="23941"/>
                  <a:pt x="38515" y="23941"/>
                </a:cubicBezTo>
                <a:cubicBezTo>
                  <a:pt x="38512" y="23941"/>
                  <a:pt x="38506" y="23940"/>
                  <a:pt x="38500" y="23938"/>
                </a:cubicBezTo>
                <a:lnTo>
                  <a:pt x="38500" y="23938"/>
                </a:lnTo>
                <a:lnTo>
                  <a:pt x="38616" y="24015"/>
                </a:lnTo>
                <a:lnTo>
                  <a:pt x="38857" y="24155"/>
                </a:lnTo>
                <a:cubicBezTo>
                  <a:pt x="39037" y="24255"/>
                  <a:pt x="39157" y="24376"/>
                  <a:pt x="39317" y="24496"/>
                </a:cubicBezTo>
                <a:cubicBezTo>
                  <a:pt x="39838" y="24997"/>
                  <a:pt x="40158" y="25678"/>
                  <a:pt x="40399" y="26459"/>
                </a:cubicBezTo>
                <a:cubicBezTo>
                  <a:pt x="40639" y="27240"/>
                  <a:pt x="40799" y="28161"/>
                  <a:pt x="41300" y="28902"/>
                </a:cubicBezTo>
                <a:cubicBezTo>
                  <a:pt x="41420" y="29082"/>
                  <a:pt x="41500" y="29303"/>
                  <a:pt x="41641" y="29463"/>
                </a:cubicBezTo>
                <a:lnTo>
                  <a:pt x="41861" y="29703"/>
                </a:lnTo>
                <a:cubicBezTo>
                  <a:pt x="41941" y="29783"/>
                  <a:pt x="42101" y="29803"/>
                  <a:pt x="42181" y="29863"/>
                </a:cubicBezTo>
                <a:cubicBezTo>
                  <a:pt x="42261" y="29944"/>
                  <a:pt x="42382" y="29984"/>
                  <a:pt x="42462" y="30044"/>
                </a:cubicBezTo>
                <a:cubicBezTo>
                  <a:pt x="42542" y="30104"/>
                  <a:pt x="42642" y="30124"/>
                  <a:pt x="42722" y="30184"/>
                </a:cubicBezTo>
                <a:lnTo>
                  <a:pt x="42962" y="30324"/>
                </a:lnTo>
                <a:lnTo>
                  <a:pt x="43022" y="30344"/>
                </a:lnTo>
                <a:lnTo>
                  <a:pt x="43043" y="30364"/>
                </a:lnTo>
                <a:cubicBezTo>
                  <a:pt x="43043" y="30364"/>
                  <a:pt x="43081" y="30390"/>
                  <a:pt x="43086" y="30390"/>
                </a:cubicBezTo>
                <a:cubicBezTo>
                  <a:pt x="43087" y="30390"/>
                  <a:pt x="43087" y="30388"/>
                  <a:pt x="43083" y="30384"/>
                </a:cubicBezTo>
                <a:lnTo>
                  <a:pt x="43103" y="30384"/>
                </a:lnTo>
                <a:lnTo>
                  <a:pt x="43243" y="30444"/>
                </a:lnTo>
                <a:cubicBezTo>
                  <a:pt x="43856" y="30769"/>
                  <a:pt x="44550" y="30931"/>
                  <a:pt x="45193" y="30931"/>
                </a:cubicBezTo>
                <a:cubicBezTo>
                  <a:pt x="45265" y="30931"/>
                  <a:pt x="45336" y="30929"/>
                  <a:pt x="45406" y="30925"/>
                </a:cubicBezTo>
                <a:cubicBezTo>
                  <a:pt x="46107" y="30885"/>
                  <a:pt x="46708" y="30705"/>
                  <a:pt x="47229" y="30544"/>
                </a:cubicBezTo>
                <a:cubicBezTo>
                  <a:pt x="47769" y="30384"/>
                  <a:pt x="48230" y="30224"/>
                  <a:pt x="48671" y="30144"/>
                </a:cubicBezTo>
                <a:cubicBezTo>
                  <a:pt x="48955" y="30083"/>
                  <a:pt x="49224" y="30059"/>
                  <a:pt x="49471" y="30059"/>
                </a:cubicBezTo>
                <a:cubicBezTo>
                  <a:pt x="49954" y="30059"/>
                  <a:pt x="50355" y="30151"/>
                  <a:pt x="50633" y="30244"/>
                </a:cubicBezTo>
                <a:cubicBezTo>
                  <a:pt x="50854" y="30304"/>
                  <a:pt x="51014" y="30404"/>
                  <a:pt x="51134" y="30444"/>
                </a:cubicBezTo>
                <a:cubicBezTo>
                  <a:pt x="51254" y="30504"/>
                  <a:pt x="51314" y="30524"/>
                  <a:pt x="51314" y="30524"/>
                </a:cubicBezTo>
                <a:lnTo>
                  <a:pt x="51475" y="30204"/>
                </a:lnTo>
                <a:cubicBezTo>
                  <a:pt x="51475" y="30204"/>
                  <a:pt x="51415" y="30164"/>
                  <a:pt x="51294" y="30124"/>
                </a:cubicBezTo>
                <a:cubicBezTo>
                  <a:pt x="51174" y="30064"/>
                  <a:pt x="51034" y="29964"/>
                  <a:pt x="50794" y="29863"/>
                </a:cubicBezTo>
                <a:cubicBezTo>
                  <a:pt x="50673" y="29823"/>
                  <a:pt x="50533" y="29763"/>
                  <a:pt x="50373" y="29723"/>
                </a:cubicBezTo>
                <a:cubicBezTo>
                  <a:pt x="50213" y="29663"/>
                  <a:pt x="50053" y="29643"/>
                  <a:pt x="49872" y="29603"/>
                </a:cubicBezTo>
                <a:cubicBezTo>
                  <a:pt x="49672" y="29563"/>
                  <a:pt x="49472" y="29583"/>
                  <a:pt x="49251" y="29563"/>
                </a:cubicBezTo>
                <a:cubicBezTo>
                  <a:pt x="49051" y="29563"/>
                  <a:pt x="48811" y="29563"/>
                  <a:pt x="48570" y="29603"/>
                </a:cubicBezTo>
                <a:cubicBezTo>
                  <a:pt x="48090" y="29663"/>
                  <a:pt x="47589" y="29803"/>
                  <a:pt x="47068" y="29924"/>
                </a:cubicBezTo>
                <a:cubicBezTo>
                  <a:pt x="46528" y="30044"/>
                  <a:pt x="45967" y="30164"/>
                  <a:pt x="45386" y="30164"/>
                </a:cubicBezTo>
                <a:cubicBezTo>
                  <a:pt x="44805" y="30144"/>
                  <a:pt x="44224" y="29984"/>
                  <a:pt x="43663" y="29663"/>
                </a:cubicBezTo>
                <a:lnTo>
                  <a:pt x="43543" y="29603"/>
                </a:lnTo>
                <a:cubicBezTo>
                  <a:pt x="43530" y="29596"/>
                  <a:pt x="43528" y="29594"/>
                  <a:pt x="43530" y="29594"/>
                </a:cubicBezTo>
                <a:cubicBezTo>
                  <a:pt x="43531" y="29594"/>
                  <a:pt x="43533" y="29595"/>
                  <a:pt x="43536" y="29596"/>
                </a:cubicBezTo>
                <a:lnTo>
                  <a:pt x="43536" y="29596"/>
                </a:lnTo>
                <a:lnTo>
                  <a:pt x="43523" y="29583"/>
                </a:lnTo>
                <a:lnTo>
                  <a:pt x="43463" y="29543"/>
                </a:lnTo>
                <a:lnTo>
                  <a:pt x="43243" y="29383"/>
                </a:lnTo>
                <a:cubicBezTo>
                  <a:pt x="43183" y="29343"/>
                  <a:pt x="43083" y="29283"/>
                  <a:pt x="43022" y="29223"/>
                </a:cubicBezTo>
                <a:lnTo>
                  <a:pt x="42862" y="29062"/>
                </a:lnTo>
                <a:lnTo>
                  <a:pt x="42682" y="28902"/>
                </a:lnTo>
                <a:lnTo>
                  <a:pt x="42542" y="28722"/>
                </a:lnTo>
                <a:cubicBezTo>
                  <a:pt x="42422" y="28602"/>
                  <a:pt x="42342" y="28441"/>
                  <a:pt x="42261" y="28301"/>
                </a:cubicBezTo>
                <a:cubicBezTo>
                  <a:pt x="41921" y="27720"/>
                  <a:pt x="41761" y="26979"/>
                  <a:pt x="41560" y="26138"/>
                </a:cubicBezTo>
                <a:cubicBezTo>
                  <a:pt x="41380" y="25317"/>
                  <a:pt x="41020" y="24316"/>
                  <a:pt x="40299" y="23534"/>
                </a:cubicBezTo>
                <a:cubicBezTo>
                  <a:pt x="40098" y="23354"/>
                  <a:pt x="39918" y="23154"/>
                  <a:pt x="39698" y="23014"/>
                </a:cubicBezTo>
                <a:lnTo>
                  <a:pt x="39377" y="22773"/>
                </a:lnTo>
                <a:lnTo>
                  <a:pt x="39217" y="22673"/>
                </a:lnTo>
                <a:lnTo>
                  <a:pt x="39017" y="22573"/>
                </a:lnTo>
                <a:cubicBezTo>
                  <a:pt x="38796" y="22453"/>
                  <a:pt x="38636" y="22353"/>
                  <a:pt x="38336" y="22253"/>
                </a:cubicBezTo>
                <a:lnTo>
                  <a:pt x="37915" y="22092"/>
                </a:lnTo>
                <a:lnTo>
                  <a:pt x="37495" y="22012"/>
                </a:lnTo>
                <a:cubicBezTo>
                  <a:pt x="37224" y="21960"/>
                  <a:pt x="36953" y="21938"/>
                  <a:pt x="36686" y="21938"/>
                </a:cubicBezTo>
                <a:cubicBezTo>
                  <a:pt x="35825" y="21938"/>
                  <a:pt x="34998" y="22165"/>
                  <a:pt x="34310" y="22333"/>
                </a:cubicBezTo>
                <a:cubicBezTo>
                  <a:pt x="33804" y="22454"/>
                  <a:pt x="33347" y="22532"/>
                  <a:pt x="32918" y="22532"/>
                </a:cubicBezTo>
                <a:cubicBezTo>
                  <a:pt x="32565" y="22532"/>
                  <a:pt x="32232" y="22479"/>
                  <a:pt x="31907" y="22353"/>
                </a:cubicBezTo>
                <a:cubicBezTo>
                  <a:pt x="31726" y="22313"/>
                  <a:pt x="31546" y="22193"/>
                  <a:pt x="31366" y="22112"/>
                </a:cubicBezTo>
                <a:lnTo>
                  <a:pt x="31306" y="22072"/>
                </a:lnTo>
                <a:lnTo>
                  <a:pt x="31145" y="21952"/>
                </a:lnTo>
                <a:lnTo>
                  <a:pt x="30825" y="21732"/>
                </a:lnTo>
                <a:cubicBezTo>
                  <a:pt x="30745" y="21672"/>
                  <a:pt x="30705" y="21612"/>
                  <a:pt x="30645" y="21552"/>
                </a:cubicBezTo>
                <a:cubicBezTo>
                  <a:pt x="30585" y="21512"/>
                  <a:pt x="30525" y="21451"/>
                  <a:pt x="30464" y="21371"/>
                </a:cubicBezTo>
                <a:lnTo>
                  <a:pt x="30304" y="21171"/>
                </a:lnTo>
                <a:lnTo>
                  <a:pt x="30164" y="20911"/>
                </a:lnTo>
                <a:cubicBezTo>
                  <a:pt x="29984" y="20590"/>
                  <a:pt x="29844" y="20210"/>
                  <a:pt x="29743" y="19729"/>
                </a:cubicBezTo>
                <a:cubicBezTo>
                  <a:pt x="29623" y="19268"/>
                  <a:pt x="29503" y="18748"/>
                  <a:pt x="29323" y="18167"/>
                </a:cubicBezTo>
                <a:cubicBezTo>
                  <a:pt x="29163" y="17606"/>
                  <a:pt x="28862" y="16985"/>
                  <a:pt x="28442" y="16444"/>
                </a:cubicBezTo>
                <a:cubicBezTo>
                  <a:pt x="28321" y="16304"/>
                  <a:pt x="28221" y="16164"/>
                  <a:pt x="28101" y="16044"/>
                </a:cubicBezTo>
                <a:lnTo>
                  <a:pt x="27721" y="15703"/>
                </a:lnTo>
                <a:cubicBezTo>
                  <a:pt x="27600" y="15563"/>
                  <a:pt x="27460" y="15483"/>
                  <a:pt x="27320" y="15383"/>
                </a:cubicBezTo>
                <a:lnTo>
                  <a:pt x="27120" y="15243"/>
                </a:lnTo>
                <a:lnTo>
                  <a:pt x="27020" y="15182"/>
                </a:lnTo>
                <a:lnTo>
                  <a:pt x="26959" y="15142"/>
                </a:lnTo>
                <a:lnTo>
                  <a:pt x="26939" y="15122"/>
                </a:lnTo>
                <a:cubicBezTo>
                  <a:pt x="26933" y="15119"/>
                  <a:pt x="26930" y="15118"/>
                  <a:pt x="26929" y="15118"/>
                </a:cubicBezTo>
                <a:cubicBezTo>
                  <a:pt x="26928" y="15118"/>
                  <a:pt x="26934" y="15122"/>
                  <a:pt x="26934" y="15122"/>
                </a:cubicBezTo>
                <a:cubicBezTo>
                  <a:pt x="26934" y="15122"/>
                  <a:pt x="26919" y="15112"/>
                  <a:pt x="26839" y="15062"/>
                </a:cubicBezTo>
                <a:lnTo>
                  <a:pt x="26499" y="14882"/>
                </a:lnTo>
                <a:lnTo>
                  <a:pt x="26319" y="14802"/>
                </a:lnTo>
                <a:cubicBezTo>
                  <a:pt x="26299" y="14782"/>
                  <a:pt x="26258" y="14762"/>
                  <a:pt x="26218" y="14742"/>
                </a:cubicBezTo>
                <a:lnTo>
                  <a:pt x="26078" y="14702"/>
                </a:lnTo>
                <a:cubicBezTo>
                  <a:pt x="25898" y="14622"/>
                  <a:pt x="25718" y="14562"/>
                  <a:pt x="25537" y="14502"/>
                </a:cubicBezTo>
                <a:cubicBezTo>
                  <a:pt x="25357" y="14461"/>
                  <a:pt x="25177" y="14441"/>
                  <a:pt x="24997" y="14401"/>
                </a:cubicBezTo>
                <a:cubicBezTo>
                  <a:pt x="24684" y="14346"/>
                  <a:pt x="24364" y="14321"/>
                  <a:pt x="24050" y="14321"/>
                </a:cubicBezTo>
                <a:cubicBezTo>
                  <a:pt x="23680" y="14321"/>
                  <a:pt x="23319" y="14356"/>
                  <a:pt x="22994" y="14421"/>
                </a:cubicBezTo>
                <a:cubicBezTo>
                  <a:pt x="22373" y="14542"/>
                  <a:pt x="21852" y="14682"/>
                  <a:pt x="21391" y="14782"/>
                </a:cubicBezTo>
                <a:cubicBezTo>
                  <a:pt x="20931" y="14882"/>
                  <a:pt x="20550" y="14922"/>
                  <a:pt x="20230" y="14922"/>
                </a:cubicBezTo>
                <a:cubicBezTo>
                  <a:pt x="19909" y="14922"/>
                  <a:pt x="19629" y="14802"/>
                  <a:pt x="19329" y="14682"/>
                </a:cubicBezTo>
                <a:lnTo>
                  <a:pt x="19088" y="14562"/>
                </a:lnTo>
                <a:lnTo>
                  <a:pt x="19038" y="14532"/>
                </a:lnTo>
                <a:lnTo>
                  <a:pt x="19038" y="14532"/>
                </a:lnTo>
                <a:lnTo>
                  <a:pt x="19028" y="14522"/>
                </a:lnTo>
                <a:lnTo>
                  <a:pt x="18988" y="14502"/>
                </a:lnTo>
                <a:lnTo>
                  <a:pt x="18908" y="14441"/>
                </a:lnTo>
                <a:lnTo>
                  <a:pt x="18607" y="14221"/>
                </a:lnTo>
                <a:cubicBezTo>
                  <a:pt x="18587" y="14201"/>
                  <a:pt x="18547" y="14181"/>
                  <a:pt x="18527" y="14181"/>
                </a:cubicBezTo>
                <a:lnTo>
                  <a:pt x="18507" y="14141"/>
                </a:lnTo>
                <a:cubicBezTo>
                  <a:pt x="18487" y="14121"/>
                  <a:pt x="18467" y="14101"/>
                  <a:pt x="18467" y="14081"/>
                </a:cubicBezTo>
                <a:cubicBezTo>
                  <a:pt x="18387" y="14021"/>
                  <a:pt x="18307" y="13881"/>
                  <a:pt x="18207" y="13780"/>
                </a:cubicBezTo>
                <a:cubicBezTo>
                  <a:pt x="18167" y="13720"/>
                  <a:pt x="18147" y="13660"/>
                  <a:pt x="18107" y="13600"/>
                </a:cubicBezTo>
                <a:cubicBezTo>
                  <a:pt x="18067" y="13540"/>
                  <a:pt x="18027" y="13460"/>
                  <a:pt x="18007" y="13380"/>
                </a:cubicBezTo>
                <a:cubicBezTo>
                  <a:pt x="17866" y="13100"/>
                  <a:pt x="17766" y="12739"/>
                  <a:pt x="17666" y="12278"/>
                </a:cubicBezTo>
                <a:cubicBezTo>
                  <a:pt x="17606" y="12038"/>
                  <a:pt x="17546" y="11798"/>
                  <a:pt x="17486" y="11577"/>
                </a:cubicBezTo>
                <a:cubicBezTo>
                  <a:pt x="17406" y="11297"/>
                  <a:pt x="17346" y="11037"/>
                  <a:pt x="17225" y="10736"/>
                </a:cubicBezTo>
                <a:cubicBezTo>
                  <a:pt x="17145" y="10456"/>
                  <a:pt x="17005" y="10155"/>
                  <a:pt x="16865" y="9855"/>
                </a:cubicBezTo>
                <a:cubicBezTo>
                  <a:pt x="16685" y="9574"/>
                  <a:pt x="16524" y="9254"/>
                  <a:pt x="16304" y="8994"/>
                </a:cubicBezTo>
                <a:cubicBezTo>
                  <a:pt x="16184" y="8873"/>
                  <a:pt x="16084" y="8733"/>
                  <a:pt x="15964" y="8613"/>
                </a:cubicBezTo>
                <a:lnTo>
                  <a:pt x="15583" y="8253"/>
                </a:lnTo>
                <a:cubicBezTo>
                  <a:pt x="15343" y="8012"/>
                  <a:pt x="15082" y="7872"/>
                  <a:pt x="14822" y="7672"/>
                </a:cubicBezTo>
                <a:lnTo>
                  <a:pt x="14722" y="7612"/>
                </a:lnTo>
                <a:lnTo>
                  <a:pt x="14662" y="7572"/>
                </a:lnTo>
                <a:lnTo>
                  <a:pt x="14642" y="7572"/>
                </a:lnTo>
                <a:lnTo>
                  <a:pt x="14522" y="7491"/>
                </a:lnTo>
                <a:lnTo>
                  <a:pt x="14361" y="7411"/>
                </a:lnTo>
                <a:lnTo>
                  <a:pt x="14061" y="7251"/>
                </a:lnTo>
                <a:cubicBezTo>
                  <a:pt x="14001" y="7211"/>
                  <a:pt x="13761" y="7131"/>
                  <a:pt x="13600" y="7071"/>
                </a:cubicBezTo>
                <a:cubicBezTo>
                  <a:pt x="13420" y="7011"/>
                  <a:pt x="13240" y="6951"/>
                  <a:pt x="13060" y="6891"/>
                </a:cubicBezTo>
                <a:cubicBezTo>
                  <a:pt x="12563" y="6766"/>
                  <a:pt x="12030" y="6690"/>
                  <a:pt x="11536" y="6690"/>
                </a:cubicBezTo>
                <a:cubicBezTo>
                  <a:pt x="11392" y="6690"/>
                  <a:pt x="11252" y="6697"/>
                  <a:pt x="11117" y="6710"/>
                </a:cubicBezTo>
                <a:cubicBezTo>
                  <a:pt x="10796" y="6730"/>
                  <a:pt x="10536" y="6790"/>
                  <a:pt x="10255" y="6831"/>
                </a:cubicBezTo>
                <a:cubicBezTo>
                  <a:pt x="10015" y="6871"/>
                  <a:pt x="9735" y="6931"/>
                  <a:pt x="9534" y="6991"/>
                </a:cubicBezTo>
                <a:cubicBezTo>
                  <a:pt x="8749" y="7183"/>
                  <a:pt x="8191" y="7299"/>
                  <a:pt x="7822" y="7299"/>
                </a:cubicBezTo>
                <a:cubicBezTo>
                  <a:pt x="7768" y="7299"/>
                  <a:pt x="7718" y="7296"/>
                  <a:pt x="7672" y="7291"/>
                </a:cubicBezTo>
                <a:cubicBezTo>
                  <a:pt x="7572" y="7271"/>
                  <a:pt x="7471" y="7271"/>
                  <a:pt x="7391" y="7251"/>
                </a:cubicBezTo>
                <a:cubicBezTo>
                  <a:pt x="7351" y="7231"/>
                  <a:pt x="7311" y="7231"/>
                  <a:pt x="7271" y="7211"/>
                </a:cubicBezTo>
                <a:lnTo>
                  <a:pt x="7131" y="7171"/>
                </a:lnTo>
                <a:cubicBezTo>
                  <a:pt x="7091" y="7151"/>
                  <a:pt x="7051" y="7131"/>
                  <a:pt x="7011" y="7111"/>
                </a:cubicBezTo>
                <a:cubicBezTo>
                  <a:pt x="6971" y="7091"/>
                  <a:pt x="6931" y="7071"/>
                  <a:pt x="6871" y="7051"/>
                </a:cubicBezTo>
                <a:lnTo>
                  <a:pt x="6826" y="7021"/>
                </a:lnTo>
                <a:lnTo>
                  <a:pt x="6826" y="7021"/>
                </a:lnTo>
                <a:cubicBezTo>
                  <a:pt x="6831" y="7024"/>
                  <a:pt x="6835" y="7026"/>
                  <a:pt x="6835" y="7026"/>
                </a:cubicBezTo>
                <a:cubicBezTo>
                  <a:pt x="6835" y="7026"/>
                  <a:pt x="6828" y="7022"/>
                  <a:pt x="6811" y="7011"/>
                </a:cubicBezTo>
                <a:lnTo>
                  <a:pt x="6811" y="7011"/>
                </a:lnTo>
                <a:lnTo>
                  <a:pt x="6811" y="7011"/>
                </a:lnTo>
                <a:lnTo>
                  <a:pt x="6811" y="7011"/>
                </a:lnTo>
                <a:lnTo>
                  <a:pt x="6791" y="6991"/>
                </a:lnTo>
                <a:lnTo>
                  <a:pt x="6750" y="6971"/>
                </a:lnTo>
                <a:lnTo>
                  <a:pt x="6750" y="6971"/>
                </a:lnTo>
                <a:lnTo>
                  <a:pt x="6710" y="6951"/>
                </a:lnTo>
                <a:lnTo>
                  <a:pt x="6710" y="6951"/>
                </a:lnTo>
                <a:lnTo>
                  <a:pt x="6670" y="6931"/>
                </a:lnTo>
                <a:lnTo>
                  <a:pt x="6470" y="6770"/>
                </a:lnTo>
                <a:lnTo>
                  <a:pt x="6350" y="6690"/>
                </a:lnTo>
                <a:cubicBezTo>
                  <a:pt x="6310" y="6670"/>
                  <a:pt x="6270" y="6650"/>
                  <a:pt x="6290" y="6630"/>
                </a:cubicBezTo>
                <a:cubicBezTo>
                  <a:pt x="6270" y="6590"/>
                  <a:pt x="6250" y="6570"/>
                  <a:pt x="6210" y="6550"/>
                </a:cubicBezTo>
                <a:cubicBezTo>
                  <a:pt x="6170" y="6490"/>
                  <a:pt x="6130" y="6430"/>
                  <a:pt x="6090" y="6370"/>
                </a:cubicBezTo>
                <a:cubicBezTo>
                  <a:pt x="6049" y="6310"/>
                  <a:pt x="6029" y="6230"/>
                  <a:pt x="5989" y="6190"/>
                </a:cubicBezTo>
                <a:cubicBezTo>
                  <a:pt x="5849" y="5909"/>
                  <a:pt x="5749" y="5529"/>
                  <a:pt x="5629" y="5008"/>
                </a:cubicBezTo>
                <a:cubicBezTo>
                  <a:pt x="5489" y="4507"/>
                  <a:pt x="5368" y="3946"/>
                  <a:pt x="5148" y="3326"/>
                </a:cubicBezTo>
                <a:cubicBezTo>
                  <a:pt x="5088" y="3185"/>
                  <a:pt x="5028" y="3025"/>
                  <a:pt x="4968" y="2885"/>
                </a:cubicBezTo>
                <a:cubicBezTo>
                  <a:pt x="4888" y="2745"/>
                  <a:pt x="4828" y="2605"/>
                  <a:pt x="4748" y="2464"/>
                </a:cubicBezTo>
                <a:cubicBezTo>
                  <a:pt x="4587" y="2184"/>
                  <a:pt x="4447" y="1924"/>
                  <a:pt x="4267" y="1703"/>
                </a:cubicBezTo>
                <a:cubicBezTo>
                  <a:pt x="4087" y="1483"/>
                  <a:pt x="3926" y="1263"/>
                  <a:pt x="3746" y="1102"/>
                </a:cubicBezTo>
                <a:cubicBezTo>
                  <a:pt x="3586" y="942"/>
                  <a:pt x="3426" y="782"/>
                  <a:pt x="3265" y="662"/>
                </a:cubicBezTo>
                <a:cubicBezTo>
                  <a:pt x="2985" y="421"/>
                  <a:pt x="2745" y="281"/>
                  <a:pt x="2584" y="161"/>
                </a:cubicBezTo>
                <a:cubicBezTo>
                  <a:pt x="2424" y="61"/>
                  <a:pt x="2344" y="1"/>
                  <a:pt x="234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1"/>
          <p:cNvSpPr/>
          <p:nvPr/>
        </p:nvSpPr>
        <p:spPr>
          <a:xfrm flipH="1" rot="-134242">
            <a:off x="-893451" y="3203190"/>
            <a:ext cx="2390640" cy="819747"/>
          </a:xfrm>
          <a:custGeom>
            <a:rect b="b" l="l" r="r" t="t"/>
            <a:pathLst>
              <a:path extrusionOk="0" h="17728" w="51706">
                <a:moveTo>
                  <a:pt x="26194" y="1"/>
                </a:moveTo>
                <a:cubicBezTo>
                  <a:pt x="25258" y="1"/>
                  <a:pt x="24283" y="160"/>
                  <a:pt x="23309" y="559"/>
                </a:cubicBezTo>
                <a:cubicBezTo>
                  <a:pt x="21229" y="1411"/>
                  <a:pt x="19926" y="2890"/>
                  <a:pt x="19600" y="4745"/>
                </a:cubicBezTo>
                <a:cubicBezTo>
                  <a:pt x="19349" y="6298"/>
                  <a:pt x="19876" y="8003"/>
                  <a:pt x="20903" y="8880"/>
                </a:cubicBezTo>
                <a:cubicBezTo>
                  <a:pt x="21630" y="9532"/>
                  <a:pt x="22983" y="10033"/>
                  <a:pt x="24287" y="10033"/>
                </a:cubicBezTo>
                <a:cubicBezTo>
                  <a:pt x="24638" y="10033"/>
                  <a:pt x="25014" y="9983"/>
                  <a:pt x="25339" y="9908"/>
                </a:cubicBezTo>
                <a:cubicBezTo>
                  <a:pt x="26542" y="9607"/>
                  <a:pt x="27445" y="8805"/>
                  <a:pt x="27946" y="7577"/>
                </a:cubicBezTo>
                <a:cubicBezTo>
                  <a:pt x="28397" y="6424"/>
                  <a:pt x="28272" y="5296"/>
                  <a:pt x="27595" y="4469"/>
                </a:cubicBezTo>
                <a:cubicBezTo>
                  <a:pt x="27103" y="3870"/>
                  <a:pt x="26374" y="3509"/>
                  <a:pt x="25657" y="3509"/>
                </a:cubicBezTo>
                <a:cubicBezTo>
                  <a:pt x="25534" y="3509"/>
                  <a:pt x="25411" y="3519"/>
                  <a:pt x="25289" y="3542"/>
                </a:cubicBezTo>
                <a:cubicBezTo>
                  <a:pt x="24587" y="3667"/>
                  <a:pt x="24061" y="4168"/>
                  <a:pt x="23785" y="4945"/>
                </a:cubicBezTo>
                <a:cubicBezTo>
                  <a:pt x="23785" y="4970"/>
                  <a:pt x="23811" y="5020"/>
                  <a:pt x="23861" y="5045"/>
                </a:cubicBezTo>
                <a:cubicBezTo>
                  <a:pt x="23874" y="5052"/>
                  <a:pt x="23887" y="5055"/>
                  <a:pt x="23900" y="5055"/>
                </a:cubicBezTo>
                <a:cubicBezTo>
                  <a:pt x="23934" y="5055"/>
                  <a:pt x="23961" y="5032"/>
                  <a:pt x="23961" y="4995"/>
                </a:cubicBezTo>
                <a:cubicBezTo>
                  <a:pt x="24186" y="4293"/>
                  <a:pt x="24688" y="3842"/>
                  <a:pt x="25314" y="3717"/>
                </a:cubicBezTo>
                <a:cubicBezTo>
                  <a:pt x="25424" y="3699"/>
                  <a:pt x="25535" y="3691"/>
                  <a:pt x="25645" y="3691"/>
                </a:cubicBezTo>
                <a:cubicBezTo>
                  <a:pt x="26319" y="3691"/>
                  <a:pt x="26996" y="4013"/>
                  <a:pt x="27470" y="4594"/>
                </a:cubicBezTo>
                <a:cubicBezTo>
                  <a:pt x="27846" y="5045"/>
                  <a:pt x="28372" y="6023"/>
                  <a:pt x="27770" y="7502"/>
                </a:cubicBezTo>
                <a:cubicBezTo>
                  <a:pt x="27294" y="8705"/>
                  <a:pt x="26467" y="9456"/>
                  <a:pt x="25289" y="9732"/>
                </a:cubicBezTo>
                <a:cubicBezTo>
                  <a:pt x="24948" y="9819"/>
                  <a:pt x="24600" y="9857"/>
                  <a:pt x="24257" y="9857"/>
                </a:cubicBezTo>
                <a:cubicBezTo>
                  <a:pt x="22911" y="9857"/>
                  <a:pt x="21628" y="9274"/>
                  <a:pt x="21029" y="8755"/>
                </a:cubicBezTo>
                <a:cubicBezTo>
                  <a:pt x="20227" y="8078"/>
                  <a:pt x="19500" y="6524"/>
                  <a:pt x="19800" y="4770"/>
                </a:cubicBezTo>
                <a:cubicBezTo>
                  <a:pt x="20076" y="2990"/>
                  <a:pt x="21354" y="1562"/>
                  <a:pt x="23384" y="709"/>
                </a:cubicBezTo>
                <a:cubicBezTo>
                  <a:pt x="24326" y="326"/>
                  <a:pt x="25269" y="172"/>
                  <a:pt x="26176" y="172"/>
                </a:cubicBezTo>
                <a:cubicBezTo>
                  <a:pt x="29829" y="172"/>
                  <a:pt x="32893" y="2669"/>
                  <a:pt x="32933" y="2689"/>
                </a:cubicBezTo>
                <a:cubicBezTo>
                  <a:pt x="32958" y="2715"/>
                  <a:pt x="33009" y="2715"/>
                  <a:pt x="33034" y="2715"/>
                </a:cubicBezTo>
                <a:cubicBezTo>
                  <a:pt x="33048" y="2701"/>
                  <a:pt x="33668" y="2360"/>
                  <a:pt x="34540" y="2360"/>
                </a:cubicBezTo>
                <a:cubicBezTo>
                  <a:pt x="35234" y="2360"/>
                  <a:pt x="36086" y="2575"/>
                  <a:pt x="36918" y="3341"/>
                </a:cubicBezTo>
                <a:cubicBezTo>
                  <a:pt x="38823" y="5095"/>
                  <a:pt x="38397" y="6900"/>
                  <a:pt x="38397" y="6950"/>
                </a:cubicBezTo>
                <a:cubicBezTo>
                  <a:pt x="38397" y="6950"/>
                  <a:pt x="38222" y="8253"/>
                  <a:pt x="37169" y="8855"/>
                </a:cubicBezTo>
                <a:cubicBezTo>
                  <a:pt x="36815" y="9060"/>
                  <a:pt x="36410" y="9162"/>
                  <a:pt x="35952" y="9162"/>
                </a:cubicBezTo>
                <a:cubicBezTo>
                  <a:pt x="35405" y="9162"/>
                  <a:pt x="34783" y="9016"/>
                  <a:pt x="34086" y="8730"/>
                </a:cubicBezTo>
                <a:cubicBezTo>
                  <a:pt x="32983" y="8278"/>
                  <a:pt x="32432" y="7577"/>
                  <a:pt x="32532" y="6725"/>
                </a:cubicBezTo>
                <a:cubicBezTo>
                  <a:pt x="32633" y="5872"/>
                  <a:pt x="33435" y="5045"/>
                  <a:pt x="34262" y="4945"/>
                </a:cubicBezTo>
                <a:cubicBezTo>
                  <a:pt x="34322" y="4938"/>
                  <a:pt x="34381" y="4934"/>
                  <a:pt x="34439" y="4934"/>
                </a:cubicBezTo>
                <a:cubicBezTo>
                  <a:pt x="34957" y="4934"/>
                  <a:pt x="35367" y="5236"/>
                  <a:pt x="35615" y="5822"/>
                </a:cubicBezTo>
                <a:cubicBezTo>
                  <a:pt x="35615" y="5872"/>
                  <a:pt x="35665" y="5872"/>
                  <a:pt x="35715" y="5872"/>
                </a:cubicBezTo>
                <a:cubicBezTo>
                  <a:pt x="35765" y="5847"/>
                  <a:pt x="35791" y="5797"/>
                  <a:pt x="35765" y="5747"/>
                </a:cubicBezTo>
                <a:cubicBezTo>
                  <a:pt x="35497" y="5120"/>
                  <a:pt x="35029" y="4754"/>
                  <a:pt x="34450" y="4754"/>
                </a:cubicBezTo>
                <a:cubicBezTo>
                  <a:pt x="34380" y="4754"/>
                  <a:pt x="34309" y="4759"/>
                  <a:pt x="34237" y="4770"/>
                </a:cubicBezTo>
                <a:cubicBezTo>
                  <a:pt x="33334" y="4895"/>
                  <a:pt x="32482" y="5772"/>
                  <a:pt x="32357" y="6700"/>
                </a:cubicBezTo>
                <a:cubicBezTo>
                  <a:pt x="32282" y="7251"/>
                  <a:pt x="32407" y="8253"/>
                  <a:pt x="34011" y="8905"/>
                </a:cubicBezTo>
                <a:cubicBezTo>
                  <a:pt x="34716" y="9198"/>
                  <a:pt x="35357" y="9342"/>
                  <a:pt x="35927" y="9342"/>
                </a:cubicBezTo>
                <a:cubicBezTo>
                  <a:pt x="36432" y="9342"/>
                  <a:pt x="36881" y="9229"/>
                  <a:pt x="37269" y="9005"/>
                </a:cubicBezTo>
                <a:cubicBezTo>
                  <a:pt x="38247" y="8454"/>
                  <a:pt x="38522" y="7301"/>
                  <a:pt x="38572" y="7025"/>
                </a:cubicBezTo>
                <a:cubicBezTo>
                  <a:pt x="38572" y="7025"/>
                  <a:pt x="38584" y="7036"/>
                  <a:pt x="38591" y="7036"/>
                </a:cubicBezTo>
                <a:cubicBezTo>
                  <a:pt x="38595" y="7036"/>
                  <a:pt x="38598" y="7034"/>
                  <a:pt x="38598" y="7025"/>
                </a:cubicBezTo>
                <a:cubicBezTo>
                  <a:pt x="38600" y="7025"/>
                  <a:pt x="38624" y="7024"/>
                  <a:pt x="38665" y="7024"/>
                </a:cubicBezTo>
                <a:cubicBezTo>
                  <a:pt x="39039" y="7024"/>
                  <a:pt x="40846" y="7166"/>
                  <a:pt x="41455" y="10008"/>
                </a:cubicBezTo>
                <a:cubicBezTo>
                  <a:pt x="41455" y="10033"/>
                  <a:pt x="41455" y="10058"/>
                  <a:pt x="41480" y="10058"/>
                </a:cubicBezTo>
                <a:cubicBezTo>
                  <a:pt x="41492" y="10070"/>
                  <a:pt x="41511" y="10077"/>
                  <a:pt x="41530" y="10077"/>
                </a:cubicBezTo>
                <a:cubicBezTo>
                  <a:pt x="41549" y="10077"/>
                  <a:pt x="41567" y="10070"/>
                  <a:pt x="41580" y="10058"/>
                </a:cubicBezTo>
                <a:cubicBezTo>
                  <a:pt x="41580" y="10058"/>
                  <a:pt x="42002" y="9861"/>
                  <a:pt x="42653" y="9861"/>
                </a:cubicBezTo>
                <a:cubicBezTo>
                  <a:pt x="43396" y="9861"/>
                  <a:pt x="44436" y="10117"/>
                  <a:pt x="45490" y="11211"/>
                </a:cubicBezTo>
                <a:cubicBezTo>
                  <a:pt x="46617" y="12362"/>
                  <a:pt x="47552" y="12891"/>
                  <a:pt x="48459" y="12891"/>
                </a:cubicBezTo>
                <a:cubicBezTo>
                  <a:pt x="48480" y="12891"/>
                  <a:pt x="48501" y="12891"/>
                  <a:pt x="48522" y="12890"/>
                </a:cubicBezTo>
                <a:cubicBezTo>
                  <a:pt x="49425" y="12840"/>
                  <a:pt x="50302" y="12289"/>
                  <a:pt x="51279" y="11161"/>
                </a:cubicBezTo>
                <a:lnTo>
                  <a:pt x="51279" y="11161"/>
                </a:lnTo>
                <a:cubicBezTo>
                  <a:pt x="51304" y="11662"/>
                  <a:pt x="51229" y="13015"/>
                  <a:pt x="50152" y="13943"/>
                </a:cubicBezTo>
                <a:cubicBezTo>
                  <a:pt x="49371" y="14613"/>
                  <a:pt x="48211" y="14946"/>
                  <a:pt x="46714" y="14946"/>
                </a:cubicBezTo>
                <a:cubicBezTo>
                  <a:pt x="45135" y="14946"/>
                  <a:pt x="43181" y="14576"/>
                  <a:pt x="40903" y="13842"/>
                </a:cubicBezTo>
                <a:cubicBezTo>
                  <a:pt x="40889" y="13835"/>
                  <a:pt x="40876" y="13832"/>
                  <a:pt x="40865" y="13832"/>
                </a:cubicBezTo>
                <a:cubicBezTo>
                  <a:pt x="40839" y="13832"/>
                  <a:pt x="40821" y="13850"/>
                  <a:pt x="40803" y="13867"/>
                </a:cubicBezTo>
                <a:cubicBezTo>
                  <a:pt x="40765" y="13905"/>
                  <a:pt x="38248" y="16835"/>
                  <a:pt x="34907" y="16835"/>
                </a:cubicBezTo>
                <a:cubicBezTo>
                  <a:pt x="33816" y="16835"/>
                  <a:pt x="32638" y="16523"/>
                  <a:pt x="31430" y="15697"/>
                </a:cubicBezTo>
                <a:cubicBezTo>
                  <a:pt x="30678" y="15196"/>
                  <a:pt x="30252" y="14394"/>
                  <a:pt x="30277" y="13542"/>
                </a:cubicBezTo>
                <a:cubicBezTo>
                  <a:pt x="30302" y="12815"/>
                  <a:pt x="30628" y="12263"/>
                  <a:pt x="31279" y="11938"/>
                </a:cubicBezTo>
                <a:cubicBezTo>
                  <a:pt x="31817" y="11676"/>
                  <a:pt x="32362" y="11543"/>
                  <a:pt x="32873" y="11543"/>
                </a:cubicBezTo>
                <a:cubicBezTo>
                  <a:pt x="33291" y="11543"/>
                  <a:pt x="33686" y="11632"/>
                  <a:pt x="34036" y="11812"/>
                </a:cubicBezTo>
                <a:cubicBezTo>
                  <a:pt x="34638" y="12138"/>
                  <a:pt x="35039" y="12740"/>
                  <a:pt x="35139" y="13517"/>
                </a:cubicBezTo>
                <a:cubicBezTo>
                  <a:pt x="35189" y="14068"/>
                  <a:pt x="34938" y="14394"/>
                  <a:pt x="34688" y="14544"/>
                </a:cubicBezTo>
                <a:cubicBezTo>
                  <a:pt x="34443" y="14721"/>
                  <a:pt x="34118" y="14809"/>
                  <a:pt x="33784" y="14809"/>
                </a:cubicBezTo>
                <a:cubicBezTo>
                  <a:pt x="33501" y="14809"/>
                  <a:pt x="33211" y="14746"/>
                  <a:pt x="32958" y="14619"/>
                </a:cubicBezTo>
                <a:cubicBezTo>
                  <a:pt x="32507" y="14394"/>
                  <a:pt x="32257" y="13993"/>
                  <a:pt x="32257" y="13492"/>
                </a:cubicBezTo>
                <a:cubicBezTo>
                  <a:pt x="32257" y="13441"/>
                  <a:pt x="32232" y="13416"/>
                  <a:pt x="32181" y="13416"/>
                </a:cubicBezTo>
                <a:cubicBezTo>
                  <a:pt x="32131" y="13416"/>
                  <a:pt x="32081" y="13441"/>
                  <a:pt x="32081" y="13492"/>
                </a:cubicBezTo>
                <a:cubicBezTo>
                  <a:pt x="32081" y="14043"/>
                  <a:pt x="32357" y="14519"/>
                  <a:pt x="32883" y="14770"/>
                </a:cubicBezTo>
                <a:cubicBezTo>
                  <a:pt x="33145" y="14918"/>
                  <a:pt x="33458" y="14988"/>
                  <a:pt x="33769" y="14988"/>
                </a:cubicBezTo>
                <a:cubicBezTo>
                  <a:pt x="34143" y="14988"/>
                  <a:pt x="34514" y="14886"/>
                  <a:pt x="34788" y="14695"/>
                </a:cubicBezTo>
                <a:cubicBezTo>
                  <a:pt x="35189" y="14419"/>
                  <a:pt x="35364" y="13993"/>
                  <a:pt x="35314" y="13492"/>
                </a:cubicBezTo>
                <a:cubicBezTo>
                  <a:pt x="35214" y="12664"/>
                  <a:pt x="34788" y="12013"/>
                  <a:pt x="34111" y="11662"/>
                </a:cubicBezTo>
                <a:cubicBezTo>
                  <a:pt x="33746" y="11457"/>
                  <a:pt x="33324" y="11355"/>
                  <a:pt x="32876" y="11355"/>
                </a:cubicBezTo>
                <a:cubicBezTo>
                  <a:pt x="32339" y="11355"/>
                  <a:pt x="31764" y="11501"/>
                  <a:pt x="31204" y="11787"/>
                </a:cubicBezTo>
                <a:cubicBezTo>
                  <a:pt x="30477" y="12138"/>
                  <a:pt x="30126" y="12740"/>
                  <a:pt x="30101" y="13542"/>
                </a:cubicBezTo>
                <a:cubicBezTo>
                  <a:pt x="30076" y="14093"/>
                  <a:pt x="30252" y="14619"/>
                  <a:pt x="30552" y="15096"/>
                </a:cubicBezTo>
                <a:cubicBezTo>
                  <a:pt x="30528" y="15120"/>
                  <a:pt x="28074" y="17427"/>
                  <a:pt x="25545" y="17427"/>
                </a:cubicBezTo>
                <a:cubicBezTo>
                  <a:pt x="25518" y="17427"/>
                  <a:pt x="25492" y="17427"/>
                  <a:pt x="25465" y="17426"/>
                </a:cubicBezTo>
                <a:cubicBezTo>
                  <a:pt x="23059" y="17376"/>
                  <a:pt x="21254" y="15346"/>
                  <a:pt x="21054" y="15096"/>
                </a:cubicBezTo>
                <a:cubicBezTo>
                  <a:pt x="21079" y="14820"/>
                  <a:pt x="21104" y="12915"/>
                  <a:pt x="19099" y="12464"/>
                </a:cubicBezTo>
                <a:cubicBezTo>
                  <a:pt x="18861" y="12412"/>
                  <a:pt x="18628" y="12386"/>
                  <a:pt x="18404" y="12386"/>
                </a:cubicBezTo>
                <a:cubicBezTo>
                  <a:pt x="17663" y="12386"/>
                  <a:pt x="17022" y="12665"/>
                  <a:pt x="16617" y="13166"/>
                </a:cubicBezTo>
                <a:cubicBezTo>
                  <a:pt x="16166" y="13742"/>
                  <a:pt x="16091" y="14494"/>
                  <a:pt x="16442" y="15171"/>
                </a:cubicBezTo>
                <a:cubicBezTo>
                  <a:pt x="16784" y="15855"/>
                  <a:pt x="17352" y="16087"/>
                  <a:pt x="17848" y="16087"/>
                </a:cubicBezTo>
                <a:cubicBezTo>
                  <a:pt x="17970" y="16087"/>
                  <a:pt x="18088" y="16073"/>
                  <a:pt x="18196" y="16048"/>
                </a:cubicBezTo>
                <a:cubicBezTo>
                  <a:pt x="18773" y="15898"/>
                  <a:pt x="19174" y="15446"/>
                  <a:pt x="19174" y="14895"/>
                </a:cubicBezTo>
                <a:cubicBezTo>
                  <a:pt x="19174" y="14845"/>
                  <a:pt x="19149" y="14820"/>
                  <a:pt x="19099" y="14820"/>
                </a:cubicBezTo>
                <a:cubicBezTo>
                  <a:pt x="19049" y="14820"/>
                  <a:pt x="18998" y="14845"/>
                  <a:pt x="18998" y="14895"/>
                </a:cubicBezTo>
                <a:cubicBezTo>
                  <a:pt x="18998" y="15371"/>
                  <a:pt x="18673" y="15747"/>
                  <a:pt x="18146" y="15872"/>
                </a:cubicBezTo>
                <a:cubicBezTo>
                  <a:pt x="18050" y="15898"/>
                  <a:pt x="17944" y="15912"/>
                  <a:pt x="17833" y="15912"/>
                </a:cubicBezTo>
                <a:cubicBezTo>
                  <a:pt x="17399" y="15912"/>
                  <a:pt x="16892" y="15695"/>
                  <a:pt x="16592" y="15096"/>
                </a:cubicBezTo>
                <a:cubicBezTo>
                  <a:pt x="16292" y="14469"/>
                  <a:pt x="16342" y="13792"/>
                  <a:pt x="16743" y="13291"/>
                </a:cubicBezTo>
                <a:cubicBezTo>
                  <a:pt x="17106" y="12813"/>
                  <a:pt x="17703" y="12568"/>
                  <a:pt x="18400" y="12568"/>
                </a:cubicBezTo>
                <a:cubicBezTo>
                  <a:pt x="18616" y="12568"/>
                  <a:pt x="18842" y="12592"/>
                  <a:pt x="19074" y="12639"/>
                </a:cubicBezTo>
                <a:cubicBezTo>
                  <a:pt x="20978" y="13065"/>
                  <a:pt x="20903" y="14870"/>
                  <a:pt x="20878" y="15096"/>
                </a:cubicBezTo>
                <a:cubicBezTo>
                  <a:pt x="19676" y="16715"/>
                  <a:pt x="17848" y="17534"/>
                  <a:pt x="15500" y="17534"/>
                </a:cubicBezTo>
                <a:cubicBezTo>
                  <a:pt x="14177" y="17534"/>
                  <a:pt x="12689" y="17274"/>
                  <a:pt x="11054" y="16750"/>
                </a:cubicBezTo>
                <a:cubicBezTo>
                  <a:pt x="9926" y="16399"/>
                  <a:pt x="8923" y="15572"/>
                  <a:pt x="7946" y="14745"/>
                </a:cubicBezTo>
                <a:cubicBezTo>
                  <a:pt x="6617" y="13642"/>
                  <a:pt x="5239" y="12489"/>
                  <a:pt x="3485" y="12489"/>
                </a:cubicBezTo>
                <a:lnTo>
                  <a:pt x="3460" y="12489"/>
                </a:lnTo>
                <a:cubicBezTo>
                  <a:pt x="2783" y="12514"/>
                  <a:pt x="2307" y="12715"/>
                  <a:pt x="2081" y="13141"/>
                </a:cubicBezTo>
                <a:cubicBezTo>
                  <a:pt x="1530" y="14143"/>
                  <a:pt x="2407" y="15948"/>
                  <a:pt x="2758" y="16574"/>
                </a:cubicBezTo>
                <a:cubicBezTo>
                  <a:pt x="753" y="15672"/>
                  <a:pt x="226" y="13792"/>
                  <a:pt x="176" y="13642"/>
                </a:cubicBezTo>
                <a:cubicBezTo>
                  <a:pt x="176" y="12138"/>
                  <a:pt x="627" y="11035"/>
                  <a:pt x="1555" y="10384"/>
                </a:cubicBezTo>
                <a:cubicBezTo>
                  <a:pt x="2351" y="9819"/>
                  <a:pt x="3397" y="9634"/>
                  <a:pt x="4428" y="9634"/>
                </a:cubicBezTo>
                <a:cubicBezTo>
                  <a:pt x="6186" y="9634"/>
                  <a:pt x="7899" y="10173"/>
                  <a:pt x="8247" y="10283"/>
                </a:cubicBezTo>
                <a:cubicBezTo>
                  <a:pt x="8221" y="10434"/>
                  <a:pt x="8247" y="10810"/>
                  <a:pt x="8522" y="11186"/>
                </a:cubicBezTo>
                <a:cubicBezTo>
                  <a:pt x="8848" y="11612"/>
                  <a:pt x="9399" y="11862"/>
                  <a:pt x="10201" y="11938"/>
                </a:cubicBezTo>
                <a:cubicBezTo>
                  <a:pt x="10302" y="11963"/>
                  <a:pt x="10402" y="11963"/>
                  <a:pt x="10477" y="11963"/>
                </a:cubicBezTo>
                <a:cubicBezTo>
                  <a:pt x="11079" y="11963"/>
                  <a:pt x="11329" y="11737"/>
                  <a:pt x="11455" y="11512"/>
                </a:cubicBezTo>
                <a:cubicBezTo>
                  <a:pt x="11680" y="11136"/>
                  <a:pt x="11530" y="10609"/>
                  <a:pt x="11279" y="10283"/>
                </a:cubicBezTo>
                <a:cubicBezTo>
                  <a:pt x="11071" y="10034"/>
                  <a:pt x="10812" y="9888"/>
                  <a:pt x="10573" y="9888"/>
                </a:cubicBezTo>
                <a:cubicBezTo>
                  <a:pt x="10523" y="9888"/>
                  <a:pt x="10474" y="9895"/>
                  <a:pt x="10427" y="9908"/>
                </a:cubicBezTo>
                <a:cubicBezTo>
                  <a:pt x="9926" y="10033"/>
                  <a:pt x="9750" y="10283"/>
                  <a:pt x="9700" y="10459"/>
                </a:cubicBezTo>
                <a:cubicBezTo>
                  <a:pt x="9625" y="10760"/>
                  <a:pt x="9750" y="11060"/>
                  <a:pt x="9901" y="11211"/>
                </a:cubicBezTo>
                <a:cubicBezTo>
                  <a:pt x="9926" y="11236"/>
                  <a:pt x="9951" y="11248"/>
                  <a:pt x="9973" y="11248"/>
                </a:cubicBezTo>
                <a:cubicBezTo>
                  <a:pt x="9995" y="11248"/>
                  <a:pt x="10013" y="11236"/>
                  <a:pt x="10026" y="11211"/>
                </a:cubicBezTo>
                <a:cubicBezTo>
                  <a:pt x="10076" y="11186"/>
                  <a:pt x="10076" y="11136"/>
                  <a:pt x="10026" y="11085"/>
                </a:cubicBezTo>
                <a:cubicBezTo>
                  <a:pt x="9926" y="10985"/>
                  <a:pt x="9800" y="10760"/>
                  <a:pt x="9876" y="10509"/>
                </a:cubicBezTo>
                <a:cubicBezTo>
                  <a:pt x="9926" y="10309"/>
                  <a:pt x="10126" y="10158"/>
                  <a:pt x="10452" y="10083"/>
                </a:cubicBezTo>
                <a:cubicBezTo>
                  <a:pt x="10495" y="10069"/>
                  <a:pt x="10540" y="10061"/>
                  <a:pt x="10584" y="10061"/>
                </a:cubicBezTo>
                <a:cubicBezTo>
                  <a:pt x="10772" y="10061"/>
                  <a:pt x="10967" y="10186"/>
                  <a:pt x="11129" y="10409"/>
                </a:cubicBezTo>
                <a:cubicBezTo>
                  <a:pt x="11354" y="10684"/>
                  <a:pt x="11480" y="11111"/>
                  <a:pt x="11304" y="11436"/>
                </a:cubicBezTo>
                <a:cubicBezTo>
                  <a:pt x="11183" y="11659"/>
                  <a:pt x="10914" y="11784"/>
                  <a:pt x="10511" y="11784"/>
                </a:cubicBezTo>
                <a:cubicBezTo>
                  <a:pt x="10415" y="11784"/>
                  <a:pt x="10312" y="11777"/>
                  <a:pt x="10201" y="11762"/>
                </a:cubicBezTo>
                <a:cubicBezTo>
                  <a:pt x="9475" y="11687"/>
                  <a:pt x="8948" y="11461"/>
                  <a:pt x="8673" y="11060"/>
                </a:cubicBezTo>
                <a:cubicBezTo>
                  <a:pt x="8397" y="10735"/>
                  <a:pt x="8422" y="10359"/>
                  <a:pt x="8422" y="10258"/>
                </a:cubicBezTo>
                <a:cubicBezTo>
                  <a:pt x="9329" y="9137"/>
                  <a:pt x="10471" y="8858"/>
                  <a:pt x="11385" y="8858"/>
                </a:cubicBezTo>
                <a:cubicBezTo>
                  <a:pt x="12289" y="8858"/>
                  <a:pt x="12971" y="9131"/>
                  <a:pt x="12983" y="9131"/>
                </a:cubicBezTo>
                <a:cubicBezTo>
                  <a:pt x="12996" y="9143"/>
                  <a:pt x="13008" y="9149"/>
                  <a:pt x="13021" y="9149"/>
                </a:cubicBezTo>
                <a:cubicBezTo>
                  <a:pt x="13034" y="9149"/>
                  <a:pt x="13046" y="9143"/>
                  <a:pt x="13059" y="9131"/>
                </a:cubicBezTo>
                <a:cubicBezTo>
                  <a:pt x="13059" y="9131"/>
                  <a:pt x="13084" y="9106"/>
                  <a:pt x="13084" y="9080"/>
                </a:cubicBezTo>
                <a:cubicBezTo>
                  <a:pt x="13535" y="7727"/>
                  <a:pt x="15039" y="7025"/>
                  <a:pt x="15039" y="7025"/>
                </a:cubicBezTo>
                <a:cubicBezTo>
                  <a:pt x="15670" y="6729"/>
                  <a:pt x="16294" y="6620"/>
                  <a:pt x="16869" y="6620"/>
                </a:cubicBezTo>
                <a:cubicBezTo>
                  <a:pt x="18485" y="6620"/>
                  <a:pt x="19725" y="7483"/>
                  <a:pt x="19725" y="7502"/>
                </a:cubicBezTo>
                <a:cubicBezTo>
                  <a:pt x="19740" y="7509"/>
                  <a:pt x="19755" y="7512"/>
                  <a:pt x="19769" y="7512"/>
                </a:cubicBezTo>
                <a:cubicBezTo>
                  <a:pt x="19803" y="7512"/>
                  <a:pt x="19833" y="7494"/>
                  <a:pt x="19851" y="7476"/>
                </a:cubicBezTo>
                <a:cubicBezTo>
                  <a:pt x="19901" y="7426"/>
                  <a:pt x="19876" y="7376"/>
                  <a:pt x="19851" y="7351"/>
                </a:cubicBezTo>
                <a:cubicBezTo>
                  <a:pt x="19832" y="7333"/>
                  <a:pt x="18558" y="6437"/>
                  <a:pt x="16891" y="6437"/>
                </a:cubicBezTo>
                <a:cubicBezTo>
                  <a:pt x="16287" y="6437"/>
                  <a:pt x="15630" y="6555"/>
                  <a:pt x="14963" y="6875"/>
                </a:cubicBezTo>
                <a:cubicBezTo>
                  <a:pt x="14913" y="6900"/>
                  <a:pt x="13460" y="7577"/>
                  <a:pt x="12958" y="8930"/>
                </a:cubicBezTo>
                <a:cubicBezTo>
                  <a:pt x="12737" y="8853"/>
                  <a:pt x="12134" y="8672"/>
                  <a:pt x="11384" y="8672"/>
                </a:cubicBezTo>
                <a:cubicBezTo>
                  <a:pt x="10434" y="8672"/>
                  <a:pt x="9248" y="8960"/>
                  <a:pt x="8297" y="10108"/>
                </a:cubicBezTo>
                <a:cubicBezTo>
                  <a:pt x="7950" y="9998"/>
                  <a:pt x="6229" y="9443"/>
                  <a:pt x="4438" y="9443"/>
                </a:cubicBezTo>
                <a:cubicBezTo>
                  <a:pt x="3378" y="9443"/>
                  <a:pt x="2293" y="9637"/>
                  <a:pt x="1454" y="10233"/>
                </a:cubicBezTo>
                <a:cubicBezTo>
                  <a:pt x="477" y="10935"/>
                  <a:pt x="1" y="12088"/>
                  <a:pt x="1" y="13642"/>
                </a:cubicBezTo>
                <a:cubicBezTo>
                  <a:pt x="1" y="13667"/>
                  <a:pt x="1" y="13667"/>
                  <a:pt x="1" y="13667"/>
                </a:cubicBezTo>
                <a:cubicBezTo>
                  <a:pt x="1" y="13692"/>
                  <a:pt x="577" y="15923"/>
                  <a:pt x="2933" y="16850"/>
                </a:cubicBezTo>
                <a:cubicBezTo>
                  <a:pt x="2941" y="16857"/>
                  <a:pt x="2950" y="16860"/>
                  <a:pt x="2960" y="16860"/>
                </a:cubicBezTo>
                <a:cubicBezTo>
                  <a:pt x="2985" y="16860"/>
                  <a:pt x="3016" y="16843"/>
                  <a:pt x="3033" y="16825"/>
                </a:cubicBezTo>
                <a:cubicBezTo>
                  <a:pt x="3059" y="16800"/>
                  <a:pt x="3059" y="16750"/>
                  <a:pt x="3033" y="16725"/>
                </a:cubicBezTo>
                <a:cubicBezTo>
                  <a:pt x="3008" y="16700"/>
                  <a:pt x="1605" y="14344"/>
                  <a:pt x="2231" y="13241"/>
                </a:cubicBezTo>
                <a:cubicBezTo>
                  <a:pt x="2432" y="12865"/>
                  <a:pt x="2833" y="12690"/>
                  <a:pt x="3460" y="12690"/>
                </a:cubicBezTo>
                <a:lnTo>
                  <a:pt x="3485" y="12690"/>
                </a:lnTo>
                <a:cubicBezTo>
                  <a:pt x="5164" y="12690"/>
                  <a:pt x="6517" y="13792"/>
                  <a:pt x="7820" y="14895"/>
                </a:cubicBezTo>
                <a:cubicBezTo>
                  <a:pt x="8823" y="15722"/>
                  <a:pt x="9825" y="16574"/>
                  <a:pt x="11003" y="16925"/>
                </a:cubicBezTo>
                <a:cubicBezTo>
                  <a:pt x="12658" y="17451"/>
                  <a:pt x="14161" y="17727"/>
                  <a:pt x="15515" y="17727"/>
                </a:cubicBezTo>
                <a:cubicBezTo>
                  <a:pt x="17871" y="17727"/>
                  <a:pt x="19725" y="16900"/>
                  <a:pt x="20953" y="15271"/>
                </a:cubicBezTo>
                <a:cubicBezTo>
                  <a:pt x="21329" y="15697"/>
                  <a:pt x="23109" y="17577"/>
                  <a:pt x="25465" y="17602"/>
                </a:cubicBezTo>
                <a:lnTo>
                  <a:pt x="25515" y="17602"/>
                </a:lnTo>
                <a:cubicBezTo>
                  <a:pt x="28121" y="17602"/>
                  <a:pt x="30603" y="15296"/>
                  <a:pt x="30653" y="15221"/>
                </a:cubicBezTo>
                <a:cubicBezTo>
                  <a:pt x="30853" y="15471"/>
                  <a:pt x="31079" y="15672"/>
                  <a:pt x="31329" y="15847"/>
                </a:cubicBezTo>
                <a:cubicBezTo>
                  <a:pt x="32582" y="16700"/>
                  <a:pt x="33785" y="17025"/>
                  <a:pt x="34913" y="17025"/>
                </a:cubicBezTo>
                <a:cubicBezTo>
                  <a:pt x="38096" y="17025"/>
                  <a:pt x="40552" y="14419"/>
                  <a:pt x="40903" y="14018"/>
                </a:cubicBezTo>
                <a:cubicBezTo>
                  <a:pt x="43211" y="14757"/>
                  <a:pt x="45162" y="15127"/>
                  <a:pt x="46740" y="15127"/>
                </a:cubicBezTo>
                <a:cubicBezTo>
                  <a:pt x="48264" y="15127"/>
                  <a:pt x="49439" y="14782"/>
                  <a:pt x="50252" y="14093"/>
                </a:cubicBezTo>
                <a:cubicBezTo>
                  <a:pt x="51705" y="12840"/>
                  <a:pt x="51430" y="10935"/>
                  <a:pt x="51430" y="10910"/>
                </a:cubicBezTo>
                <a:cubicBezTo>
                  <a:pt x="51430" y="10885"/>
                  <a:pt x="51405" y="10860"/>
                  <a:pt x="51380" y="10835"/>
                </a:cubicBezTo>
                <a:cubicBezTo>
                  <a:pt x="51329" y="10835"/>
                  <a:pt x="51304" y="10835"/>
                  <a:pt x="51279" y="10860"/>
                </a:cubicBezTo>
                <a:cubicBezTo>
                  <a:pt x="50277" y="12088"/>
                  <a:pt x="49400" y="12664"/>
                  <a:pt x="48522" y="12690"/>
                </a:cubicBezTo>
                <a:cubicBezTo>
                  <a:pt x="48484" y="12692"/>
                  <a:pt x="48446" y="12693"/>
                  <a:pt x="48408" y="12693"/>
                </a:cubicBezTo>
                <a:cubicBezTo>
                  <a:pt x="47564" y="12693"/>
                  <a:pt x="46670" y="12164"/>
                  <a:pt x="45615" y="11085"/>
                </a:cubicBezTo>
                <a:cubicBezTo>
                  <a:pt x="44525" y="9950"/>
                  <a:pt x="43444" y="9683"/>
                  <a:pt x="42665" y="9683"/>
                </a:cubicBezTo>
                <a:cubicBezTo>
                  <a:pt x="42155" y="9683"/>
                  <a:pt x="41774" y="9798"/>
                  <a:pt x="41605" y="9857"/>
                </a:cubicBezTo>
                <a:cubicBezTo>
                  <a:pt x="40915" y="6874"/>
                  <a:pt x="38890" y="6850"/>
                  <a:pt x="38610" y="6850"/>
                </a:cubicBezTo>
                <a:cubicBezTo>
                  <a:pt x="38605" y="6850"/>
                  <a:pt x="38601" y="6850"/>
                  <a:pt x="38598" y="6850"/>
                </a:cubicBezTo>
                <a:cubicBezTo>
                  <a:pt x="38673" y="6424"/>
                  <a:pt x="38748" y="4770"/>
                  <a:pt x="37044" y="3216"/>
                </a:cubicBezTo>
                <a:cubicBezTo>
                  <a:pt x="36171" y="2404"/>
                  <a:pt x="35282" y="2178"/>
                  <a:pt x="34555" y="2178"/>
                </a:cubicBezTo>
                <a:cubicBezTo>
                  <a:pt x="33779" y="2178"/>
                  <a:pt x="33190" y="2436"/>
                  <a:pt x="33009" y="2514"/>
                </a:cubicBezTo>
                <a:cubicBezTo>
                  <a:pt x="32614" y="2198"/>
                  <a:pt x="29668" y="1"/>
                  <a:pt x="26194" y="1"/>
                </a:cubicBezTo>
                <a:close/>
              </a:path>
            </a:pathLst>
          </a:cu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1"/>
          <p:cNvSpPr/>
          <p:nvPr/>
        </p:nvSpPr>
        <p:spPr>
          <a:xfrm rot="134242">
            <a:off x="7777499" y="522927"/>
            <a:ext cx="2390640" cy="819747"/>
          </a:xfrm>
          <a:custGeom>
            <a:rect b="b" l="l" r="r" t="t"/>
            <a:pathLst>
              <a:path extrusionOk="0" h="17728" w="51706">
                <a:moveTo>
                  <a:pt x="26194" y="1"/>
                </a:moveTo>
                <a:cubicBezTo>
                  <a:pt x="25258" y="1"/>
                  <a:pt x="24283" y="160"/>
                  <a:pt x="23309" y="559"/>
                </a:cubicBezTo>
                <a:cubicBezTo>
                  <a:pt x="21229" y="1411"/>
                  <a:pt x="19926" y="2890"/>
                  <a:pt x="19600" y="4745"/>
                </a:cubicBezTo>
                <a:cubicBezTo>
                  <a:pt x="19349" y="6298"/>
                  <a:pt x="19876" y="8003"/>
                  <a:pt x="20903" y="8880"/>
                </a:cubicBezTo>
                <a:cubicBezTo>
                  <a:pt x="21630" y="9532"/>
                  <a:pt x="22983" y="10033"/>
                  <a:pt x="24287" y="10033"/>
                </a:cubicBezTo>
                <a:cubicBezTo>
                  <a:pt x="24638" y="10033"/>
                  <a:pt x="25014" y="9983"/>
                  <a:pt x="25339" y="9908"/>
                </a:cubicBezTo>
                <a:cubicBezTo>
                  <a:pt x="26542" y="9607"/>
                  <a:pt x="27445" y="8805"/>
                  <a:pt x="27946" y="7577"/>
                </a:cubicBezTo>
                <a:cubicBezTo>
                  <a:pt x="28397" y="6424"/>
                  <a:pt x="28272" y="5296"/>
                  <a:pt x="27595" y="4469"/>
                </a:cubicBezTo>
                <a:cubicBezTo>
                  <a:pt x="27103" y="3870"/>
                  <a:pt x="26374" y="3509"/>
                  <a:pt x="25657" y="3509"/>
                </a:cubicBezTo>
                <a:cubicBezTo>
                  <a:pt x="25534" y="3509"/>
                  <a:pt x="25411" y="3519"/>
                  <a:pt x="25289" y="3542"/>
                </a:cubicBezTo>
                <a:cubicBezTo>
                  <a:pt x="24587" y="3667"/>
                  <a:pt x="24061" y="4168"/>
                  <a:pt x="23785" y="4945"/>
                </a:cubicBezTo>
                <a:cubicBezTo>
                  <a:pt x="23785" y="4970"/>
                  <a:pt x="23811" y="5020"/>
                  <a:pt x="23861" y="5045"/>
                </a:cubicBezTo>
                <a:cubicBezTo>
                  <a:pt x="23874" y="5052"/>
                  <a:pt x="23887" y="5055"/>
                  <a:pt x="23900" y="5055"/>
                </a:cubicBezTo>
                <a:cubicBezTo>
                  <a:pt x="23934" y="5055"/>
                  <a:pt x="23961" y="5032"/>
                  <a:pt x="23961" y="4995"/>
                </a:cubicBezTo>
                <a:cubicBezTo>
                  <a:pt x="24186" y="4293"/>
                  <a:pt x="24688" y="3842"/>
                  <a:pt x="25314" y="3717"/>
                </a:cubicBezTo>
                <a:cubicBezTo>
                  <a:pt x="25424" y="3699"/>
                  <a:pt x="25535" y="3691"/>
                  <a:pt x="25645" y="3691"/>
                </a:cubicBezTo>
                <a:cubicBezTo>
                  <a:pt x="26319" y="3691"/>
                  <a:pt x="26996" y="4013"/>
                  <a:pt x="27470" y="4594"/>
                </a:cubicBezTo>
                <a:cubicBezTo>
                  <a:pt x="27846" y="5045"/>
                  <a:pt x="28372" y="6023"/>
                  <a:pt x="27770" y="7502"/>
                </a:cubicBezTo>
                <a:cubicBezTo>
                  <a:pt x="27294" y="8705"/>
                  <a:pt x="26467" y="9456"/>
                  <a:pt x="25289" y="9732"/>
                </a:cubicBezTo>
                <a:cubicBezTo>
                  <a:pt x="24948" y="9819"/>
                  <a:pt x="24600" y="9857"/>
                  <a:pt x="24257" y="9857"/>
                </a:cubicBezTo>
                <a:cubicBezTo>
                  <a:pt x="22911" y="9857"/>
                  <a:pt x="21628" y="9274"/>
                  <a:pt x="21029" y="8755"/>
                </a:cubicBezTo>
                <a:cubicBezTo>
                  <a:pt x="20227" y="8078"/>
                  <a:pt x="19500" y="6524"/>
                  <a:pt x="19800" y="4770"/>
                </a:cubicBezTo>
                <a:cubicBezTo>
                  <a:pt x="20076" y="2990"/>
                  <a:pt x="21354" y="1562"/>
                  <a:pt x="23384" y="709"/>
                </a:cubicBezTo>
                <a:cubicBezTo>
                  <a:pt x="24326" y="326"/>
                  <a:pt x="25269" y="172"/>
                  <a:pt x="26176" y="172"/>
                </a:cubicBezTo>
                <a:cubicBezTo>
                  <a:pt x="29829" y="172"/>
                  <a:pt x="32893" y="2669"/>
                  <a:pt x="32933" y="2689"/>
                </a:cubicBezTo>
                <a:cubicBezTo>
                  <a:pt x="32958" y="2715"/>
                  <a:pt x="33009" y="2715"/>
                  <a:pt x="33034" y="2715"/>
                </a:cubicBezTo>
                <a:cubicBezTo>
                  <a:pt x="33048" y="2701"/>
                  <a:pt x="33668" y="2360"/>
                  <a:pt x="34540" y="2360"/>
                </a:cubicBezTo>
                <a:cubicBezTo>
                  <a:pt x="35234" y="2360"/>
                  <a:pt x="36086" y="2575"/>
                  <a:pt x="36918" y="3341"/>
                </a:cubicBezTo>
                <a:cubicBezTo>
                  <a:pt x="38823" y="5095"/>
                  <a:pt x="38397" y="6900"/>
                  <a:pt x="38397" y="6950"/>
                </a:cubicBezTo>
                <a:cubicBezTo>
                  <a:pt x="38397" y="6950"/>
                  <a:pt x="38222" y="8253"/>
                  <a:pt x="37169" y="8855"/>
                </a:cubicBezTo>
                <a:cubicBezTo>
                  <a:pt x="36815" y="9060"/>
                  <a:pt x="36410" y="9162"/>
                  <a:pt x="35952" y="9162"/>
                </a:cubicBezTo>
                <a:cubicBezTo>
                  <a:pt x="35405" y="9162"/>
                  <a:pt x="34783" y="9016"/>
                  <a:pt x="34086" y="8730"/>
                </a:cubicBezTo>
                <a:cubicBezTo>
                  <a:pt x="32983" y="8278"/>
                  <a:pt x="32432" y="7577"/>
                  <a:pt x="32532" y="6725"/>
                </a:cubicBezTo>
                <a:cubicBezTo>
                  <a:pt x="32633" y="5872"/>
                  <a:pt x="33435" y="5045"/>
                  <a:pt x="34262" y="4945"/>
                </a:cubicBezTo>
                <a:cubicBezTo>
                  <a:pt x="34322" y="4938"/>
                  <a:pt x="34381" y="4934"/>
                  <a:pt x="34439" y="4934"/>
                </a:cubicBezTo>
                <a:cubicBezTo>
                  <a:pt x="34957" y="4934"/>
                  <a:pt x="35367" y="5236"/>
                  <a:pt x="35615" y="5822"/>
                </a:cubicBezTo>
                <a:cubicBezTo>
                  <a:pt x="35615" y="5872"/>
                  <a:pt x="35665" y="5872"/>
                  <a:pt x="35715" y="5872"/>
                </a:cubicBezTo>
                <a:cubicBezTo>
                  <a:pt x="35765" y="5847"/>
                  <a:pt x="35791" y="5797"/>
                  <a:pt x="35765" y="5747"/>
                </a:cubicBezTo>
                <a:cubicBezTo>
                  <a:pt x="35497" y="5120"/>
                  <a:pt x="35029" y="4754"/>
                  <a:pt x="34450" y="4754"/>
                </a:cubicBezTo>
                <a:cubicBezTo>
                  <a:pt x="34380" y="4754"/>
                  <a:pt x="34309" y="4759"/>
                  <a:pt x="34237" y="4770"/>
                </a:cubicBezTo>
                <a:cubicBezTo>
                  <a:pt x="33334" y="4895"/>
                  <a:pt x="32482" y="5772"/>
                  <a:pt x="32357" y="6700"/>
                </a:cubicBezTo>
                <a:cubicBezTo>
                  <a:pt x="32282" y="7251"/>
                  <a:pt x="32407" y="8253"/>
                  <a:pt x="34011" y="8905"/>
                </a:cubicBezTo>
                <a:cubicBezTo>
                  <a:pt x="34716" y="9198"/>
                  <a:pt x="35357" y="9342"/>
                  <a:pt x="35927" y="9342"/>
                </a:cubicBezTo>
                <a:cubicBezTo>
                  <a:pt x="36432" y="9342"/>
                  <a:pt x="36881" y="9229"/>
                  <a:pt x="37269" y="9005"/>
                </a:cubicBezTo>
                <a:cubicBezTo>
                  <a:pt x="38247" y="8454"/>
                  <a:pt x="38522" y="7301"/>
                  <a:pt x="38572" y="7025"/>
                </a:cubicBezTo>
                <a:cubicBezTo>
                  <a:pt x="38572" y="7025"/>
                  <a:pt x="38584" y="7036"/>
                  <a:pt x="38591" y="7036"/>
                </a:cubicBezTo>
                <a:cubicBezTo>
                  <a:pt x="38595" y="7036"/>
                  <a:pt x="38598" y="7034"/>
                  <a:pt x="38598" y="7025"/>
                </a:cubicBezTo>
                <a:cubicBezTo>
                  <a:pt x="38600" y="7025"/>
                  <a:pt x="38624" y="7024"/>
                  <a:pt x="38665" y="7024"/>
                </a:cubicBezTo>
                <a:cubicBezTo>
                  <a:pt x="39039" y="7024"/>
                  <a:pt x="40846" y="7166"/>
                  <a:pt x="41455" y="10008"/>
                </a:cubicBezTo>
                <a:cubicBezTo>
                  <a:pt x="41455" y="10033"/>
                  <a:pt x="41455" y="10058"/>
                  <a:pt x="41480" y="10058"/>
                </a:cubicBezTo>
                <a:cubicBezTo>
                  <a:pt x="41492" y="10070"/>
                  <a:pt x="41511" y="10077"/>
                  <a:pt x="41530" y="10077"/>
                </a:cubicBezTo>
                <a:cubicBezTo>
                  <a:pt x="41549" y="10077"/>
                  <a:pt x="41567" y="10070"/>
                  <a:pt x="41580" y="10058"/>
                </a:cubicBezTo>
                <a:cubicBezTo>
                  <a:pt x="41580" y="10058"/>
                  <a:pt x="42002" y="9861"/>
                  <a:pt x="42653" y="9861"/>
                </a:cubicBezTo>
                <a:cubicBezTo>
                  <a:pt x="43396" y="9861"/>
                  <a:pt x="44436" y="10117"/>
                  <a:pt x="45490" y="11211"/>
                </a:cubicBezTo>
                <a:cubicBezTo>
                  <a:pt x="46617" y="12362"/>
                  <a:pt x="47552" y="12891"/>
                  <a:pt x="48459" y="12891"/>
                </a:cubicBezTo>
                <a:cubicBezTo>
                  <a:pt x="48480" y="12891"/>
                  <a:pt x="48501" y="12891"/>
                  <a:pt x="48522" y="12890"/>
                </a:cubicBezTo>
                <a:cubicBezTo>
                  <a:pt x="49425" y="12840"/>
                  <a:pt x="50302" y="12289"/>
                  <a:pt x="51279" y="11161"/>
                </a:cubicBezTo>
                <a:lnTo>
                  <a:pt x="51279" y="11161"/>
                </a:lnTo>
                <a:cubicBezTo>
                  <a:pt x="51304" y="11662"/>
                  <a:pt x="51229" y="13015"/>
                  <a:pt x="50152" y="13943"/>
                </a:cubicBezTo>
                <a:cubicBezTo>
                  <a:pt x="49371" y="14613"/>
                  <a:pt x="48211" y="14946"/>
                  <a:pt x="46714" y="14946"/>
                </a:cubicBezTo>
                <a:cubicBezTo>
                  <a:pt x="45135" y="14946"/>
                  <a:pt x="43181" y="14576"/>
                  <a:pt x="40903" y="13842"/>
                </a:cubicBezTo>
                <a:cubicBezTo>
                  <a:pt x="40889" y="13835"/>
                  <a:pt x="40876" y="13832"/>
                  <a:pt x="40865" y="13832"/>
                </a:cubicBezTo>
                <a:cubicBezTo>
                  <a:pt x="40839" y="13832"/>
                  <a:pt x="40821" y="13850"/>
                  <a:pt x="40803" y="13867"/>
                </a:cubicBezTo>
                <a:cubicBezTo>
                  <a:pt x="40765" y="13905"/>
                  <a:pt x="38248" y="16835"/>
                  <a:pt x="34907" y="16835"/>
                </a:cubicBezTo>
                <a:cubicBezTo>
                  <a:pt x="33816" y="16835"/>
                  <a:pt x="32638" y="16523"/>
                  <a:pt x="31430" y="15697"/>
                </a:cubicBezTo>
                <a:cubicBezTo>
                  <a:pt x="30678" y="15196"/>
                  <a:pt x="30252" y="14394"/>
                  <a:pt x="30277" y="13542"/>
                </a:cubicBezTo>
                <a:cubicBezTo>
                  <a:pt x="30302" y="12815"/>
                  <a:pt x="30628" y="12263"/>
                  <a:pt x="31279" y="11938"/>
                </a:cubicBezTo>
                <a:cubicBezTo>
                  <a:pt x="31817" y="11676"/>
                  <a:pt x="32362" y="11543"/>
                  <a:pt x="32873" y="11543"/>
                </a:cubicBezTo>
                <a:cubicBezTo>
                  <a:pt x="33291" y="11543"/>
                  <a:pt x="33686" y="11632"/>
                  <a:pt x="34036" y="11812"/>
                </a:cubicBezTo>
                <a:cubicBezTo>
                  <a:pt x="34638" y="12138"/>
                  <a:pt x="35039" y="12740"/>
                  <a:pt x="35139" y="13517"/>
                </a:cubicBezTo>
                <a:cubicBezTo>
                  <a:pt x="35189" y="14068"/>
                  <a:pt x="34938" y="14394"/>
                  <a:pt x="34688" y="14544"/>
                </a:cubicBezTo>
                <a:cubicBezTo>
                  <a:pt x="34443" y="14721"/>
                  <a:pt x="34118" y="14809"/>
                  <a:pt x="33784" y="14809"/>
                </a:cubicBezTo>
                <a:cubicBezTo>
                  <a:pt x="33501" y="14809"/>
                  <a:pt x="33211" y="14746"/>
                  <a:pt x="32958" y="14619"/>
                </a:cubicBezTo>
                <a:cubicBezTo>
                  <a:pt x="32507" y="14394"/>
                  <a:pt x="32257" y="13993"/>
                  <a:pt x="32257" y="13492"/>
                </a:cubicBezTo>
                <a:cubicBezTo>
                  <a:pt x="32257" y="13441"/>
                  <a:pt x="32232" y="13416"/>
                  <a:pt x="32181" y="13416"/>
                </a:cubicBezTo>
                <a:cubicBezTo>
                  <a:pt x="32131" y="13416"/>
                  <a:pt x="32081" y="13441"/>
                  <a:pt x="32081" y="13492"/>
                </a:cubicBezTo>
                <a:cubicBezTo>
                  <a:pt x="32081" y="14043"/>
                  <a:pt x="32357" y="14519"/>
                  <a:pt x="32883" y="14770"/>
                </a:cubicBezTo>
                <a:cubicBezTo>
                  <a:pt x="33145" y="14918"/>
                  <a:pt x="33458" y="14988"/>
                  <a:pt x="33769" y="14988"/>
                </a:cubicBezTo>
                <a:cubicBezTo>
                  <a:pt x="34143" y="14988"/>
                  <a:pt x="34514" y="14886"/>
                  <a:pt x="34788" y="14695"/>
                </a:cubicBezTo>
                <a:cubicBezTo>
                  <a:pt x="35189" y="14419"/>
                  <a:pt x="35364" y="13993"/>
                  <a:pt x="35314" y="13492"/>
                </a:cubicBezTo>
                <a:cubicBezTo>
                  <a:pt x="35214" y="12664"/>
                  <a:pt x="34788" y="12013"/>
                  <a:pt x="34111" y="11662"/>
                </a:cubicBezTo>
                <a:cubicBezTo>
                  <a:pt x="33746" y="11457"/>
                  <a:pt x="33324" y="11355"/>
                  <a:pt x="32876" y="11355"/>
                </a:cubicBezTo>
                <a:cubicBezTo>
                  <a:pt x="32339" y="11355"/>
                  <a:pt x="31764" y="11501"/>
                  <a:pt x="31204" y="11787"/>
                </a:cubicBezTo>
                <a:cubicBezTo>
                  <a:pt x="30477" y="12138"/>
                  <a:pt x="30126" y="12740"/>
                  <a:pt x="30101" y="13542"/>
                </a:cubicBezTo>
                <a:cubicBezTo>
                  <a:pt x="30076" y="14093"/>
                  <a:pt x="30252" y="14619"/>
                  <a:pt x="30552" y="15096"/>
                </a:cubicBezTo>
                <a:cubicBezTo>
                  <a:pt x="30528" y="15120"/>
                  <a:pt x="28074" y="17427"/>
                  <a:pt x="25545" y="17427"/>
                </a:cubicBezTo>
                <a:cubicBezTo>
                  <a:pt x="25518" y="17427"/>
                  <a:pt x="25492" y="17427"/>
                  <a:pt x="25465" y="17426"/>
                </a:cubicBezTo>
                <a:cubicBezTo>
                  <a:pt x="23059" y="17376"/>
                  <a:pt x="21254" y="15346"/>
                  <a:pt x="21054" y="15096"/>
                </a:cubicBezTo>
                <a:cubicBezTo>
                  <a:pt x="21079" y="14820"/>
                  <a:pt x="21104" y="12915"/>
                  <a:pt x="19099" y="12464"/>
                </a:cubicBezTo>
                <a:cubicBezTo>
                  <a:pt x="18861" y="12412"/>
                  <a:pt x="18628" y="12386"/>
                  <a:pt x="18404" y="12386"/>
                </a:cubicBezTo>
                <a:cubicBezTo>
                  <a:pt x="17663" y="12386"/>
                  <a:pt x="17022" y="12665"/>
                  <a:pt x="16617" y="13166"/>
                </a:cubicBezTo>
                <a:cubicBezTo>
                  <a:pt x="16166" y="13742"/>
                  <a:pt x="16091" y="14494"/>
                  <a:pt x="16442" y="15171"/>
                </a:cubicBezTo>
                <a:cubicBezTo>
                  <a:pt x="16784" y="15855"/>
                  <a:pt x="17352" y="16087"/>
                  <a:pt x="17848" y="16087"/>
                </a:cubicBezTo>
                <a:cubicBezTo>
                  <a:pt x="17970" y="16087"/>
                  <a:pt x="18088" y="16073"/>
                  <a:pt x="18196" y="16048"/>
                </a:cubicBezTo>
                <a:cubicBezTo>
                  <a:pt x="18773" y="15898"/>
                  <a:pt x="19174" y="15446"/>
                  <a:pt x="19174" y="14895"/>
                </a:cubicBezTo>
                <a:cubicBezTo>
                  <a:pt x="19174" y="14845"/>
                  <a:pt x="19149" y="14820"/>
                  <a:pt x="19099" y="14820"/>
                </a:cubicBezTo>
                <a:cubicBezTo>
                  <a:pt x="19049" y="14820"/>
                  <a:pt x="18998" y="14845"/>
                  <a:pt x="18998" y="14895"/>
                </a:cubicBezTo>
                <a:cubicBezTo>
                  <a:pt x="18998" y="15371"/>
                  <a:pt x="18673" y="15747"/>
                  <a:pt x="18146" y="15872"/>
                </a:cubicBezTo>
                <a:cubicBezTo>
                  <a:pt x="18050" y="15898"/>
                  <a:pt x="17944" y="15912"/>
                  <a:pt x="17833" y="15912"/>
                </a:cubicBezTo>
                <a:cubicBezTo>
                  <a:pt x="17399" y="15912"/>
                  <a:pt x="16892" y="15695"/>
                  <a:pt x="16592" y="15096"/>
                </a:cubicBezTo>
                <a:cubicBezTo>
                  <a:pt x="16292" y="14469"/>
                  <a:pt x="16342" y="13792"/>
                  <a:pt x="16743" y="13291"/>
                </a:cubicBezTo>
                <a:cubicBezTo>
                  <a:pt x="17106" y="12813"/>
                  <a:pt x="17703" y="12568"/>
                  <a:pt x="18400" y="12568"/>
                </a:cubicBezTo>
                <a:cubicBezTo>
                  <a:pt x="18616" y="12568"/>
                  <a:pt x="18842" y="12592"/>
                  <a:pt x="19074" y="12639"/>
                </a:cubicBezTo>
                <a:cubicBezTo>
                  <a:pt x="20978" y="13065"/>
                  <a:pt x="20903" y="14870"/>
                  <a:pt x="20878" y="15096"/>
                </a:cubicBezTo>
                <a:cubicBezTo>
                  <a:pt x="19676" y="16715"/>
                  <a:pt x="17848" y="17534"/>
                  <a:pt x="15500" y="17534"/>
                </a:cubicBezTo>
                <a:cubicBezTo>
                  <a:pt x="14177" y="17534"/>
                  <a:pt x="12689" y="17274"/>
                  <a:pt x="11054" y="16750"/>
                </a:cubicBezTo>
                <a:cubicBezTo>
                  <a:pt x="9926" y="16399"/>
                  <a:pt x="8923" y="15572"/>
                  <a:pt x="7946" y="14745"/>
                </a:cubicBezTo>
                <a:cubicBezTo>
                  <a:pt x="6617" y="13642"/>
                  <a:pt x="5239" y="12489"/>
                  <a:pt x="3485" y="12489"/>
                </a:cubicBezTo>
                <a:lnTo>
                  <a:pt x="3460" y="12489"/>
                </a:lnTo>
                <a:cubicBezTo>
                  <a:pt x="2783" y="12514"/>
                  <a:pt x="2307" y="12715"/>
                  <a:pt x="2081" y="13141"/>
                </a:cubicBezTo>
                <a:cubicBezTo>
                  <a:pt x="1530" y="14143"/>
                  <a:pt x="2407" y="15948"/>
                  <a:pt x="2758" y="16574"/>
                </a:cubicBezTo>
                <a:cubicBezTo>
                  <a:pt x="753" y="15672"/>
                  <a:pt x="226" y="13792"/>
                  <a:pt x="176" y="13642"/>
                </a:cubicBezTo>
                <a:cubicBezTo>
                  <a:pt x="176" y="12138"/>
                  <a:pt x="627" y="11035"/>
                  <a:pt x="1555" y="10384"/>
                </a:cubicBezTo>
                <a:cubicBezTo>
                  <a:pt x="2351" y="9819"/>
                  <a:pt x="3397" y="9634"/>
                  <a:pt x="4428" y="9634"/>
                </a:cubicBezTo>
                <a:cubicBezTo>
                  <a:pt x="6186" y="9634"/>
                  <a:pt x="7899" y="10173"/>
                  <a:pt x="8247" y="10283"/>
                </a:cubicBezTo>
                <a:cubicBezTo>
                  <a:pt x="8221" y="10434"/>
                  <a:pt x="8247" y="10810"/>
                  <a:pt x="8522" y="11186"/>
                </a:cubicBezTo>
                <a:cubicBezTo>
                  <a:pt x="8848" y="11612"/>
                  <a:pt x="9399" y="11862"/>
                  <a:pt x="10201" y="11938"/>
                </a:cubicBezTo>
                <a:cubicBezTo>
                  <a:pt x="10302" y="11963"/>
                  <a:pt x="10402" y="11963"/>
                  <a:pt x="10477" y="11963"/>
                </a:cubicBezTo>
                <a:cubicBezTo>
                  <a:pt x="11079" y="11963"/>
                  <a:pt x="11329" y="11737"/>
                  <a:pt x="11455" y="11512"/>
                </a:cubicBezTo>
                <a:cubicBezTo>
                  <a:pt x="11680" y="11136"/>
                  <a:pt x="11530" y="10609"/>
                  <a:pt x="11279" y="10283"/>
                </a:cubicBezTo>
                <a:cubicBezTo>
                  <a:pt x="11071" y="10034"/>
                  <a:pt x="10812" y="9888"/>
                  <a:pt x="10573" y="9888"/>
                </a:cubicBezTo>
                <a:cubicBezTo>
                  <a:pt x="10523" y="9888"/>
                  <a:pt x="10474" y="9895"/>
                  <a:pt x="10427" y="9908"/>
                </a:cubicBezTo>
                <a:cubicBezTo>
                  <a:pt x="9926" y="10033"/>
                  <a:pt x="9750" y="10283"/>
                  <a:pt x="9700" y="10459"/>
                </a:cubicBezTo>
                <a:cubicBezTo>
                  <a:pt x="9625" y="10760"/>
                  <a:pt x="9750" y="11060"/>
                  <a:pt x="9901" y="11211"/>
                </a:cubicBezTo>
                <a:cubicBezTo>
                  <a:pt x="9926" y="11236"/>
                  <a:pt x="9951" y="11248"/>
                  <a:pt x="9973" y="11248"/>
                </a:cubicBezTo>
                <a:cubicBezTo>
                  <a:pt x="9995" y="11248"/>
                  <a:pt x="10013" y="11236"/>
                  <a:pt x="10026" y="11211"/>
                </a:cubicBezTo>
                <a:cubicBezTo>
                  <a:pt x="10076" y="11186"/>
                  <a:pt x="10076" y="11136"/>
                  <a:pt x="10026" y="11085"/>
                </a:cubicBezTo>
                <a:cubicBezTo>
                  <a:pt x="9926" y="10985"/>
                  <a:pt x="9800" y="10760"/>
                  <a:pt x="9876" y="10509"/>
                </a:cubicBezTo>
                <a:cubicBezTo>
                  <a:pt x="9926" y="10309"/>
                  <a:pt x="10126" y="10158"/>
                  <a:pt x="10452" y="10083"/>
                </a:cubicBezTo>
                <a:cubicBezTo>
                  <a:pt x="10495" y="10069"/>
                  <a:pt x="10540" y="10061"/>
                  <a:pt x="10584" y="10061"/>
                </a:cubicBezTo>
                <a:cubicBezTo>
                  <a:pt x="10772" y="10061"/>
                  <a:pt x="10967" y="10186"/>
                  <a:pt x="11129" y="10409"/>
                </a:cubicBezTo>
                <a:cubicBezTo>
                  <a:pt x="11354" y="10684"/>
                  <a:pt x="11480" y="11111"/>
                  <a:pt x="11304" y="11436"/>
                </a:cubicBezTo>
                <a:cubicBezTo>
                  <a:pt x="11183" y="11659"/>
                  <a:pt x="10914" y="11784"/>
                  <a:pt x="10511" y="11784"/>
                </a:cubicBezTo>
                <a:cubicBezTo>
                  <a:pt x="10415" y="11784"/>
                  <a:pt x="10312" y="11777"/>
                  <a:pt x="10201" y="11762"/>
                </a:cubicBezTo>
                <a:cubicBezTo>
                  <a:pt x="9475" y="11687"/>
                  <a:pt x="8948" y="11461"/>
                  <a:pt x="8673" y="11060"/>
                </a:cubicBezTo>
                <a:cubicBezTo>
                  <a:pt x="8397" y="10735"/>
                  <a:pt x="8422" y="10359"/>
                  <a:pt x="8422" y="10258"/>
                </a:cubicBezTo>
                <a:cubicBezTo>
                  <a:pt x="9329" y="9137"/>
                  <a:pt x="10471" y="8858"/>
                  <a:pt x="11385" y="8858"/>
                </a:cubicBezTo>
                <a:cubicBezTo>
                  <a:pt x="12289" y="8858"/>
                  <a:pt x="12971" y="9131"/>
                  <a:pt x="12983" y="9131"/>
                </a:cubicBezTo>
                <a:cubicBezTo>
                  <a:pt x="12996" y="9143"/>
                  <a:pt x="13008" y="9149"/>
                  <a:pt x="13021" y="9149"/>
                </a:cubicBezTo>
                <a:cubicBezTo>
                  <a:pt x="13034" y="9149"/>
                  <a:pt x="13046" y="9143"/>
                  <a:pt x="13059" y="9131"/>
                </a:cubicBezTo>
                <a:cubicBezTo>
                  <a:pt x="13059" y="9131"/>
                  <a:pt x="13084" y="9106"/>
                  <a:pt x="13084" y="9080"/>
                </a:cubicBezTo>
                <a:cubicBezTo>
                  <a:pt x="13535" y="7727"/>
                  <a:pt x="15039" y="7025"/>
                  <a:pt x="15039" y="7025"/>
                </a:cubicBezTo>
                <a:cubicBezTo>
                  <a:pt x="15670" y="6729"/>
                  <a:pt x="16294" y="6620"/>
                  <a:pt x="16869" y="6620"/>
                </a:cubicBezTo>
                <a:cubicBezTo>
                  <a:pt x="18485" y="6620"/>
                  <a:pt x="19725" y="7483"/>
                  <a:pt x="19725" y="7502"/>
                </a:cubicBezTo>
                <a:cubicBezTo>
                  <a:pt x="19740" y="7509"/>
                  <a:pt x="19755" y="7512"/>
                  <a:pt x="19769" y="7512"/>
                </a:cubicBezTo>
                <a:cubicBezTo>
                  <a:pt x="19803" y="7512"/>
                  <a:pt x="19833" y="7494"/>
                  <a:pt x="19851" y="7476"/>
                </a:cubicBezTo>
                <a:cubicBezTo>
                  <a:pt x="19901" y="7426"/>
                  <a:pt x="19876" y="7376"/>
                  <a:pt x="19851" y="7351"/>
                </a:cubicBezTo>
                <a:cubicBezTo>
                  <a:pt x="19832" y="7333"/>
                  <a:pt x="18558" y="6437"/>
                  <a:pt x="16891" y="6437"/>
                </a:cubicBezTo>
                <a:cubicBezTo>
                  <a:pt x="16287" y="6437"/>
                  <a:pt x="15630" y="6555"/>
                  <a:pt x="14963" y="6875"/>
                </a:cubicBezTo>
                <a:cubicBezTo>
                  <a:pt x="14913" y="6900"/>
                  <a:pt x="13460" y="7577"/>
                  <a:pt x="12958" y="8930"/>
                </a:cubicBezTo>
                <a:cubicBezTo>
                  <a:pt x="12737" y="8853"/>
                  <a:pt x="12134" y="8672"/>
                  <a:pt x="11384" y="8672"/>
                </a:cubicBezTo>
                <a:cubicBezTo>
                  <a:pt x="10434" y="8672"/>
                  <a:pt x="9248" y="8960"/>
                  <a:pt x="8297" y="10108"/>
                </a:cubicBezTo>
                <a:cubicBezTo>
                  <a:pt x="7950" y="9998"/>
                  <a:pt x="6229" y="9443"/>
                  <a:pt x="4438" y="9443"/>
                </a:cubicBezTo>
                <a:cubicBezTo>
                  <a:pt x="3378" y="9443"/>
                  <a:pt x="2293" y="9637"/>
                  <a:pt x="1454" y="10233"/>
                </a:cubicBezTo>
                <a:cubicBezTo>
                  <a:pt x="477" y="10935"/>
                  <a:pt x="1" y="12088"/>
                  <a:pt x="1" y="13642"/>
                </a:cubicBezTo>
                <a:cubicBezTo>
                  <a:pt x="1" y="13667"/>
                  <a:pt x="1" y="13667"/>
                  <a:pt x="1" y="13667"/>
                </a:cubicBezTo>
                <a:cubicBezTo>
                  <a:pt x="1" y="13692"/>
                  <a:pt x="577" y="15923"/>
                  <a:pt x="2933" y="16850"/>
                </a:cubicBezTo>
                <a:cubicBezTo>
                  <a:pt x="2941" y="16857"/>
                  <a:pt x="2950" y="16860"/>
                  <a:pt x="2960" y="16860"/>
                </a:cubicBezTo>
                <a:cubicBezTo>
                  <a:pt x="2985" y="16860"/>
                  <a:pt x="3016" y="16843"/>
                  <a:pt x="3033" y="16825"/>
                </a:cubicBezTo>
                <a:cubicBezTo>
                  <a:pt x="3059" y="16800"/>
                  <a:pt x="3059" y="16750"/>
                  <a:pt x="3033" y="16725"/>
                </a:cubicBezTo>
                <a:cubicBezTo>
                  <a:pt x="3008" y="16700"/>
                  <a:pt x="1605" y="14344"/>
                  <a:pt x="2231" y="13241"/>
                </a:cubicBezTo>
                <a:cubicBezTo>
                  <a:pt x="2432" y="12865"/>
                  <a:pt x="2833" y="12690"/>
                  <a:pt x="3460" y="12690"/>
                </a:cubicBezTo>
                <a:lnTo>
                  <a:pt x="3485" y="12690"/>
                </a:lnTo>
                <a:cubicBezTo>
                  <a:pt x="5164" y="12690"/>
                  <a:pt x="6517" y="13792"/>
                  <a:pt x="7820" y="14895"/>
                </a:cubicBezTo>
                <a:cubicBezTo>
                  <a:pt x="8823" y="15722"/>
                  <a:pt x="9825" y="16574"/>
                  <a:pt x="11003" y="16925"/>
                </a:cubicBezTo>
                <a:cubicBezTo>
                  <a:pt x="12658" y="17451"/>
                  <a:pt x="14161" y="17727"/>
                  <a:pt x="15515" y="17727"/>
                </a:cubicBezTo>
                <a:cubicBezTo>
                  <a:pt x="17871" y="17727"/>
                  <a:pt x="19725" y="16900"/>
                  <a:pt x="20953" y="15271"/>
                </a:cubicBezTo>
                <a:cubicBezTo>
                  <a:pt x="21329" y="15697"/>
                  <a:pt x="23109" y="17577"/>
                  <a:pt x="25465" y="17602"/>
                </a:cubicBezTo>
                <a:lnTo>
                  <a:pt x="25515" y="17602"/>
                </a:lnTo>
                <a:cubicBezTo>
                  <a:pt x="28121" y="17602"/>
                  <a:pt x="30603" y="15296"/>
                  <a:pt x="30653" y="15221"/>
                </a:cubicBezTo>
                <a:cubicBezTo>
                  <a:pt x="30853" y="15471"/>
                  <a:pt x="31079" y="15672"/>
                  <a:pt x="31329" y="15847"/>
                </a:cubicBezTo>
                <a:cubicBezTo>
                  <a:pt x="32582" y="16700"/>
                  <a:pt x="33785" y="17025"/>
                  <a:pt x="34913" y="17025"/>
                </a:cubicBezTo>
                <a:cubicBezTo>
                  <a:pt x="38096" y="17025"/>
                  <a:pt x="40552" y="14419"/>
                  <a:pt x="40903" y="14018"/>
                </a:cubicBezTo>
                <a:cubicBezTo>
                  <a:pt x="43211" y="14757"/>
                  <a:pt x="45162" y="15127"/>
                  <a:pt x="46740" y="15127"/>
                </a:cubicBezTo>
                <a:cubicBezTo>
                  <a:pt x="48264" y="15127"/>
                  <a:pt x="49439" y="14782"/>
                  <a:pt x="50252" y="14093"/>
                </a:cubicBezTo>
                <a:cubicBezTo>
                  <a:pt x="51705" y="12840"/>
                  <a:pt x="51430" y="10935"/>
                  <a:pt x="51430" y="10910"/>
                </a:cubicBezTo>
                <a:cubicBezTo>
                  <a:pt x="51430" y="10885"/>
                  <a:pt x="51405" y="10860"/>
                  <a:pt x="51380" y="10835"/>
                </a:cubicBezTo>
                <a:cubicBezTo>
                  <a:pt x="51329" y="10835"/>
                  <a:pt x="51304" y="10835"/>
                  <a:pt x="51279" y="10860"/>
                </a:cubicBezTo>
                <a:cubicBezTo>
                  <a:pt x="50277" y="12088"/>
                  <a:pt x="49400" y="12664"/>
                  <a:pt x="48522" y="12690"/>
                </a:cubicBezTo>
                <a:cubicBezTo>
                  <a:pt x="48484" y="12692"/>
                  <a:pt x="48446" y="12693"/>
                  <a:pt x="48408" y="12693"/>
                </a:cubicBezTo>
                <a:cubicBezTo>
                  <a:pt x="47564" y="12693"/>
                  <a:pt x="46670" y="12164"/>
                  <a:pt x="45615" y="11085"/>
                </a:cubicBezTo>
                <a:cubicBezTo>
                  <a:pt x="44525" y="9950"/>
                  <a:pt x="43444" y="9683"/>
                  <a:pt x="42665" y="9683"/>
                </a:cubicBezTo>
                <a:cubicBezTo>
                  <a:pt x="42155" y="9683"/>
                  <a:pt x="41774" y="9798"/>
                  <a:pt x="41605" y="9857"/>
                </a:cubicBezTo>
                <a:cubicBezTo>
                  <a:pt x="40915" y="6874"/>
                  <a:pt x="38890" y="6850"/>
                  <a:pt x="38610" y="6850"/>
                </a:cubicBezTo>
                <a:cubicBezTo>
                  <a:pt x="38605" y="6850"/>
                  <a:pt x="38601" y="6850"/>
                  <a:pt x="38598" y="6850"/>
                </a:cubicBezTo>
                <a:cubicBezTo>
                  <a:pt x="38673" y="6424"/>
                  <a:pt x="38748" y="4770"/>
                  <a:pt x="37044" y="3216"/>
                </a:cubicBezTo>
                <a:cubicBezTo>
                  <a:pt x="36171" y="2404"/>
                  <a:pt x="35282" y="2178"/>
                  <a:pt x="34555" y="2178"/>
                </a:cubicBezTo>
                <a:cubicBezTo>
                  <a:pt x="33779" y="2178"/>
                  <a:pt x="33190" y="2436"/>
                  <a:pt x="33009" y="2514"/>
                </a:cubicBezTo>
                <a:cubicBezTo>
                  <a:pt x="32614" y="2198"/>
                  <a:pt x="29668" y="1"/>
                  <a:pt x="26194" y="1"/>
                </a:cubicBezTo>
                <a:close/>
              </a:path>
            </a:pathLst>
          </a:cu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1"/>
          <p:cNvSpPr/>
          <p:nvPr/>
        </p:nvSpPr>
        <p:spPr>
          <a:xfrm rot="-4246097">
            <a:off x="-383557" y="-22635"/>
            <a:ext cx="1861224" cy="1118408"/>
          </a:xfrm>
          <a:custGeom>
            <a:rect b="b" l="l" r="r" t="t"/>
            <a:pathLst>
              <a:path extrusionOk="0" h="30932" w="51475">
                <a:moveTo>
                  <a:pt x="6690" y="6949"/>
                </a:moveTo>
                <a:cubicBezTo>
                  <a:pt x="6691" y="6949"/>
                  <a:pt x="6693" y="6949"/>
                  <a:pt x="6696" y="6951"/>
                </a:cubicBezTo>
                <a:lnTo>
                  <a:pt x="6690" y="6951"/>
                </a:lnTo>
                <a:cubicBezTo>
                  <a:pt x="6689" y="6949"/>
                  <a:pt x="6689" y="6949"/>
                  <a:pt x="6690" y="6949"/>
                </a:cubicBezTo>
                <a:close/>
                <a:moveTo>
                  <a:pt x="12884" y="10743"/>
                </a:moveTo>
                <a:lnTo>
                  <a:pt x="12913" y="10754"/>
                </a:lnTo>
                <a:lnTo>
                  <a:pt x="12913" y="10754"/>
                </a:lnTo>
                <a:cubicBezTo>
                  <a:pt x="12913" y="10756"/>
                  <a:pt x="12944" y="10776"/>
                  <a:pt x="12942" y="10776"/>
                </a:cubicBezTo>
                <a:cubicBezTo>
                  <a:pt x="12941" y="10776"/>
                  <a:pt x="12927" y="10768"/>
                  <a:pt x="12884" y="10743"/>
                </a:cubicBezTo>
                <a:close/>
                <a:moveTo>
                  <a:pt x="19039" y="14533"/>
                </a:moveTo>
                <a:cubicBezTo>
                  <a:pt x="19056" y="14543"/>
                  <a:pt x="19070" y="14551"/>
                  <a:pt x="19069" y="14551"/>
                </a:cubicBezTo>
                <a:cubicBezTo>
                  <a:pt x="19068" y="14551"/>
                  <a:pt x="19062" y="14548"/>
                  <a:pt x="19048" y="14542"/>
                </a:cubicBezTo>
                <a:lnTo>
                  <a:pt x="19039" y="14533"/>
                </a:lnTo>
                <a:close/>
                <a:moveTo>
                  <a:pt x="25653" y="17323"/>
                </a:moveTo>
                <a:cubicBezTo>
                  <a:pt x="25655" y="17323"/>
                  <a:pt x="25671" y="17329"/>
                  <a:pt x="25678" y="17330"/>
                </a:cubicBezTo>
                <a:lnTo>
                  <a:pt x="25678" y="17330"/>
                </a:lnTo>
                <a:lnTo>
                  <a:pt x="25678" y="17336"/>
                </a:lnTo>
                <a:lnTo>
                  <a:pt x="25678" y="17336"/>
                </a:lnTo>
                <a:cubicBezTo>
                  <a:pt x="25658" y="17326"/>
                  <a:pt x="25652" y="17323"/>
                  <a:pt x="25653" y="17323"/>
                </a:cubicBezTo>
                <a:close/>
                <a:moveTo>
                  <a:pt x="31263" y="22049"/>
                </a:moveTo>
                <a:cubicBezTo>
                  <a:pt x="31264" y="22049"/>
                  <a:pt x="31269" y="22053"/>
                  <a:pt x="31276" y="22058"/>
                </a:cubicBezTo>
                <a:lnTo>
                  <a:pt x="31276" y="22058"/>
                </a:lnTo>
                <a:lnTo>
                  <a:pt x="31266" y="22052"/>
                </a:lnTo>
                <a:cubicBezTo>
                  <a:pt x="31263" y="22050"/>
                  <a:pt x="31263" y="22049"/>
                  <a:pt x="31263" y="22049"/>
                </a:cubicBezTo>
                <a:close/>
                <a:moveTo>
                  <a:pt x="38477" y="23929"/>
                </a:moveTo>
                <a:cubicBezTo>
                  <a:pt x="38475" y="23929"/>
                  <a:pt x="38488" y="23934"/>
                  <a:pt x="38500" y="23938"/>
                </a:cubicBezTo>
                <a:lnTo>
                  <a:pt x="38500" y="23938"/>
                </a:lnTo>
                <a:lnTo>
                  <a:pt x="38496" y="23935"/>
                </a:lnTo>
                <a:cubicBezTo>
                  <a:pt x="38483" y="23931"/>
                  <a:pt x="38478" y="23929"/>
                  <a:pt x="38477" y="23929"/>
                </a:cubicBezTo>
                <a:close/>
                <a:moveTo>
                  <a:pt x="43536" y="29596"/>
                </a:moveTo>
                <a:lnTo>
                  <a:pt x="43543" y="29603"/>
                </a:lnTo>
                <a:cubicBezTo>
                  <a:pt x="43553" y="29603"/>
                  <a:pt x="43543" y="29598"/>
                  <a:pt x="43536" y="29596"/>
                </a:cubicBezTo>
                <a:close/>
                <a:moveTo>
                  <a:pt x="2344" y="1"/>
                </a:moveTo>
                <a:lnTo>
                  <a:pt x="1" y="4107"/>
                </a:lnTo>
                <a:cubicBezTo>
                  <a:pt x="1" y="4107"/>
                  <a:pt x="41" y="4127"/>
                  <a:pt x="81" y="4167"/>
                </a:cubicBezTo>
                <a:cubicBezTo>
                  <a:pt x="141" y="4207"/>
                  <a:pt x="241" y="4227"/>
                  <a:pt x="321" y="4307"/>
                </a:cubicBezTo>
                <a:cubicBezTo>
                  <a:pt x="361" y="4327"/>
                  <a:pt x="401" y="4367"/>
                  <a:pt x="461" y="4407"/>
                </a:cubicBezTo>
                <a:cubicBezTo>
                  <a:pt x="501" y="4447"/>
                  <a:pt x="542" y="4487"/>
                  <a:pt x="602" y="4527"/>
                </a:cubicBezTo>
                <a:cubicBezTo>
                  <a:pt x="642" y="4567"/>
                  <a:pt x="682" y="4647"/>
                  <a:pt x="742" y="4708"/>
                </a:cubicBezTo>
                <a:cubicBezTo>
                  <a:pt x="762" y="4748"/>
                  <a:pt x="802" y="4808"/>
                  <a:pt x="822" y="4848"/>
                </a:cubicBezTo>
                <a:cubicBezTo>
                  <a:pt x="842" y="4888"/>
                  <a:pt x="882" y="4948"/>
                  <a:pt x="902" y="5008"/>
                </a:cubicBezTo>
                <a:cubicBezTo>
                  <a:pt x="1022" y="5248"/>
                  <a:pt x="1142" y="5649"/>
                  <a:pt x="1323" y="6190"/>
                </a:cubicBezTo>
                <a:cubicBezTo>
                  <a:pt x="1503" y="6750"/>
                  <a:pt x="1723" y="7491"/>
                  <a:pt x="2224" y="8333"/>
                </a:cubicBezTo>
                <a:cubicBezTo>
                  <a:pt x="2344" y="8533"/>
                  <a:pt x="2484" y="8753"/>
                  <a:pt x="2645" y="8954"/>
                </a:cubicBezTo>
                <a:cubicBezTo>
                  <a:pt x="2805" y="9154"/>
                  <a:pt x="2985" y="9334"/>
                  <a:pt x="3165" y="9534"/>
                </a:cubicBezTo>
                <a:cubicBezTo>
                  <a:pt x="3406" y="9735"/>
                  <a:pt x="3626" y="9935"/>
                  <a:pt x="3886" y="10115"/>
                </a:cubicBezTo>
                <a:cubicBezTo>
                  <a:pt x="3946" y="10175"/>
                  <a:pt x="3986" y="10195"/>
                  <a:pt x="4027" y="10215"/>
                </a:cubicBezTo>
                <a:lnTo>
                  <a:pt x="4127" y="10275"/>
                </a:lnTo>
                <a:lnTo>
                  <a:pt x="4367" y="10416"/>
                </a:lnTo>
                <a:lnTo>
                  <a:pt x="4467" y="10476"/>
                </a:lnTo>
                <a:lnTo>
                  <a:pt x="4627" y="10576"/>
                </a:lnTo>
                <a:lnTo>
                  <a:pt x="4667" y="10596"/>
                </a:lnTo>
                <a:lnTo>
                  <a:pt x="4748" y="10636"/>
                </a:lnTo>
                <a:cubicBezTo>
                  <a:pt x="4868" y="10696"/>
                  <a:pt x="4988" y="10756"/>
                  <a:pt x="5108" y="10796"/>
                </a:cubicBezTo>
                <a:cubicBezTo>
                  <a:pt x="5228" y="10856"/>
                  <a:pt x="5348" y="10916"/>
                  <a:pt x="5469" y="10956"/>
                </a:cubicBezTo>
                <a:cubicBezTo>
                  <a:pt x="5609" y="10997"/>
                  <a:pt x="5749" y="11037"/>
                  <a:pt x="5889" y="11077"/>
                </a:cubicBezTo>
                <a:cubicBezTo>
                  <a:pt x="6029" y="11117"/>
                  <a:pt x="6150" y="11157"/>
                  <a:pt x="6290" y="11197"/>
                </a:cubicBezTo>
                <a:cubicBezTo>
                  <a:pt x="6450" y="11217"/>
                  <a:pt x="6590" y="11237"/>
                  <a:pt x="6730" y="11277"/>
                </a:cubicBezTo>
                <a:cubicBezTo>
                  <a:pt x="6950" y="11306"/>
                  <a:pt x="7170" y="11325"/>
                  <a:pt x="7382" y="11325"/>
                </a:cubicBezTo>
                <a:cubicBezTo>
                  <a:pt x="7460" y="11325"/>
                  <a:pt x="7537" y="11322"/>
                  <a:pt x="7612" y="11317"/>
                </a:cubicBezTo>
                <a:cubicBezTo>
                  <a:pt x="7670" y="11321"/>
                  <a:pt x="7727" y="11322"/>
                  <a:pt x="7783" y="11322"/>
                </a:cubicBezTo>
                <a:cubicBezTo>
                  <a:pt x="8028" y="11322"/>
                  <a:pt x="8244" y="11290"/>
                  <a:pt x="8473" y="11257"/>
                </a:cubicBezTo>
                <a:cubicBezTo>
                  <a:pt x="8753" y="11217"/>
                  <a:pt x="9014" y="11157"/>
                  <a:pt x="9254" y="11097"/>
                </a:cubicBezTo>
                <a:cubicBezTo>
                  <a:pt x="9494" y="11037"/>
                  <a:pt x="9755" y="10976"/>
                  <a:pt x="9955" y="10916"/>
                </a:cubicBezTo>
                <a:cubicBezTo>
                  <a:pt x="10135" y="10856"/>
                  <a:pt x="10336" y="10796"/>
                  <a:pt x="10536" y="10716"/>
                </a:cubicBezTo>
                <a:cubicBezTo>
                  <a:pt x="11095" y="10539"/>
                  <a:pt x="11471" y="10471"/>
                  <a:pt x="11813" y="10471"/>
                </a:cubicBezTo>
                <a:cubicBezTo>
                  <a:pt x="11937" y="10471"/>
                  <a:pt x="12056" y="10480"/>
                  <a:pt x="12178" y="10496"/>
                </a:cubicBezTo>
                <a:cubicBezTo>
                  <a:pt x="12198" y="10496"/>
                  <a:pt x="12238" y="10516"/>
                  <a:pt x="12278" y="10516"/>
                </a:cubicBezTo>
                <a:cubicBezTo>
                  <a:pt x="12294" y="10516"/>
                  <a:pt x="12304" y="10513"/>
                  <a:pt x="12319" y="10513"/>
                </a:cubicBezTo>
                <a:cubicBezTo>
                  <a:pt x="12341" y="10513"/>
                  <a:pt x="12375" y="10520"/>
                  <a:pt x="12459" y="10556"/>
                </a:cubicBezTo>
                <a:lnTo>
                  <a:pt x="12759" y="10696"/>
                </a:lnTo>
                <a:lnTo>
                  <a:pt x="12855" y="10732"/>
                </a:lnTo>
                <a:lnTo>
                  <a:pt x="12855" y="10732"/>
                </a:lnTo>
                <a:lnTo>
                  <a:pt x="12859" y="10736"/>
                </a:lnTo>
                <a:lnTo>
                  <a:pt x="12919" y="10776"/>
                </a:lnTo>
                <a:cubicBezTo>
                  <a:pt x="13019" y="10836"/>
                  <a:pt x="13180" y="10896"/>
                  <a:pt x="13260" y="10997"/>
                </a:cubicBezTo>
                <a:cubicBezTo>
                  <a:pt x="13320" y="11037"/>
                  <a:pt x="13360" y="11077"/>
                  <a:pt x="13420" y="11097"/>
                </a:cubicBezTo>
                <a:lnTo>
                  <a:pt x="13540" y="11237"/>
                </a:lnTo>
                <a:cubicBezTo>
                  <a:pt x="13901" y="11577"/>
                  <a:pt x="14121" y="12178"/>
                  <a:pt x="14421" y="13180"/>
                </a:cubicBezTo>
                <a:cubicBezTo>
                  <a:pt x="14702" y="14141"/>
                  <a:pt x="15223" y="15543"/>
                  <a:pt x="16444" y="16504"/>
                </a:cubicBezTo>
                <a:lnTo>
                  <a:pt x="16665" y="16685"/>
                </a:lnTo>
                <a:lnTo>
                  <a:pt x="16785" y="16785"/>
                </a:lnTo>
                <a:cubicBezTo>
                  <a:pt x="16825" y="16805"/>
                  <a:pt x="16845" y="16805"/>
                  <a:pt x="16865" y="16825"/>
                </a:cubicBezTo>
                <a:lnTo>
                  <a:pt x="17205" y="17025"/>
                </a:lnTo>
                <a:lnTo>
                  <a:pt x="17446" y="17185"/>
                </a:lnTo>
                <a:lnTo>
                  <a:pt x="17686" y="17286"/>
                </a:lnTo>
                <a:lnTo>
                  <a:pt x="18147" y="17486"/>
                </a:lnTo>
                <a:cubicBezTo>
                  <a:pt x="18727" y="17704"/>
                  <a:pt x="19374" y="17872"/>
                  <a:pt x="20026" y="17872"/>
                </a:cubicBezTo>
                <a:cubicBezTo>
                  <a:pt x="20094" y="17872"/>
                  <a:pt x="20162" y="17870"/>
                  <a:pt x="20230" y="17866"/>
                </a:cubicBezTo>
                <a:cubicBezTo>
                  <a:pt x="20931" y="17846"/>
                  <a:pt x="21572" y="17706"/>
                  <a:pt x="22112" y="17546"/>
                </a:cubicBezTo>
                <a:cubicBezTo>
                  <a:pt x="22653" y="17366"/>
                  <a:pt x="23114" y="17225"/>
                  <a:pt x="23535" y="17105"/>
                </a:cubicBezTo>
                <a:cubicBezTo>
                  <a:pt x="23861" y="17028"/>
                  <a:pt x="24126" y="16998"/>
                  <a:pt x="24388" y="16998"/>
                </a:cubicBezTo>
                <a:cubicBezTo>
                  <a:pt x="24464" y="16998"/>
                  <a:pt x="24540" y="17001"/>
                  <a:pt x="24616" y="17005"/>
                </a:cubicBezTo>
                <a:cubicBezTo>
                  <a:pt x="24696" y="17025"/>
                  <a:pt x="24796" y="17025"/>
                  <a:pt x="24876" y="17045"/>
                </a:cubicBezTo>
                <a:cubicBezTo>
                  <a:pt x="24937" y="17065"/>
                  <a:pt x="24997" y="17085"/>
                  <a:pt x="25077" y="17085"/>
                </a:cubicBezTo>
                <a:lnTo>
                  <a:pt x="25117" y="17105"/>
                </a:lnTo>
                <a:cubicBezTo>
                  <a:pt x="25137" y="17105"/>
                  <a:pt x="25157" y="17105"/>
                  <a:pt x="25197" y="17125"/>
                </a:cubicBezTo>
                <a:lnTo>
                  <a:pt x="25377" y="17205"/>
                </a:lnTo>
                <a:lnTo>
                  <a:pt x="25678" y="17339"/>
                </a:lnTo>
                <a:lnTo>
                  <a:pt x="25678" y="17346"/>
                </a:lnTo>
                <a:lnTo>
                  <a:pt x="25718" y="17366"/>
                </a:lnTo>
                <a:lnTo>
                  <a:pt x="25778" y="17386"/>
                </a:lnTo>
                <a:lnTo>
                  <a:pt x="25898" y="17466"/>
                </a:lnTo>
                <a:cubicBezTo>
                  <a:pt x="25978" y="17526"/>
                  <a:pt x="26078" y="17566"/>
                  <a:pt x="26138" y="17626"/>
                </a:cubicBezTo>
                <a:lnTo>
                  <a:pt x="26339" y="17786"/>
                </a:lnTo>
                <a:cubicBezTo>
                  <a:pt x="26419" y="17846"/>
                  <a:pt x="26459" y="17906"/>
                  <a:pt x="26519" y="17987"/>
                </a:cubicBezTo>
                <a:cubicBezTo>
                  <a:pt x="26759" y="18247"/>
                  <a:pt x="26959" y="18547"/>
                  <a:pt x="27120" y="18948"/>
                </a:cubicBezTo>
                <a:cubicBezTo>
                  <a:pt x="27280" y="19348"/>
                  <a:pt x="27400" y="19829"/>
                  <a:pt x="27580" y="20350"/>
                </a:cubicBezTo>
                <a:cubicBezTo>
                  <a:pt x="27741" y="20891"/>
                  <a:pt x="27981" y="21471"/>
                  <a:pt x="28321" y="22012"/>
                </a:cubicBezTo>
                <a:lnTo>
                  <a:pt x="28602" y="22413"/>
                </a:lnTo>
                <a:lnTo>
                  <a:pt x="28922" y="22773"/>
                </a:lnTo>
                <a:cubicBezTo>
                  <a:pt x="29022" y="22914"/>
                  <a:pt x="29163" y="23014"/>
                  <a:pt x="29303" y="23134"/>
                </a:cubicBezTo>
                <a:cubicBezTo>
                  <a:pt x="29423" y="23234"/>
                  <a:pt x="29583" y="23374"/>
                  <a:pt x="29703" y="23434"/>
                </a:cubicBezTo>
                <a:lnTo>
                  <a:pt x="30024" y="23635"/>
                </a:lnTo>
                <a:lnTo>
                  <a:pt x="30184" y="23735"/>
                </a:lnTo>
                <a:cubicBezTo>
                  <a:pt x="30180" y="23732"/>
                  <a:pt x="30177" y="23731"/>
                  <a:pt x="30176" y="23731"/>
                </a:cubicBezTo>
                <a:cubicBezTo>
                  <a:pt x="30170" y="23731"/>
                  <a:pt x="30242" y="23778"/>
                  <a:pt x="30260" y="23778"/>
                </a:cubicBezTo>
                <a:cubicBezTo>
                  <a:pt x="30263" y="23778"/>
                  <a:pt x="30264" y="23777"/>
                  <a:pt x="30264" y="23775"/>
                </a:cubicBezTo>
                <a:lnTo>
                  <a:pt x="30304" y="23795"/>
                </a:lnTo>
                <a:lnTo>
                  <a:pt x="30344" y="23815"/>
                </a:lnTo>
                <a:lnTo>
                  <a:pt x="30444" y="23875"/>
                </a:lnTo>
                <a:cubicBezTo>
                  <a:pt x="30725" y="23995"/>
                  <a:pt x="31005" y="24115"/>
                  <a:pt x="31306" y="24195"/>
                </a:cubicBezTo>
                <a:cubicBezTo>
                  <a:pt x="31606" y="24296"/>
                  <a:pt x="31927" y="24336"/>
                  <a:pt x="32247" y="24376"/>
                </a:cubicBezTo>
                <a:cubicBezTo>
                  <a:pt x="32387" y="24396"/>
                  <a:pt x="32547" y="24396"/>
                  <a:pt x="32708" y="24396"/>
                </a:cubicBezTo>
                <a:cubicBezTo>
                  <a:pt x="32868" y="24396"/>
                  <a:pt x="33008" y="24396"/>
                  <a:pt x="33148" y="24376"/>
                </a:cubicBezTo>
                <a:cubicBezTo>
                  <a:pt x="33769" y="24316"/>
                  <a:pt x="34290" y="24155"/>
                  <a:pt x="34771" y="24015"/>
                </a:cubicBezTo>
                <a:cubicBezTo>
                  <a:pt x="35271" y="23855"/>
                  <a:pt x="35692" y="23715"/>
                  <a:pt x="36093" y="23635"/>
                </a:cubicBezTo>
                <a:cubicBezTo>
                  <a:pt x="36313" y="23574"/>
                  <a:pt x="36493" y="23554"/>
                  <a:pt x="36693" y="23534"/>
                </a:cubicBezTo>
                <a:lnTo>
                  <a:pt x="36974" y="23534"/>
                </a:lnTo>
                <a:cubicBezTo>
                  <a:pt x="37074" y="23534"/>
                  <a:pt x="37174" y="23534"/>
                  <a:pt x="37254" y="23554"/>
                </a:cubicBezTo>
                <a:lnTo>
                  <a:pt x="37535" y="23595"/>
                </a:lnTo>
                <a:cubicBezTo>
                  <a:pt x="37615" y="23615"/>
                  <a:pt x="37695" y="23635"/>
                  <a:pt x="37775" y="23655"/>
                </a:cubicBezTo>
                <a:cubicBezTo>
                  <a:pt x="37935" y="23675"/>
                  <a:pt x="38176" y="23795"/>
                  <a:pt x="38376" y="23875"/>
                </a:cubicBezTo>
                <a:lnTo>
                  <a:pt x="38456" y="23915"/>
                </a:lnTo>
                <a:lnTo>
                  <a:pt x="38496" y="23935"/>
                </a:lnTo>
                <a:lnTo>
                  <a:pt x="38516" y="23935"/>
                </a:lnTo>
                <a:cubicBezTo>
                  <a:pt x="38520" y="23939"/>
                  <a:pt x="38519" y="23941"/>
                  <a:pt x="38515" y="23941"/>
                </a:cubicBezTo>
                <a:cubicBezTo>
                  <a:pt x="38512" y="23941"/>
                  <a:pt x="38506" y="23940"/>
                  <a:pt x="38500" y="23938"/>
                </a:cubicBezTo>
                <a:lnTo>
                  <a:pt x="38500" y="23938"/>
                </a:lnTo>
                <a:lnTo>
                  <a:pt x="38616" y="24015"/>
                </a:lnTo>
                <a:lnTo>
                  <a:pt x="38857" y="24155"/>
                </a:lnTo>
                <a:cubicBezTo>
                  <a:pt x="39037" y="24255"/>
                  <a:pt x="39157" y="24376"/>
                  <a:pt x="39317" y="24496"/>
                </a:cubicBezTo>
                <a:cubicBezTo>
                  <a:pt x="39838" y="24997"/>
                  <a:pt x="40158" y="25678"/>
                  <a:pt x="40399" y="26459"/>
                </a:cubicBezTo>
                <a:cubicBezTo>
                  <a:pt x="40639" y="27240"/>
                  <a:pt x="40799" y="28161"/>
                  <a:pt x="41300" y="28902"/>
                </a:cubicBezTo>
                <a:cubicBezTo>
                  <a:pt x="41420" y="29082"/>
                  <a:pt x="41500" y="29303"/>
                  <a:pt x="41641" y="29463"/>
                </a:cubicBezTo>
                <a:lnTo>
                  <a:pt x="41861" y="29703"/>
                </a:lnTo>
                <a:cubicBezTo>
                  <a:pt x="41941" y="29783"/>
                  <a:pt x="42101" y="29803"/>
                  <a:pt x="42181" y="29863"/>
                </a:cubicBezTo>
                <a:cubicBezTo>
                  <a:pt x="42261" y="29944"/>
                  <a:pt x="42382" y="29984"/>
                  <a:pt x="42462" y="30044"/>
                </a:cubicBezTo>
                <a:cubicBezTo>
                  <a:pt x="42542" y="30104"/>
                  <a:pt x="42642" y="30124"/>
                  <a:pt x="42722" y="30184"/>
                </a:cubicBezTo>
                <a:lnTo>
                  <a:pt x="42962" y="30324"/>
                </a:lnTo>
                <a:lnTo>
                  <a:pt x="43022" y="30344"/>
                </a:lnTo>
                <a:lnTo>
                  <a:pt x="43043" y="30364"/>
                </a:lnTo>
                <a:cubicBezTo>
                  <a:pt x="43043" y="30364"/>
                  <a:pt x="43081" y="30390"/>
                  <a:pt x="43086" y="30390"/>
                </a:cubicBezTo>
                <a:cubicBezTo>
                  <a:pt x="43087" y="30390"/>
                  <a:pt x="43087" y="30388"/>
                  <a:pt x="43083" y="30384"/>
                </a:cubicBezTo>
                <a:lnTo>
                  <a:pt x="43103" y="30384"/>
                </a:lnTo>
                <a:lnTo>
                  <a:pt x="43243" y="30444"/>
                </a:lnTo>
                <a:cubicBezTo>
                  <a:pt x="43856" y="30769"/>
                  <a:pt x="44550" y="30931"/>
                  <a:pt x="45193" y="30931"/>
                </a:cubicBezTo>
                <a:cubicBezTo>
                  <a:pt x="45265" y="30931"/>
                  <a:pt x="45336" y="30929"/>
                  <a:pt x="45406" y="30925"/>
                </a:cubicBezTo>
                <a:cubicBezTo>
                  <a:pt x="46107" y="30885"/>
                  <a:pt x="46708" y="30705"/>
                  <a:pt x="47229" y="30544"/>
                </a:cubicBezTo>
                <a:cubicBezTo>
                  <a:pt x="47769" y="30384"/>
                  <a:pt x="48230" y="30224"/>
                  <a:pt x="48671" y="30144"/>
                </a:cubicBezTo>
                <a:cubicBezTo>
                  <a:pt x="48955" y="30083"/>
                  <a:pt x="49224" y="30059"/>
                  <a:pt x="49471" y="30059"/>
                </a:cubicBezTo>
                <a:cubicBezTo>
                  <a:pt x="49954" y="30059"/>
                  <a:pt x="50355" y="30151"/>
                  <a:pt x="50633" y="30244"/>
                </a:cubicBezTo>
                <a:cubicBezTo>
                  <a:pt x="50854" y="30304"/>
                  <a:pt x="51014" y="30404"/>
                  <a:pt x="51134" y="30444"/>
                </a:cubicBezTo>
                <a:cubicBezTo>
                  <a:pt x="51254" y="30504"/>
                  <a:pt x="51314" y="30524"/>
                  <a:pt x="51314" y="30524"/>
                </a:cubicBezTo>
                <a:lnTo>
                  <a:pt x="51475" y="30204"/>
                </a:lnTo>
                <a:cubicBezTo>
                  <a:pt x="51475" y="30204"/>
                  <a:pt x="51415" y="30164"/>
                  <a:pt x="51294" y="30124"/>
                </a:cubicBezTo>
                <a:cubicBezTo>
                  <a:pt x="51174" y="30064"/>
                  <a:pt x="51034" y="29964"/>
                  <a:pt x="50794" y="29863"/>
                </a:cubicBezTo>
                <a:cubicBezTo>
                  <a:pt x="50673" y="29823"/>
                  <a:pt x="50533" y="29763"/>
                  <a:pt x="50373" y="29723"/>
                </a:cubicBezTo>
                <a:cubicBezTo>
                  <a:pt x="50213" y="29663"/>
                  <a:pt x="50053" y="29643"/>
                  <a:pt x="49872" y="29603"/>
                </a:cubicBezTo>
                <a:cubicBezTo>
                  <a:pt x="49672" y="29563"/>
                  <a:pt x="49472" y="29583"/>
                  <a:pt x="49251" y="29563"/>
                </a:cubicBezTo>
                <a:cubicBezTo>
                  <a:pt x="49051" y="29563"/>
                  <a:pt x="48811" y="29563"/>
                  <a:pt x="48570" y="29603"/>
                </a:cubicBezTo>
                <a:cubicBezTo>
                  <a:pt x="48090" y="29663"/>
                  <a:pt x="47589" y="29803"/>
                  <a:pt x="47068" y="29924"/>
                </a:cubicBezTo>
                <a:cubicBezTo>
                  <a:pt x="46528" y="30044"/>
                  <a:pt x="45967" y="30164"/>
                  <a:pt x="45386" y="30164"/>
                </a:cubicBezTo>
                <a:cubicBezTo>
                  <a:pt x="44805" y="30144"/>
                  <a:pt x="44224" y="29984"/>
                  <a:pt x="43663" y="29663"/>
                </a:cubicBezTo>
                <a:lnTo>
                  <a:pt x="43543" y="29603"/>
                </a:lnTo>
                <a:cubicBezTo>
                  <a:pt x="43530" y="29596"/>
                  <a:pt x="43528" y="29594"/>
                  <a:pt x="43530" y="29594"/>
                </a:cubicBezTo>
                <a:cubicBezTo>
                  <a:pt x="43531" y="29594"/>
                  <a:pt x="43533" y="29595"/>
                  <a:pt x="43536" y="29596"/>
                </a:cubicBezTo>
                <a:lnTo>
                  <a:pt x="43536" y="29596"/>
                </a:lnTo>
                <a:lnTo>
                  <a:pt x="43523" y="29583"/>
                </a:lnTo>
                <a:lnTo>
                  <a:pt x="43463" y="29543"/>
                </a:lnTo>
                <a:lnTo>
                  <a:pt x="43243" y="29383"/>
                </a:lnTo>
                <a:cubicBezTo>
                  <a:pt x="43183" y="29343"/>
                  <a:pt x="43083" y="29283"/>
                  <a:pt x="43022" y="29223"/>
                </a:cubicBezTo>
                <a:lnTo>
                  <a:pt x="42862" y="29062"/>
                </a:lnTo>
                <a:lnTo>
                  <a:pt x="42682" y="28902"/>
                </a:lnTo>
                <a:lnTo>
                  <a:pt x="42542" y="28722"/>
                </a:lnTo>
                <a:cubicBezTo>
                  <a:pt x="42422" y="28602"/>
                  <a:pt x="42342" y="28441"/>
                  <a:pt x="42261" y="28301"/>
                </a:cubicBezTo>
                <a:cubicBezTo>
                  <a:pt x="41921" y="27720"/>
                  <a:pt x="41761" y="26979"/>
                  <a:pt x="41560" y="26138"/>
                </a:cubicBezTo>
                <a:cubicBezTo>
                  <a:pt x="41380" y="25317"/>
                  <a:pt x="41020" y="24316"/>
                  <a:pt x="40299" y="23534"/>
                </a:cubicBezTo>
                <a:cubicBezTo>
                  <a:pt x="40098" y="23354"/>
                  <a:pt x="39918" y="23154"/>
                  <a:pt x="39698" y="23014"/>
                </a:cubicBezTo>
                <a:lnTo>
                  <a:pt x="39377" y="22773"/>
                </a:lnTo>
                <a:lnTo>
                  <a:pt x="39217" y="22673"/>
                </a:lnTo>
                <a:lnTo>
                  <a:pt x="39017" y="22573"/>
                </a:lnTo>
                <a:cubicBezTo>
                  <a:pt x="38796" y="22453"/>
                  <a:pt x="38636" y="22353"/>
                  <a:pt x="38336" y="22253"/>
                </a:cubicBezTo>
                <a:lnTo>
                  <a:pt x="37915" y="22092"/>
                </a:lnTo>
                <a:lnTo>
                  <a:pt x="37495" y="22012"/>
                </a:lnTo>
                <a:cubicBezTo>
                  <a:pt x="37224" y="21960"/>
                  <a:pt x="36953" y="21938"/>
                  <a:pt x="36686" y="21938"/>
                </a:cubicBezTo>
                <a:cubicBezTo>
                  <a:pt x="35825" y="21938"/>
                  <a:pt x="34998" y="22165"/>
                  <a:pt x="34310" y="22333"/>
                </a:cubicBezTo>
                <a:cubicBezTo>
                  <a:pt x="33804" y="22454"/>
                  <a:pt x="33347" y="22532"/>
                  <a:pt x="32918" y="22532"/>
                </a:cubicBezTo>
                <a:cubicBezTo>
                  <a:pt x="32565" y="22532"/>
                  <a:pt x="32232" y="22479"/>
                  <a:pt x="31907" y="22353"/>
                </a:cubicBezTo>
                <a:cubicBezTo>
                  <a:pt x="31726" y="22313"/>
                  <a:pt x="31546" y="22193"/>
                  <a:pt x="31366" y="22112"/>
                </a:cubicBezTo>
                <a:lnTo>
                  <a:pt x="31306" y="22072"/>
                </a:lnTo>
                <a:lnTo>
                  <a:pt x="31145" y="21952"/>
                </a:lnTo>
                <a:lnTo>
                  <a:pt x="30825" y="21732"/>
                </a:lnTo>
                <a:cubicBezTo>
                  <a:pt x="30745" y="21672"/>
                  <a:pt x="30705" y="21612"/>
                  <a:pt x="30645" y="21552"/>
                </a:cubicBezTo>
                <a:cubicBezTo>
                  <a:pt x="30585" y="21512"/>
                  <a:pt x="30525" y="21451"/>
                  <a:pt x="30464" y="21371"/>
                </a:cubicBezTo>
                <a:lnTo>
                  <a:pt x="30304" y="21171"/>
                </a:lnTo>
                <a:lnTo>
                  <a:pt x="30164" y="20911"/>
                </a:lnTo>
                <a:cubicBezTo>
                  <a:pt x="29984" y="20590"/>
                  <a:pt x="29844" y="20210"/>
                  <a:pt x="29743" y="19729"/>
                </a:cubicBezTo>
                <a:cubicBezTo>
                  <a:pt x="29623" y="19268"/>
                  <a:pt x="29503" y="18748"/>
                  <a:pt x="29323" y="18167"/>
                </a:cubicBezTo>
                <a:cubicBezTo>
                  <a:pt x="29163" y="17606"/>
                  <a:pt x="28862" y="16985"/>
                  <a:pt x="28442" y="16444"/>
                </a:cubicBezTo>
                <a:cubicBezTo>
                  <a:pt x="28321" y="16304"/>
                  <a:pt x="28221" y="16164"/>
                  <a:pt x="28101" y="16044"/>
                </a:cubicBezTo>
                <a:lnTo>
                  <a:pt x="27721" y="15703"/>
                </a:lnTo>
                <a:cubicBezTo>
                  <a:pt x="27600" y="15563"/>
                  <a:pt x="27460" y="15483"/>
                  <a:pt x="27320" y="15383"/>
                </a:cubicBezTo>
                <a:lnTo>
                  <a:pt x="27120" y="15243"/>
                </a:lnTo>
                <a:lnTo>
                  <a:pt x="27020" y="15182"/>
                </a:lnTo>
                <a:lnTo>
                  <a:pt x="26959" y="15142"/>
                </a:lnTo>
                <a:lnTo>
                  <a:pt x="26939" y="15122"/>
                </a:lnTo>
                <a:cubicBezTo>
                  <a:pt x="26933" y="15119"/>
                  <a:pt x="26930" y="15118"/>
                  <a:pt x="26929" y="15118"/>
                </a:cubicBezTo>
                <a:cubicBezTo>
                  <a:pt x="26928" y="15118"/>
                  <a:pt x="26934" y="15122"/>
                  <a:pt x="26934" y="15122"/>
                </a:cubicBezTo>
                <a:cubicBezTo>
                  <a:pt x="26934" y="15122"/>
                  <a:pt x="26919" y="15112"/>
                  <a:pt x="26839" y="15062"/>
                </a:cubicBezTo>
                <a:lnTo>
                  <a:pt x="26499" y="14882"/>
                </a:lnTo>
                <a:lnTo>
                  <a:pt x="26319" y="14802"/>
                </a:lnTo>
                <a:cubicBezTo>
                  <a:pt x="26299" y="14782"/>
                  <a:pt x="26258" y="14762"/>
                  <a:pt x="26218" y="14742"/>
                </a:cubicBezTo>
                <a:lnTo>
                  <a:pt x="26078" y="14702"/>
                </a:lnTo>
                <a:cubicBezTo>
                  <a:pt x="25898" y="14622"/>
                  <a:pt x="25718" y="14562"/>
                  <a:pt x="25537" y="14502"/>
                </a:cubicBezTo>
                <a:cubicBezTo>
                  <a:pt x="25357" y="14461"/>
                  <a:pt x="25177" y="14441"/>
                  <a:pt x="24997" y="14401"/>
                </a:cubicBezTo>
                <a:cubicBezTo>
                  <a:pt x="24684" y="14346"/>
                  <a:pt x="24364" y="14321"/>
                  <a:pt x="24050" y="14321"/>
                </a:cubicBezTo>
                <a:cubicBezTo>
                  <a:pt x="23680" y="14321"/>
                  <a:pt x="23319" y="14356"/>
                  <a:pt x="22994" y="14421"/>
                </a:cubicBezTo>
                <a:cubicBezTo>
                  <a:pt x="22373" y="14542"/>
                  <a:pt x="21852" y="14682"/>
                  <a:pt x="21391" y="14782"/>
                </a:cubicBezTo>
                <a:cubicBezTo>
                  <a:pt x="20931" y="14882"/>
                  <a:pt x="20550" y="14922"/>
                  <a:pt x="20230" y="14922"/>
                </a:cubicBezTo>
                <a:cubicBezTo>
                  <a:pt x="19909" y="14922"/>
                  <a:pt x="19629" y="14802"/>
                  <a:pt x="19329" y="14682"/>
                </a:cubicBezTo>
                <a:lnTo>
                  <a:pt x="19088" y="14562"/>
                </a:lnTo>
                <a:lnTo>
                  <a:pt x="19038" y="14532"/>
                </a:lnTo>
                <a:lnTo>
                  <a:pt x="19038" y="14532"/>
                </a:lnTo>
                <a:lnTo>
                  <a:pt x="19028" y="14522"/>
                </a:lnTo>
                <a:lnTo>
                  <a:pt x="18988" y="14502"/>
                </a:lnTo>
                <a:lnTo>
                  <a:pt x="18908" y="14441"/>
                </a:lnTo>
                <a:lnTo>
                  <a:pt x="18607" y="14221"/>
                </a:lnTo>
                <a:cubicBezTo>
                  <a:pt x="18587" y="14201"/>
                  <a:pt x="18547" y="14181"/>
                  <a:pt x="18527" y="14181"/>
                </a:cubicBezTo>
                <a:lnTo>
                  <a:pt x="18507" y="14141"/>
                </a:lnTo>
                <a:cubicBezTo>
                  <a:pt x="18487" y="14121"/>
                  <a:pt x="18467" y="14101"/>
                  <a:pt x="18467" y="14081"/>
                </a:cubicBezTo>
                <a:cubicBezTo>
                  <a:pt x="18387" y="14021"/>
                  <a:pt x="18307" y="13881"/>
                  <a:pt x="18207" y="13780"/>
                </a:cubicBezTo>
                <a:cubicBezTo>
                  <a:pt x="18167" y="13720"/>
                  <a:pt x="18147" y="13660"/>
                  <a:pt x="18107" y="13600"/>
                </a:cubicBezTo>
                <a:cubicBezTo>
                  <a:pt x="18067" y="13540"/>
                  <a:pt x="18027" y="13460"/>
                  <a:pt x="18007" y="13380"/>
                </a:cubicBezTo>
                <a:cubicBezTo>
                  <a:pt x="17866" y="13100"/>
                  <a:pt x="17766" y="12739"/>
                  <a:pt x="17666" y="12278"/>
                </a:cubicBezTo>
                <a:cubicBezTo>
                  <a:pt x="17606" y="12038"/>
                  <a:pt x="17546" y="11798"/>
                  <a:pt x="17486" y="11577"/>
                </a:cubicBezTo>
                <a:cubicBezTo>
                  <a:pt x="17406" y="11297"/>
                  <a:pt x="17346" y="11037"/>
                  <a:pt x="17225" y="10736"/>
                </a:cubicBezTo>
                <a:cubicBezTo>
                  <a:pt x="17145" y="10456"/>
                  <a:pt x="17005" y="10155"/>
                  <a:pt x="16865" y="9855"/>
                </a:cubicBezTo>
                <a:cubicBezTo>
                  <a:pt x="16685" y="9574"/>
                  <a:pt x="16524" y="9254"/>
                  <a:pt x="16304" y="8994"/>
                </a:cubicBezTo>
                <a:cubicBezTo>
                  <a:pt x="16184" y="8873"/>
                  <a:pt x="16084" y="8733"/>
                  <a:pt x="15964" y="8613"/>
                </a:cubicBezTo>
                <a:lnTo>
                  <a:pt x="15583" y="8253"/>
                </a:lnTo>
                <a:cubicBezTo>
                  <a:pt x="15343" y="8012"/>
                  <a:pt x="15082" y="7872"/>
                  <a:pt x="14822" y="7672"/>
                </a:cubicBezTo>
                <a:lnTo>
                  <a:pt x="14722" y="7612"/>
                </a:lnTo>
                <a:lnTo>
                  <a:pt x="14662" y="7572"/>
                </a:lnTo>
                <a:lnTo>
                  <a:pt x="14642" y="7572"/>
                </a:lnTo>
                <a:lnTo>
                  <a:pt x="14522" y="7491"/>
                </a:lnTo>
                <a:lnTo>
                  <a:pt x="14361" y="7411"/>
                </a:lnTo>
                <a:lnTo>
                  <a:pt x="14061" y="7251"/>
                </a:lnTo>
                <a:cubicBezTo>
                  <a:pt x="14001" y="7211"/>
                  <a:pt x="13761" y="7131"/>
                  <a:pt x="13600" y="7071"/>
                </a:cubicBezTo>
                <a:cubicBezTo>
                  <a:pt x="13420" y="7011"/>
                  <a:pt x="13240" y="6951"/>
                  <a:pt x="13060" y="6891"/>
                </a:cubicBezTo>
                <a:cubicBezTo>
                  <a:pt x="12563" y="6766"/>
                  <a:pt x="12030" y="6690"/>
                  <a:pt x="11536" y="6690"/>
                </a:cubicBezTo>
                <a:cubicBezTo>
                  <a:pt x="11392" y="6690"/>
                  <a:pt x="11252" y="6697"/>
                  <a:pt x="11117" y="6710"/>
                </a:cubicBezTo>
                <a:cubicBezTo>
                  <a:pt x="10796" y="6730"/>
                  <a:pt x="10536" y="6790"/>
                  <a:pt x="10255" y="6831"/>
                </a:cubicBezTo>
                <a:cubicBezTo>
                  <a:pt x="10015" y="6871"/>
                  <a:pt x="9735" y="6931"/>
                  <a:pt x="9534" y="6991"/>
                </a:cubicBezTo>
                <a:cubicBezTo>
                  <a:pt x="8749" y="7183"/>
                  <a:pt x="8191" y="7299"/>
                  <a:pt x="7822" y="7299"/>
                </a:cubicBezTo>
                <a:cubicBezTo>
                  <a:pt x="7768" y="7299"/>
                  <a:pt x="7718" y="7296"/>
                  <a:pt x="7672" y="7291"/>
                </a:cubicBezTo>
                <a:cubicBezTo>
                  <a:pt x="7572" y="7271"/>
                  <a:pt x="7471" y="7271"/>
                  <a:pt x="7391" y="7251"/>
                </a:cubicBezTo>
                <a:cubicBezTo>
                  <a:pt x="7351" y="7231"/>
                  <a:pt x="7311" y="7231"/>
                  <a:pt x="7271" y="7211"/>
                </a:cubicBezTo>
                <a:lnTo>
                  <a:pt x="7131" y="7171"/>
                </a:lnTo>
                <a:cubicBezTo>
                  <a:pt x="7091" y="7151"/>
                  <a:pt x="7051" y="7131"/>
                  <a:pt x="7011" y="7111"/>
                </a:cubicBezTo>
                <a:cubicBezTo>
                  <a:pt x="6971" y="7091"/>
                  <a:pt x="6931" y="7071"/>
                  <a:pt x="6871" y="7051"/>
                </a:cubicBezTo>
                <a:lnTo>
                  <a:pt x="6826" y="7021"/>
                </a:lnTo>
                <a:lnTo>
                  <a:pt x="6826" y="7021"/>
                </a:lnTo>
                <a:cubicBezTo>
                  <a:pt x="6831" y="7024"/>
                  <a:pt x="6835" y="7026"/>
                  <a:pt x="6835" y="7026"/>
                </a:cubicBezTo>
                <a:cubicBezTo>
                  <a:pt x="6835" y="7026"/>
                  <a:pt x="6828" y="7022"/>
                  <a:pt x="6811" y="7011"/>
                </a:cubicBezTo>
                <a:lnTo>
                  <a:pt x="6811" y="7011"/>
                </a:lnTo>
                <a:lnTo>
                  <a:pt x="6811" y="7011"/>
                </a:lnTo>
                <a:lnTo>
                  <a:pt x="6811" y="7011"/>
                </a:lnTo>
                <a:lnTo>
                  <a:pt x="6791" y="6991"/>
                </a:lnTo>
                <a:lnTo>
                  <a:pt x="6750" y="6971"/>
                </a:lnTo>
                <a:lnTo>
                  <a:pt x="6750" y="6971"/>
                </a:lnTo>
                <a:lnTo>
                  <a:pt x="6710" y="6951"/>
                </a:lnTo>
                <a:lnTo>
                  <a:pt x="6710" y="6951"/>
                </a:lnTo>
                <a:lnTo>
                  <a:pt x="6670" y="6931"/>
                </a:lnTo>
                <a:lnTo>
                  <a:pt x="6470" y="6770"/>
                </a:lnTo>
                <a:lnTo>
                  <a:pt x="6350" y="6690"/>
                </a:lnTo>
                <a:cubicBezTo>
                  <a:pt x="6310" y="6670"/>
                  <a:pt x="6270" y="6650"/>
                  <a:pt x="6290" y="6630"/>
                </a:cubicBezTo>
                <a:cubicBezTo>
                  <a:pt x="6270" y="6590"/>
                  <a:pt x="6250" y="6570"/>
                  <a:pt x="6210" y="6550"/>
                </a:cubicBezTo>
                <a:cubicBezTo>
                  <a:pt x="6170" y="6490"/>
                  <a:pt x="6130" y="6430"/>
                  <a:pt x="6090" y="6370"/>
                </a:cubicBezTo>
                <a:cubicBezTo>
                  <a:pt x="6049" y="6310"/>
                  <a:pt x="6029" y="6230"/>
                  <a:pt x="5989" y="6190"/>
                </a:cubicBezTo>
                <a:cubicBezTo>
                  <a:pt x="5849" y="5909"/>
                  <a:pt x="5749" y="5529"/>
                  <a:pt x="5629" y="5008"/>
                </a:cubicBezTo>
                <a:cubicBezTo>
                  <a:pt x="5489" y="4507"/>
                  <a:pt x="5368" y="3946"/>
                  <a:pt x="5148" y="3326"/>
                </a:cubicBezTo>
                <a:cubicBezTo>
                  <a:pt x="5088" y="3185"/>
                  <a:pt x="5028" y="3025"/>
                  <a:pt x="4968" y="2885"/>
                </a:cubicBezTo>
                <a:cubicBezTo>
                  <a:pt x="4888" y="2745"/>
                  <a:pt x="4828" y="2605"/>
                  <a:pt x="4748" y="2464"/>
                </a:cubicBezTo>
                <a:cubicBezTo>
                  <a:pt x="4587" y="2184"/>
                  <a:pt x="4447" y="1924"/>
                  <a:pt x="4267" y="1703"/>
                </a:cubicBezTo>
                <a:cubicBezTo>
                  <a:pt x="4087" y="1483"/>
                  <a:pt x="3926" y="1263"/>
                  <a:pt x="3746" y="1102"/>
                </a:cubicBezTo>
                <a:cubicBezTo>
                  <a:pt x="3586" y="942"/>
                  <a:pt x="3426" y="782"/>
                  <a:pt x="3265" y="662"/>
                </a:cubicBezTo>
                <a:cubicBezTo>
                  <a:pt x="2985" y="421"/>
                  <a:pt x="2745" y="281"/>
                  <a:pt x="2584" y="161"/>
                </a:cubicBezTo>
                <a:cubicBezTo>
                  <a:pt x="2424" y="61"/>
                  <a:pt x="2344" y="1"/>
                  <a:pt x="234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1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2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3"/>
          <p:cNvSpPr/>
          <p:nvPr/>
        </p:nvSpPr>
        <p:spPr>
          <a:xfrm flipH="1">
            <a:off x="-946990" y="-220799"/>
            <a:ext cx="2217541" cy="760310"/>
          </a:xfrm>
          <a:custGeom>
            <a:rect b="b" l="l" r="r" t="t"/>
            <a:pathLst>
              <a:path extrusionOk="0" h="17728" w="51706">
                <a:moveTo>
                  <a:pt x="26194" y="1"/>
                </a:moveTo>
                <a:cubicBezTo>
                  <a:pt x="25258" y="1"/>
                  <a:pt x="24283" y="160"/>
                  <a:pt x="23309" y="559"/>
                </a:cubicBezTo>
                <a:cubicBezTo>
                  <a:pt x="21229" y="1411"/>
                  <a:pt x="19926" y="2890"/>
                  <a:pt x="19600" y="4745"/>
                </a:cubicBezTo>
                <a:cubicBezTo>
                  <a:pt x="19349" y="6298"/>
                  <a:pt x="19876" y="8003"/>
                  <a:pt x="20903" y="8880"/>
                </a:cubicBezTo>
                <a:cubicBezTo>
                  <a:pt x="21630" y="9532"/>
                  <a:pt x="22983" y="10033"/>
                  <a:pt x="24287" y="10033"/>
                </a:cubicBezTo>
                <a:cubicBezTo>
                  <a:pt x="24638" y="10033"/>
                  <a:pt x="25014" y="9983"/>
                  <a:pt x="25339" y="9908"/>
                </a:cubicBezTo>
                <a:cubicBezTo>
                  <a:pt x="26542" y="9607"/>
                  <a:pt x="27445" y="8805"/>
                  <a:pt x="27946" y="7577"/>
                </a:cubicBezTo>
                <a:cubicBezTo>
                  <a:pt x="28397" y="6424"/>
                  <a:pt x="28272" y="5296"/>
                  <a:pt x="27595" y="4469"/>
                </a:cubicBezTo>
                <a:cubicBezTo>
                  <a:pt x="27103" y="3870"/>
                  <a:pt x="26374" y="3509"/>
                  <a:pt x="25657" y="3509"/>
                </a:cubicBezTo>
                <a:cubicBezTo>
                  <a:pt x="25534" y="3509"/>
                  <a:pt x="25411" y="3519"/>
                  <a:pt x="25289" y="3542"/>
                </a:cubicBezTo>
                <a:cubicBezTo>
                  <a:pt x="24587" y="3667"/>
                  <a:pt x="24061" y="4168"/>
                  <a:pt x="23785" y="4945"/>
                </a:cubicBezTo>
                <a:cubicBezTo>
                  <a:pt x="23785" y="4970"/>
                  <a:pt x="23811" y="5020"/>
                  <a:pt x="23861" y="5045"/>
                </a:cubicBezTo>
                <a:cubicBezTo>
                  <a:pt x="23874" y="5052"/>
                  <a:pt x="23887" y="5055"/>
                  <a:pt x="23900" y="5055"/>
                </a:cubicBezTo>
                <a:cubicBezTo>
                  <a:pt x="23934" y="5055"/>
                  <a:pt x="23961" y="5032"/>
                  <a:pt x="23961" y="4995"/>
                </a:cubicBezTo>
                <a:cubicBezTo>
                  <a:pt x="24186" y="4293"/>
                  <a:pt x="24688" y="3842"/>
                  <a:pt x="25314" y="3717"/>
                </a:cubicBezTo>
                <a:cubicBezTo>
                  <a:pt x="25424" y="3699"/>
                  <a:pt x="25535" y="3691"/>
                  <a:pt x="25645" y="3691"/>
                </a:cubicBezTo>
                <a:cubicBezTo>
                  <a:pt x="26319" y="3691"/>
                  <a:pt x="26996" y="4013"/>
                  <a:pt x="27470" y="4594"/>
                </a:cubicBezTo>
                <a:cubicBezTo>
                  <a:pt x="27846" y="5045"/>
                  <a:pt x="28372" y="6023"/>
                  <a:pt x="27770" y="7502"/>
                </a:cubicBezTo>
                <a:cubicBezTo>
                  <a:pt x="27294" y="8705"/>
                  <a:pt x="26467" y="9456"/>
                  <a:pt x="25289" y="9732"/>
                </a:cubicBezTo>
                <a:cubicBezTo>
                  <a:pt x="24948" y="9819"/>
                  <a:pt x="24600" y="9857"/>
                  <a:pt x="24257" y="9857"/>
                </a:cubicBezTo>
                <a:cubicBezTo>
                  <a:pt x="22911" y="9857"/>
                  <a:pt x="21628" y="9274"/>
                  <a:pt x="21029" y="8755"/>
                </a:cubicBezTo>
                <a:cubicBezTo>
                  <a:pt x="20227" y="8078"/>
                  <a:pt x="19500" y="6524"/>
                  <a:pt x="19800" y="4770"/>
                </a:cubicBezTo>
                <a:cubicBezTo>
                  <a:pt x="20076" y="2990"/>
                  <a:pt x="21354" y="1562"/>
                  <a:pt x="23384" y="709"/>
                </a:cubicBezTo>
                <a:cubicBezTo>
                  <a:pt x="24326" y="326"/>
                  <a:pt x="25269" y="172"/>
                  <a:pt x="26176" y="172"/>
                </a:cubicBezTo>
                <a:cubicBezTo>
                  <a:pt x="29829" y="172"/>
                  <a:pt x="32893" y="2669"/>
                  <a:pt x="32933" y="2689"/>
                </a:cubicBezTo>
                <a:cubicBezTo>
                  <a:pt x="32958" y="2715"/>
                  <a:pt x="33009" y="2715"/>
                  <a:pt x="33034" y="2715"/>
                </a:cubicBezTo>
                <a:cubicBezTo>
                  <a:pt x="33048" y="2701"/>
                  <a:pt x="33668" y="2360"/>
                  <a:pt x="34540" y="2360"/>
                </a:cubicBezTo>
                <a:cubicBezTo>
                  <a:pt x="35234" y="2360"/>
                  <a:pt x="36086" y="2575"/>
                  <a:pt x="36918" y="3341"/>
                </a:cubicBezTo>
                <a:cubicBezTo>
                  <a:pt x="38823" y="5095"/>
                  <a:pt x="38397" y="6900"/>
                  <a:pt x="38397" y="6950"/>
                </a:cubicBezTo>
                <a:cubicBezTo>
                  <a:pt x="38397" y="6950"/>
                  <a:pt x="38222" y="8253"/>
                  <a:pt x="37169" y="8855"/>
                </a:cubicBezTo>
                <a:cubicBezTo>
                  <a:pt x="36815" y="9060"/>
                  <a:pt x="36410" y="9162"/>
                  <a:pt x="35952" y="9162"/>
                </a:cubicBezTo>
                <a:cubicBezTo>
                  <a:pt x="35405" y="9162"/>
                  <a:pt x="34783" y="9016"/>
                  <a:pt x="34086" y="8730"/>
                </a:cubicBezTo>
                <a:cubicBezTo>
                  <a:pt x="32983" y="8278"/>
                  <a:pt x="32432" y="7577"/>
                  <a:pt x="32532" y="6725"/>
                </a:cubicBezTo>
                <a:cubicBezTo>
                  <a:pt x="32633" y="5872"/>
                  <a:pt x="33435" y="5045"/>
                  <a:pt x="34262" y="4945"/>
                </a:cubicBezTo>
                <a:cubicBezTo>
                  <a:pt x="34322" y="4938"/>
                  <a:pt x="34381" y="4934"/>
                  <a:pt x="34439" y="4934"/>
                </a:cubicBezTo>
                <a:cubicBezTo>
                  <a:pt x="34957" y="4934"/>
                  <a:pt x="35367" y="5236"/>
                  <a:pt x="35615" y="5822"/>
                </a:cubicBezTo>
                <a:cubicBezTo>
                  <a:pt x="35615" y="5872"/>
                  <a:pt x="35665" y="5872"/>
                  <a:pt x="35715" y="5872"/>
                </a:cubicBezTo>
                <a:cubicBezTo>
                  <a:pt x="35765" y="5847"/>
                  <a:pt x="35791" y="5797"/>
                  <a:pt x="35765" y="5747"/>
                </a:cubicBezTo>
                <a:cubicBezTo>
                  <a:pt x="35497" y="5120"/>
                  <a:pt x="35029" y="4754"/>
                  <a:pt x="34450" y="4754"/>
                </a:cubicBezTo>
                <a:cubicBezTo>
                  <a:pt x="34380" y="4754"/>
                  <a:pt x="34309" y="4759"/>
                  <a:pt x="34237" y="4770"/>
                </a:cubicBezTo>
                <a:cubicBezTo>
                  <a:pt x="33334" y="4895"/>
                  <a:pt x="32482" y="5772"/>
                  <a:pt x="32357" y="6700"/>
                </a:cubicBezTo>
                <a:cubicBezTo>
                  <a:pt x="32282" y="7251"/>
                  <a:pt x="32407" y="8253"/>
                  <a:pt x="34011" y="8905"/>
                </a:cubicBezTo>
                <a:cubicBezTo>
                  <a:pt x="34716" y="9198"/>
                  <a:pt x="35357" y="9342"/>
                  <a:pt x="35927" y="9342"/>
                </a:cubicBezTo>
                <a:cubicBezTo>
                  <a:pt x="36432" y="9342"/>
                  <a:pt x="36881" y="9229"/>
                  <a:pt x="37269" y="9005"/>
                </a:cubicBezTo>
                <a:cubicBezTo>
                  <a:pt x="38247" y="8454"/>
                  <a:pt x="38522" y="7301"/>
                  <a:pt x="38572" y="7025"/>
                </a:cubicBezTo>
                <a:cubicBezTo>
                  <a:pt x="38572" y="7025"/>
                  <a:pt x="38584" y="7036"/>
                  <a:pt x="38591" y="7036"/>
                </a:cubicBezTo>
                <a:cubicBezTo>
                  <a:pt x="38595" y="7036"/>
                  <a:pt x="38598" y="7034"/>
                  <a:pt x="38598" y="7025"/>
                </a:cubicBezTo>
                <a:cubicBezTo>
                  <a:pt x="38600" y="7025"/>
                  <a:pt x="38624" y="7024"/>
                  <a:pt x="38665" y="7024"/>
                </a:cubicBezTo>
                <a:cubicBezTo>
                  <a:pt x="39039" y="7024"/>
                  <a:pt x="40846" y="7166"/>
                  <a:pt x="41455" y="10008"/>
                </a:cubicBezTo>
                <a:cubicBezTo>
                  <a:pt x="41455" y="10033"/>
                  <a:pt x="41455" y="10058"/>
                  <a:pt x="41480" y="10058"/>
                </a:cubicBezTo>
                <a:cubicBezTo>
                  <a:pt x="41492" y="10070"/>
                  <a:pt x="41511" y="10077"/>
                  <a:pt x="41530" y="10077"/>
                </a:cubicBezTo>
                <a:cubicBezTo>
                  <a:pt x="41549" y="10077"/>
                  <a:pt x="41567" y="10070"/>
                  <a:pt x="41580" y="10058"/>
                </a:cubicBezTo>
                <a:cubicBezTo>
                  <a:pt x="41580" y="10058"/>
                  <a:pt x="42002" y="9861"/>
                  <a:pt x="42653" y="9861"/>
                </a:cubicBezTo>
                <a:cubicBezTo>
                  <a:pt x="43396" y="9861"/>
                  <a:pt x="44436" y="10117"/>
                  <a:pt x="45490" y="11211"/>
                </a:cubicBezTo>
                <a:cubicBezTo>
                  <a:pt x="46617" y="12362"/>
                  <a:pt x="47552" y="12891"/>
                  <a:pt x="48459" y="12891"/>
                </a:cubicBezTo>
                <a:cubicBezTo>
                  <a:pt x="48480" y="12891"/>
                  <a:pt x="48501" y="12891"/>
                  <a:pt x="48522" y="12890"/>
                </a:cubicBezTo>
                <a:cubicBezTo>
                  <a:pt x="49425" y="12840"/>
                  <a:pt x="50302" y="12289"/>
                  <a:pt x="51279" y="11161"/>
                </a:cubicBezTo>
                <a:lnTo>
                  <a:pt x="51279" y="11161"/>
                </a:lnTo>
                <a:cubicBezTo>
                  <a:pt x="51304" y="11662"/>
                  <a:pt x="51229" y="13015"/>
                  <a:pt x="50152" y="13943"/>
                </a:cubicBezTo>
                <a:cubicBezTo>
                  <a:pt x="49371" y="14613"/>
                  <a:pt x="48211" y="14946"/>
                  <a:pt x="46714" y="14946"/>
                </a:cubicBezTo>
                <a:cubicBezTo>
                  <a:pt x="45135" y="14946"/>
                  <a:pt x="43181" y="14576"/>
                  <a:pt x="40903" y="13842"/>
                </a:cubicBezTo>
                <a:cubicBezTo>
                  <a:pt x="40889" y="13835"/>
                  <a:pt x="40876" y="13832"/>
                  <a:pt x="40865" y="13832"/>
                </a:cubicBezTo>
                <a:cubicBezTo>
                  <a:pt x="40839" y="13832"/>
                  <a:pt x="40821" y="13850"/>
                  <a:pt x="40803" y="13867"/>
                </a:cubicBezTo>
                <a:cubicBezTo>
                  <a:pt x="40765" y="13905"/>
                  <a:pt x="38248" y="16835"/>
                  <a:pt x="34907" y="16835"/>
                </a:cubicBezTo>
                <a:cubicBezTo>
                  <a:pt x="33816" y="16835"/>
                  <a:pt x="32638" y="16523"/>
                  <a:pt x="31430" y="15697"/>
                </a:cubicBezTo>
                <a:cubicBezTo>
                  <a:pt x="30678" y="15196"/>
                  <a:pt x="30252" y="14394"/>
                  <a:pt x="30277" y="13542"/>
                </a:cubicBezTo>
                <a:cubicBezTo>
                  <a:pt x="30302" y="12815"/>
                  <a:pt x="30628" y="12263"/>
                  <a:pt x="31279" y="11938"/>
                </a:cubicBezTo>
                <a:cubicBezTo>
                  <a:pt x="31817" y="11676"/>
                  <a:pt x="32362" y="11543"/>
                  <a:pt x="32873" y="11543"/>
                </a:cubicBezTo>
                <a:cubicBezTo>
                  <a:pt x="33291" y="11543"/>
                  <a:pt x="33686" y="11632"/>
                  <a:pt x="34036" y="11812"/>
                </a:cubicBezTo>
                <a:cubicBezTo>
                  <a:pt x="34638" y="12138"/>
                  <a:pt x="35039" y="12740"/>
                  <a:pt x="35139" y="13517"/>
                </a:cubicBezTo>
                <a:cubicBezTo>
                  <a:pt x="35189" y="14068"/>
                  <a:pt x="34938" y="14394"/>
                  <a:pt x="34688" y="14544"/>
                </a:cubicBezTo>
                <a:cubicBezTo>
                  <a:pt x="34443" y="14721"/>
                  <a:pt x="34118" y="14809"/>
                  <a:pt x="33784" y="14809"/>
                </a:cubicBezTo>
                <a:cubicBezTo>
                  <a:pt x="33501" y="14809"/>
                  <a:pt x="33211" y="14746"/>
                  <a:pt x="32958" y="14619"/>
                </a:cubicBezTo>
                <a:cubicBezTo>
                  <a:pt x="32507" y="14394"/>
                  <a:pt x="32257" y="13993"/>
                  <a:pt x="32257" y="13492"/>
                </a:cubicBezTo>
                <a:cubicBezTo>
                  <a:pt x="32257" y="13441"/>
                  <a:pt x="32232" y="13416"/>
                  <a:pt x="32181" y="13416"/>
                </a:cubicBezTo>
                <a:cubicBezTo>
                  <a:pt x="32131" y="13416"/>
                  <a:pt x="32081" y="13441"/>
                  <a:pt x="32081" y="13492"/>
                </a:cubicBezTo>
                <a:cubicBezTo>
                  <a:pt x="32081" y="14043"/>
                  <a:pt x="32357" y="14519"/>
                  <a:pt x="32883" y="14770"/>
                </a:cubicBezTo>
                <a:cubicBezTo>
                  <a:pt x="33145" y="14918"/>
                  <a:pt x="33458" y="14988"/>
                  <a:pt x="33769" y="14988"/>
                </a:cubicBezTo>
                <a:cubicBezTo>
                  <a:pt x="34143" y="14988"/>
                  <a:pt x="34514" y="14886"/>
                  <a:pt x="34788" y="14695"/>
                </a:cubicBezTo>
                <a:cubicBezTo>
                  <a:pt x="35189" y="14419"/>
                  <a:pt x="35364" y="13993"/>
                  <a:pt x="35314" y="13492"/>
                </a:cubicBezTo>
                <a:cubicBezTo>
                  <a:pt x="35214" y="12664"/>
                  <a:pt x="34788" y="12013"/>
                  <a:pt x="34111" y="11662"/>
                </a:cubicBezTo>
                <a:cubicBezTo>
                  <a:pt x="33746" y="11457"/>
                  <a:pt x="33324" y="11355"/>
                  <a:pt x="32876" y="11355"/>
                </a:cubicBezTo>
                <a:cubicBezTo>
                  <a:pt x="32339" y="11355"/>
                  <a:pt x="31764" y="11501"/>
                  <a:pt x="31204" y="11787"/>
                </a:cubicBezTo>
                <a:cubicBezTo>
                  <a:pt x="30477" y="12138"/>
                  <a:pt x="30126" y="12740"/>
                  <a:pt x="30101" y="13542"/>
                </a:cubicBezTo>
                <a:cubicBezTo>
                  <a:pt x="30076" y="14093"/>
                  <a:pt x="30252" y="14619"/>
                  <a:pt x="30552" y="15096"/>
                </a:cubicBezTo>
                <a:cubicBezTo>
                  <a:pt x="30528" y="15120"/>
                  <a:pt x="28074" y="17427"/>
                  <a:pt x="25545" y="17427"/>
                </a:cubicBezTo>
                <a:cubicBezTo>
                  <a:pt x="25518" y="17427"/>
                  <a:pt x="25492" y="17427"/>
                  <a:pt x="25465" y="17426"/>
                </a:cubicBezTo>
                <a:cubicBezTo>
                  <a:pt x="23059" y="17376"/>
                  <a:pt x="21254" y="15346"/>
                  <a:pt x="21054" y="15096"/>
                </a:cubicBezTo>
                <a:cubicBezTo>
                  <a:pt x="21079" y="14820"/>
                  <a:pt x="21104" y="12915"/>
                  <a:pt x="19099" y="12464"/>
                </a:cubicBezTo>
                <a:cubicBezTo>
                  <a:pt x="18861" y="12412"/>
                  <a:pt x="18628" y="12386"/>
                  <a:pt x="18404" y="12386"/>
                </a:cubicBezTo>
                <a:cubicBezTo>
                  <a:pt x="17663" y="12386"/>
                  <a:pt x="17022" y="12665"/>
                  <a:pt x="16617" y="13166"/>
                </a:cubicBezTo>
                <a:cubicBezTo>
                  <a:pt x="16166" y="13742"/>
                  <a:pt x="16091" y="14494"/>
                  <a:pt x="16442" y="15171"/>
                </a:cubicBezTo>
                <a:cubicBezTo>
                  <a:pt x="16784" y="15855"/>
                  <a:pt x="17352" y="16087"/>
                  <a:pt x="17848" y="16087"/>
                </a:cubicBezTo>
                <a:cubicBezTo>
                  <a:pt x="17970" y="16087"/>
                  <a:pt x="18088" y="16073"/>
                  <a:pt x="18196" y="16048"/>
                </a:cubicBezTo>
                <a:cubicBezTo>
                  <a:pt x="18773" y="15898"/>
                  <a:pt x="19174" y="15446"/>
                  <a:pt x="19174" y="14895"/>
                </a:cubicBezTo>
                <a:cubicBezTo>
                  <a:pt x="19174" y="14845"/>
                  <a:pt x="19149" y="14820"/>
                  <a:pt x="19099" y="14820"/>
                </a:cubicBezTo>
                <a:cubicBezTo>
                  <a:pt x="19049" y="14820"/>
                  <a:pt x="18998" y="14845"/>
                  <a:pt x="18998" y="14895"/>
                </a:cubicBezTo>
                <a:cubicBezTo>
                  <a:pt x="18998" y="15371"/>
                  <a:pt x="18673" y="15747"/>
                  <a:pt x="18146" y="15872"/>
                </a:cubicBezTo>
                <a:cubicBezTo>
                  <a:pt x="18050" y="15898"/>
                  <a:pt x="17944" y="15912"/>
                  <a:pt x="17833" y="15912"/>
                </a:cubicBezTo>
                <a:cubicBezTo>
                  <a:pt x="17399" y="15912"/>
                  <a:pt x="16892" y="15695"/>
                  <a:pt x="16592" y="15096"/>
                </a:cubicBezTo>
                <a:cubicBezTo>
                  <a:pt x="16292" y="14469"/>
                  <a:pt x="16342" y="13792"/>
                  <a:pt x="16743" y="13291"/>
                </a:cubicBezTo>
                <a:cubicBezTo>
                  <a:pt x="17106" y="12813"/>
                  <a:pt x="17703" y="12568"/>
                  <a:pt x="18400" y="12568"/>
                </a:cubicBezTo>
                <a:cubicBezTo>
                  <a:pt x="18616" y="12568"/>
                  <a:pt x="18842" y="12592"/>
                  <a:pt x="19074" y="12639"/>
                </a:cubicBezTo>
                <a:cubicBezTo>
                  <a:pt x="20978" y="13065"/>
                  <a:pt x="20903" y="14870"/>
                  <a:pt x="20878" y="15096"/>
                </a:cubicBezTo>
                <a:cubicBezTo>
                  <a:pt x="19676" y="16715"/>
                  <a:pt x="17848" y="17534"/>
                  <a:pt x="15500" y="17534"/>
                </a:cubicBezTo>
                <a:cubicBezTo>
                  <a:pt x="14177" y="17534"/>
                  <a:pt x="12689" y="17274"/>
                  <a:pt x="11054" y="16750"/>
                </a:cubicBezTo>
                <a:cubicBezTo>
                  <a:pt x="9926" y="16399"/>
                  <a:pt x="8923" y="15572"/>
                  <a:pt x="7946" y="14745"/>
                </a:cubicBezTo>
                <a:cubicBezTo>
                  <a:pt x="6617" y="13642"/>
                  <a:pt x="5239" y="12489"/>
                  <a:pt x="3485" y="12489"/>
                </a:cubicBezTo>
                <a:lnTo>
                  <a:pt x="3460" y="12489"/>
                </a:lnTo>
                <a:cubicBezTo>
                  <a:pt x="2783" y="12514"/>
                  <a:pt x="2307" y="12715"/>
                  <a:pt x="2081" y="13141"/>
                </a:cubicBezTo>
                <a:cubicBezTo>
                  <a:pt x="1530" y="14143"/>
                  <a:pt x="2407" y="15948"/>
                  <a:pt x="2758" y="16574"/>
                </a:cubicBezTo>
                <a:cubicBezTo>
                  <a:pt x="753" y="15672"/>
                  <a:pt x="226" y="13792"/>
                  <a:pt x="176" y="13642"/>
                </a:cubicBezTo>
                <a:cubicBezTo>
                  <a:pt x="176" y="12138"/>
                  <a:pt x="627" y="11035"/>
                  <a:pt x="1555" y="10384"/>
                </a:cubicBezTo>
                <a:cubicBezTo>
                  <a:pt x="2351" y="9819"/>
                  <a:pt x="3397" y="9634"/>
                  <a:pt x="4428" y="9634"/>
                </a:cubicBezTo>
                <a:cubicBezTo>
                  <a:pt x="6186" y="9634"/>
                  <a:pt x="7899" y="10173"/>
                  <a:pt x="8247" y="10283"/>
                </a:cubicBezTo>
                <a:cubicBezTo>
                  <a:pt x="8221" y="10434"/>
                  <a:pt x="8247" y="10810"/>
                  <a:pt x="8522" y="11186"/>
                </a:cubicBezTo>
                <a:cubicBezTo>
                  <a:pt x="8848" y="11612"/>
                  <a:pt x="9399" y="11862"/>
                  <a:pt x="10201" y="11938"/>
                </a:cubicBezTo>
                <a:cubicBezTo>
                  <a:pt x="10302" y="11963"/>
                  <a:pt x="10402" y="11963"/>
                  <a:pt x="10477" y="11963"/>
                </a:cubicBezTo>
                <a:cubicBezTo>
                  <a:pt x="11079" y="11963"/>
                  <a:pt x="11329" y="11737"/>
                  <a:pt x="11455" y="11512"/>
                </a:cubicBezTo>
                <a:cubicBezTo>
                  <a:pt x="11680" y="11136"/>
                  <a:pt x="11530" y="10609"/>
                  <a:pt x="11279" y="10283"/>
                </a:cubicBezTo>
                <a:cubicBezTo>
                  <a:pt x="11071" y="10034"/>
                  <a:pt x="10812" y="9888"/>
                  <a:pt x="10573" y="9888"/>
                </a:cubicBezTo>
                <a:cubicBezTo>
                  <a:pt x="10523" y="9888"/>
                  <a:pt x="10474" y="9895"/>
                  <a:pt x="10427" y="9908"/>
                </a:cubicBezTo>
                <a:cubicBezTo>
                  <a:pt x="9926" y="10033"/>
                  <a:pt x="9750" y="10283"/>
                  <a:pt x="9700" y="10459"/>
                </a:cubicBezTo>
                <a:cubicBezTo>
                  <a:pt x="9625" y="10760"/>
                  <a:pt x="9750" y="11060"/>
                  <a:pt x="9901" y="11211"/>
                </a:cubicBezTo>
                <a:cubicBezTo>
                  <a:pt x="9926" y="11236"/>
                  <a:pt x="9951" y="11248"/>
                  <a:pt x="9973" y="11248"/>
                </a:cubicBezTo>
                <a:cubicBezTo>
                  <a:pt x="9995" y="11248"/>
                  <a:pt x="10013" y="11236"/>
                  <a:pt x="10026" y="11211"/>
                </a:cubicBezTo>
                <a:cubicBezTo>
                  <a:pt x="10076" y="11186"/>
                  <a:pt x="10076" y="11136"/>
                  <a:pt x="10026" y="11085"/>
                </a:cubicBezTo>
                <a:cubicBezTo>
                  <a:pt x="9926" y="10985"/>
                  <a:pt x="9800" y="10760"/>
                  <a:pt x="9876" y="10509"/>
                </a:cubicBezTo>
                <a:cubicBezTo>
                  <a:pt x="9926" y="10309"/>
                  <a:pt x="10126" y="10158"/>
                  <a:pt x="10452" y="10083"/>
                </a:cubicBezTo>
                <a:cubicBezTo>
                  <a:pt x="10495" y="10069"/>
                  <a:pt x="10540" y="10061"/>
                  <a:pt x="10584" y="10061"/>
                </a:cubicBezTo>
                <a:cubicBezTo>
                  <a:pt x="10772" y="10061"/>
                  <a:pt x="10967" y="10186"/>
                  <a:pt x="11129" y="10409"/>
                </a:cubicBezTo>
                <a:cubicBezTo>
                  <a:pt x="11354" y="10684"/>
                  <a:pt x="11480" y="11111"/>
                  <a:pt x="11304" y="11436"/>
                </a:cubicBezTo>
                <a:cubicBezTo>
                  <a:pt x="11183" y="11659"/>
                  <a:pt x="10914" y="11784"/>
                  <a:pt x="10511" y="11784"/>
                </a:cubicBezTo>
                <a:cubicBezTo>
                  <a:pt x="10415" y="11784"/>
                  <a:pt x="10312" y="11777"/>
                  <a:pt x="10201" y="11762"/>
                </a:cubicBezTo>
                <a:cubicBezTo>
                  <a:pt x="9475" y="11687"/>
                  <a:pt x="8948" y="11461"/>
                  <a:pt x="8673" y="11060"/>
                </a:cubicBezTo>
                <a:cubicBezTo>
                  <a:pt x="8397" y="10735"/>
                  <a:pt x="8422" y="10359"/>
                  <a:pt x="8422" y="10258"/>
                </a:cubicBezTo>
                <a:cubicBezTo>
                  <a:pt x="9329" y="9137"/>
                  <a:pt x="10471" y="8858"/>
                  <a:pt x="11385" y="8858"/>
                </a:cubicBezTo>
                <a:cubicBezTo>
                  <a:pt x="12289" y="8858"/>
                  <a:pt x="12971" y="9131"/>
                  <a:pt x="12983" y="9131"/>
                </a:cubicBezTo>
                <a:cubicBezTo>
                  <a:pt x="12996" y="9143"/>
                  <a:pt x="13008" y="9149"/>
                  <a:pt x="13021" y="9149"/>
                </a:cubicBezTo>
                <a:cubicBezTo>
                  <a:pt x="13034" y="9149"/>
                  <a:pt x="13046" y="9143"/>
                  <a:pt x="13059" y="9131"/>
                </a:cubicBezTo>
                <a:cubicBezTo>
                  <a:pt x="13059" y="9131"/>
                  <a:pt x="13084" y="9106"/>
                  <a:pt x="13084" y="9080"/>
                </a:cubicBezTo>
                <a:cubicBezTo>
                  <a:pt x="13535" y="7727"/>
                  <a:pt x="15039" y="7025"/>
                  <a:pt x="15039" y="7025"/>
                </a:cubicBezTo>
                <a:cubicBezTo>
                  <a:pt x="15670" y="6729"/>
                  <a:pt x="16294" y="6620"/>
                  <a:pt x="16869" y="6620"/>
                </a:cubicBezTo>
                <a:cubicBezTo>
                  <a:pt x="18485" y="6620"/>
                  <a:pt x="19725" y="7483"/>
                  <a:pt x="19725" y="7502"/>
                </a:cubicBezTo>
                <a:cubicBezTo>
                  <a:pt x="19740" y="7509"/>
                  <a:pt x="19755" y="7512"/>
                  <a:pt x="19769" y="7512"/>
                </a:cubicBezTo>
                <a:cubicBezTo>
                  <a:pt x="19803" y="7512"/>
                  <a:pt x="19833" y="7494"/>
                  <a:pt x="19851" y="7476"/>
                </a:cubicBezTo>
                <a:cubicBezTo>
                  <a:pt x="19901" y="7426"/>
                  <a:pt x="19876" y="7376"/>
                  <a:pt x="19851" y="7351"/>
                </a:cubicBezTo>
                <a:cubicBezTo>
                  <a:pt x="19832" y="7333"/>
                  <a:pt x="18558" y="6437"/>
                  <a:pt x="16891" y="6437"/>
                </a:cubicBezTo>
                <a:cubicBezTo>
                  <a:pt x="16287" y="6437"/>
                  <a:pt x="15630" y="6555"/>
                  <a:pt x="14963" y="6875"/>
                </a:cubicBezTo>
                <a:cubicBezTo>
                  <a:pt x="14913" y="6900"/>
                  <a:pt x="13460" y="7577"/>
                  <a:pt x="12958" y="8930"/>
                </a:cubicBezTo>
                <a:cubicBezTo>
                  <a:pt x="12737" y="8853"/>
                  <a:pt x="12134" y="8672"/>
                  <a:pt x="11384" y="8672"/>
                </a:cubicBezTo>
                <a:cubicBezTo>
                  <a:pt x="10434" y="8672"/>
                  <a:pt x="9248" y="8960"/>
                  <a:pt x="8297" y="10108"/>
                </a:cubicBezTo>
                <a:cubicBezTo>
                  <a:pt x="7950" y="9998"/>
                  <a:pt x="6229" y="9443"/>
                  <a:pt x="4438" y="9443"/>
                </a:cubicBezTo>
                <a:cubicBezTo>
                  <a:pt x="3378" y="9443"/>
                  <a:pt x="2293" y="9637"/>
                  <a:pt x="1454" y="10233"/>
                </a:cubicBezTo>
                <a:cubicBezTo>
                  <a:pt x="477" y="10935"/>
                  <a:pt x="1" y="12088"/>
                  <a:pt x="1" y="13642"/>
                </a:cubicBezTo>
                <a:cubicBezTo>
                  <a:pt x="1" y="13667"/>
                  <a:pt x="1" y="13667"/>
                  <a:pt x="1" y="13667"/>
                </a:cubicBezTo>
                <a:cubicBezTo>
                  <a:pt x="1" y="13692"/>
                  <a:pt x="577" y="15923"/>
                  <a:pt x="2933" y="16850"/>
                </a:cubicBezTo>
                <a:cubicBezTo>
                  <a:pt x="2941" y="16857"/>
                  <a:pt x="2950" y="16860"/>
                  <a:pt x="2960" y="16860"/>
                </a:cubicBezTo>
                <a:cubicBezTo>
                  <a:pt x="2985" y="16860"/>
                  <a:pt x="3016" y="16843"/>
                  <a:pt x="3033" y="16825"/>
                </a:cubicBezTo>
                <a:cubicBezTo>
                  <a:pt x="3059" y="16800"/>
                  <a:pt x="3059" y="16750"/>
                  <a:pt x="3033" y="16725"/>
                </a:cubicBezTo>
                <a:cubicBezTo>
                  <a:pt x="3008" y="16700"/>
                  <a:pt x="1605" y="14344"/>
                  <a:pt x="2231" y="13241"/>
                </a:cubicBezTo>
                <a:cubicBezTo>
                  <a:pt x="2432" y="12865"/>
                  <a:pt x="2833" y="12690"/>
                  <a:pt x="3460" y="12690"/>
                </a:cubicBezTo>
                <a:lnTo>
                  <a:pt x="3485" y="12690"/>
                </a:lnTo>
                <a:cubicBezTo>
                  <a:pt x="5164" y="12690"/>
                  <a:pt x="6517" y="13792"/>
                  <a:pt x="7820" y="14895"/>
                </a:cubicBezTo>
                <a:cubicBezTo>
                  <a:pt x="8823" y="15722"/>
                  <a:pt x="9825" y="16574"/>
                  <a:pt x="11003" y="16925"/>
                </a:cubicBezTo>
                <a:cubicBezTo>
                  <a:pt x="12658" y="17451"/>
                  <a:pt x="14161" y="17727"/>
                  <a:pt x="15515" y="17727"/>
                </a:cubicBezTo>
                <a:cubicBezTo>
                  <a:pt x="17871" y="17727"/>
                  <a:pt x="19725" y="16900"/>
                  <a:pt x="20953" y="15271"/>
                </a:cubicBezTo>
                <a:cubicBezTo>
                  <a:pt x="21329" y="15697"/>
                  <a:pt x="23109" y="17577"/>
                  <a:pt x="25465" y="17602"/>
                </a:cubicBezTo>
                <a:lnTo>
                  <a:pt x="25515" y="17602"/>
                </a:lnTo>
                <a:cubicBezTo>
                  <a:pt x="28121" y="17602"/>
                  <a:pt x="30603" y="15296"/>
                  <a:pt x="30653" y="15221"/>
                </a:cubicBezTo>
                <a:cubicBezTo>
                  <a:pt x="30853" y="15471"/>
                  <a:pt x="31079" y="15672"/>
                  <a:pt x="31329" y="15847"/>
                </a:cubicBezTo>
                <a:cubicBezTo>
                  <a:pt x="32582" y="16700"/>
                  <a:pt x="33785" y="17025"/>
                  <a:pt x="34913" y="17025"/>
                </a:cubicBezTo>
                <a:cubicBezTo>
                  <a:pt x="38096" y="17025"/>
                  <a:pt x="40552" y="14419"/>
                  <a:pt x="40903" y="14018"/>
                </a:cubicBezTo>
                <a:cubicBezTo>
                  <a:pt x="43211" y="14757"/>
                  <a:pt x="45162" y="15127"/>
                  <a:pt x="46740" y="15127"/>
                </a:cubicBezTo>
                <a:cubicBezTo>
                  <a:pt x="48264" y="15127"/>
                  <a:pt x="49439" y="14782"/>
                  <a:pt x="50252" y="14093"/>
                </a:cubicBezTo>
                <a:cubicBezTo>
                  <a:pt x="51705" y="12840"/>
                  <a:pt x="51430" y="10935"/>
                  <a:pt x="51430" y="10910"/>
                </a:cubicBezTo>
                <a:cubicBezTo>
                  <a:pt x="51430" y="10885"/>
                  <a:pt x="51405" y="10860"/>
                  <a:pt x="51380" y="10835"/>
                </a:cubicBezTo>
                <a:cubicBezTo>
                  <a:pt x="51329" y="10835"/>
                  <a:pt x="51304" y="10835"/>
                  <a:pt x="51279" y="10860"/>
                </a:cubicBezTo>
                <a:cubicBezTo>
                  <a:pt x="50277" y="12088"/>
                  <a:pt x="49400" y="12664"/>
                  <a:pt x="48522" y="12690"/>
                </a:cubicBezTo>
                <a:cubicBezTo>
                  <a:pt x="48484" y="12692"/>
                  <a:pt x="48446" y="12693"/>
                  <a:pt x="48408" y="12693"/>
                </a:cubicBezTo>
                <a:cubicBezTo>
                  <a:pt x="47564" y="12693"/>
                  <a:pt x="46670" y="12164"/>
                  <a:pt x="45615" y="11085"/>
                </a:cubicBezTo>
                <a:cubicBezTo>
                  <a:pt x="44525" y="9950"/>
                  <a:pt x="43444" y="9683"/>
                  <a:pt x="42665" y="9683"/>
                </a:cubicBezTo>
                <a:cubicBezTo>
                  <a:pt x="42155" y="9683"/>
                  <a:pt x="41774" y="9798"/>
                  <a:pt x="41605" y="9857"/>
                </a:cubicBezTo>
                <a:cubicBezTo>
                  <a:pt x="40915" y="6874"/>
                  <a:pt x="38890" y="6850"/>
                  <a:pt x="38610" y="6850"/>
                </a:cubicBezTo>
                <a:cubicBezTo>
                  <a:pt x="38605" y="6850"/>
                  <a:pt x="38601" y="6850"/>
                  <a:pt x="38598" y="6850"/>
                </a:cubicBezTo>
                <a:cubicBezTo>
                  <a:pt x="38673" y="6424"/>
                  <a:pt x="38748" y="4770"/>
                  <a:pt x="37044" y="3216"/>
                </a:cubicBezTo>
                <a:cubicBezTo>
                  <a:pt x="36171" y="2404"/>
                  <a:pt x="35282" y="2178"/>
                  <a:pt x="34555" y="2178"/>
                </a:cubicBezTo>
                <a:cubicBezTo>
                  <a:pt x="33779" y="2178"/>
                  <a:pt x="33190" y="2436"/>
                  <a:pt x="33009" y="2514"/>
                </a:cubicBezTo>
                <a:cubicBezTo>
                  <a:pt x="32614" y="2198"/>
                  <a:pt x="29668" y="1"/>
                  <a:pt x="26194" y="1"/>
                </a:cubicBezTo>
                <a:close/>
              </a:path>
            </a:pathLst>
          </a:cu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13"/>
          <p:cNvSpPr/>
          <p:nvPr/>
        </p:nvSpPr>
        <p:spPr>
          <a:xfrm>
            <a:off x="-482901" y="4151697"/>
            <a:ext cx="1505386" cy="904606"/>
          </a:xfrm>
          <a:custGeom>
            <a:rect b="b" l="l" r="r" t="t"/>
            <a:pathLst>
              <a:path extrusionOk="0" h="30932" w="51475">
                <a:moveTo>
                  <a:pt x="6690" y="6949"/>
                </a:moveTo>
                <a:cubicBezTo>
                  <a:pt x="6691" y="6949"/>
                  <a:pt x="6693" y="6949"/>
                  <a:pt x="6696" y="6951"/>
                </a:cubicBezTo>
                <a:lnTo>
                  <a:pt x="6690" y="6951"/>
                </a:lnTo>
                <a:cubicBezTo>
                  <a:pt x="6689" y="6949"/>
                  <a:pt x="6689" y="6949"/>
                  <a:pt x="6690" y="6949"/>
                </a:cubicBezTo>
                <a:close/>
                <a:moveTo>
                  <a:pt x="12884" y="10743"/>
                </a:moveTo>
                <a:lnTo>
                  <a:pt x="12913" y="10754"/>
                </a:lnTo>
                <a:lnTo>
                  <a:pt x="12913" y="10754"/>
                </a:lnTo>
                <a:cubicBezTo>
                  <a:pt x="12913" y="10756"/>
                  <a:pt x="12944" y="10776"/>
                  <a:pt x="12942" y="10776"/>
                </a:cubicBezTo>
                <a:cubicBezTo>
                  <a:pt x="12941" y="10776"/>
                  <a:pt x="12927" y="10768"/>
                  <a:pt x="12884" y="10743"/>
                </a:cubicBezTo>
                <a:close/>
                <a:moveTo>
                  <a:pt x="19039" y="14533"/>
                </a:moveTo>
                <a:cubicBezTo>
                  <a:pt x="19056" y="14543"/>
                  <a:pt x="19070" y="14551"/>
                  <a:pt x="19069" y="14551"/>
                </a:cubicBezTo>
                <a:cubicBezTo>
                  <a:pt x="19068" y="14551"/>
                  <a:pt x="19062" y="14548"/>
                  <a:pt x="19048" y="14542"/>
                </a:cubicBezTo>
                <a:lnTo>
                  <a:pt x="19039" y="14533"/>
                </a:lnTo>
                <a:close/>
                <a:moveTo>
                  <a:pt x="25653" y="17323"/>
                </a:moveTo>
                <a:cubicBezTo>
                  <a:pt x="25655" y="17323"/>
                  <a:pt x="25671" y="17329"/>
                  <a:pt x="25678" y="17330"/>
                </a:cubicBezTo>
                <a:lnTo>
                  <a:pt x="25678" y="17330"/>
                </a:lnTo>
                <a:lnTo>
                  <a:pt x="25678" y="17336"/>
                </a:lnTo>
                <a:lnTo>
                  <a:pt x="25678" y="17336"/>
                </a:lnTo>
                <a:cubicBezTo>
                  <a:pt x="25658" y="17326"/>
                  <a:pt x="25652" y="17323"/>
                  <a:pt x="25653" y="17323"/>
                </a:cubicBezTo>
                <a:close/>
                <a:moveTo>
                  <a:pt x="31263" y="22049"/>
                </a:moveTo>
                <a:cubicBezTo>
                  <a:pt x="31264" y="22049"/>
                  <a:pt x="31269" y="22053"/>
                  <a:pt x="31276" y="22058"/>
                </a:cubicBezTo>
                <a:lnTo>
                  <a:pt x="31276" y="22058"/>
                </a:lnTo>
                <a:lnTo>
                  <a:pt x="31266" y="22052"/>
                </a:lnTo>
                <a:cubicBezTo>
                  <a:pt x="31263" y="22050"/>
                  <a:pt x="31263" y="22049"/>
                  <a:pt x="31263" y="22049"/>
                </a:cubicBezTo>
                <a:close/>
                <a:moveTo>
                  <a:pt x="38477" y="23929"/>
                </a:moveTo>
                <a:cubicBezTo>
                  <a:pt x="38475" y="23929"/>
                  <a:pt x="38488" y="23934"/>
                  <a:pt x="38500" y="23938"/>
                </a:cubicBezTo>
                <a:lnTo>
                  <a:pt x="38500" y="23938"/>
                </a:lnTo>
                <a:lnTo>
                  <a:pt x="38496" y="23935"/>
                </a:lnTo>
                <a:cubicBezTo>
                  <a:pt x="38483" y="23931"/>
                  <a:pt x="38478" y="23929"/>
                  <a:pt x="38477" y="23929"/>
                </a:cubicBezTo>
                <a:close/>
                <a:moveTo>
                  <a:pt x="43536" y="29596"/>
                </a:moveTo>
                <a:lnTo>
                  <a:pt x="43543" y="29603"/>
                </a:lnTo>
                <a:cubicBezTo>
                  <a:pt x="43553" y="29603"/>
                  <a:pt x="43543" y="29598"/>
                  <a:pt x="43536" y="29596"/>
                </a:cubicBezTo>
                <a:close/>
                <a:moveTo>
                  <a:pt x="2344" y="1"/>
                </a:moveTo>
                <a:lnTo>
                  <a:pt x="1" y="4107"/>
                </a:lnTo>
                <a:cubicBezTo>
                  <a:pt x="1" y="4107"/>
                  <a:pt x="41" y="4127"/>
                  <a:pt x="81" y="4167"/>
                </a:cubicBezTo>
                <a:cubicBezTo>
                  <a:pt x="141" y="4207"/>
                  <a:pt x="241" y="4227"/>
                  <a:pt x="321" y="4307"/>
                </a:cubicBezTo>
                <a:cubicBezTo>
                  <a:pt x="361" y="4327"/>
                  <a:pt x="401" y="4367"/>
                  <a:pt x="461" y="4407"/>
                </a:cubicBezTo>
                <a:cubicBezTo>
                  <a:pt x="501" y="4447"/>
                  <a:pt x="542" y="4487"/>
                  <a:pt x="602" y="4527"/>
                </a:cubicBezTo>
                <a:cubicBezTo>
                  <a:pt x="642" y="4567"/>
                  <a:pt x="682" y="4647"/>
                  <a:pt x="742" y="4708"/>
                </a:cubicBezTo>
                <a:cubicBezTo>
                  <a:pt x="762" y="4748"/>
                  <a:pt x="802" y="4808"/>
                  <a:pt x="822" y="4848"/>
                </a:cubicBezTo>
                <a:cubicBezTo>
                  <a:pt x="842" y="4888"/>
                  <a:pt x="882" y="4948"/>
                  <a:pt x="902" y="5008"/>
                </a:cubicBezTo>
                <a:cubicBezTo>
                  <a:pt x="1022" y="5248"/>
                  <a:pt x="1142" y="5649"/>
                  <a:pt x="1323" y="6190"/>
                </a:cubicBezTo>
                <a:cubicBezTo>
                  <a:pt x="1503" y="6750"/>
                  <a:pt x="1723" y="7491"/>
                  <a:pt x="2224" y="8333"/>
                </a:cubicBezTo>
                <a:cubicBezTo>
                  <a:pt x="2344" y="8533"/>
                  <a:pt x="2484" y="8753"/>
                  <a:pt x="2645" y="8954"/>
                </a:cubicBezTo>
                <a:cubicBezTo>
                  <a:pt x="2805" y="9154"/>
                  <a:pt x="2985" y="9334"/>
                  <a:pt x="3165" y="9534"/>
                </a:cubicBezTo>
                <a:cubicBezTo>
                  <a:pt x="3406" y="9735"/>
                  <a:pt x="3626" y="9935"/>
                  <a:pt x="3886" y="10115"/>
                </a:cubicBezTo>
                <a:cubicBezTo>
                  <a:pt x="3946" y="10175"/>
                  <a:pt x="3986" y="10195"/>
                  <a:pt x="4027" y="10215"/>
                </a:cubicBezTo>
                <a:lnTo>
                  <a:pt x="4127" y="10275"/>
                </a:lnTo>
                <a:lnTo>
                  <a:pt x="4367" y="10416"/>
                </a:lnTo>
                <a:lnTo>
                  <a:pt x="4467" y="10476"/>
                </a:lnTo>
                <a:lnTo>
                  <a:pt x="4627" y="10576"/>
                </a:lnTo>
                <a:lnTo>
                  <a:pt x="4667" y="10596"/>
                </a:lnTo>
                <a:lnTo>
                  <a:pt x="4748" y="10636"/>
                </a:lnTo>
                <a:cubicBezTo>
                  <a:pt x="4868" y="10696"/>
                  <a:pt x="4988" y="10756"/>
                  <a:pt x="5108" y="10796"/>
                </a:cubicBezTo>
                <a:cubicBezTo>
                  <a:pt x="5228" y="10856"/>
                  <a:pt x="5348" y="10916"/>
                  <a:pt x="5469" y="10956"/>
                </a:cubicBezTo>
                <a:cubicBezTo>
                  <a:pt x="5609" y="10997"/>
                  <a:pt x="5749" y="11037"/>
                  <a:pt x="5889" y="11077"/>
                </a:cubicBezTo>
                <a:cubicBezTo>
                  <a:pt x="6029" y="11117"/>
                  <a:pt x="6150" y="11157"/>
                  <a:pt x="6290" y="11197"/>
                </a:cubicBezTo>
                <a:cubicBezTo>
                  <a:pt x="6450" y="11217"/>
                  <a:pt x="6590" y="11237"/>
                  <a:pt x="6730" y="11277"/>
                </a:cubicBezTo>
                <a:cubicBezTo>
                  <a:pt x="6950" y="11306"/>
                  <a:pt x="7170" y="11325"/>
                  <a:pt x="7382" y="11325"/>
                </a:cubicBezTo>
                <a:cubicBezTo>
                  <a:pt x="7460" y="11325"/>
                  <a:pt x="7537" y="11322"/>
                  <a:pt x="7612" y="11317"/>
                </a:cubicBezTo>
                <a:cubicBezTo>
                  <a:pt x="7670" y="11321"/>
                  <a:pt x="7727" y="11322"/>
                  <a:pt x="7783" y="11322"/>
                </a:cubicBezTo>
                <a:cubicBezTo>
                  <a:pt x="8028" y="11322"/>
                  <a:pt x="8244" y="11290"/>
                  <a:pt x="8473" y="11257"/>
                </a:cubicBezTo>
                <a:cubicBezTo>
                  <a:pt x="8753" y="11217"/>
                  <a:pt x="9014" y="11157"/>
                  <a:pt x="9254" y="11097"/>
                </a:cubicBezTo>
                <a:cubicBezTo>
                  <a:pt x="9494" y="11037"/>
                  <a:pt x="9755" y="10976"/>
                  <a:pt x="9955" y="10916"/>
                </a:cubicBezTo>
                <a:cubicBezTo>
                  <a:pt x="10135" y="10856"/>
                  <a:pt x="10336" y="10796"/>
                  <a:pt x="10536" y="10716"/>
                </a:cubicBezTo>
                <a:cubicBezTo>
                  <a:pt x="11095" y="10539"/>
                  <a:pt x="11471" y="10471"/>
                  <a:pt x="11813" y="10471"/>
                </a:cubicBezTo>
                <a:cubicBezTo>
                  <a:pt x="11937" y="10471"/>
                  <a:pt x="12056" y="10480"/>
                  <a:pt x="12178" y="10496"/>
                </a:cubicBezTo>
                <a:cubicBezTo>
                  <a:pt x="12198" y="10496"/>
                  <a:pt x="12238" y="10516"/>
                  <a:pt x="12278" y="10516"/>
                </a:cubicBezTo>
                <a:cubicBezTo>
                  <a:pt x="12294" y="10516"/>
                  <a:pt x="12304" y="10513"/>
                  <a:pt x="12319" y="10513"/>
                </a:cubicBezTo>
                <a:cubicBezTo>
                  <a:pt x="12341" y="10513"/>
                  <a:pt x="12375" y="10520"/>
                  <a:pt x="12459" y="10556"/>
                </a:cubicBezTo>
                <a:lnTo>
                  <a:pt x="12759" y="10696"/>
                </a:lnTo>
                <a:lnTo>
                  <a:pt x="12855" y="10732"/>
                </a:lnTo>
                <a:lnTo>
                  <a:pt x="12855" y="10732"/>
                </a:lnTo>
                <a:lnTo>
                  <a:pt x="12859" y="10736"/>
                </a:lnTo>
                <a:lnTo>
                  <a:pt x="12919" y="10776"/>
                </a:lnTo>
                <a:cubicBezTo>
                  <a:pt x="13019" y="10836"/>
                  <a:pt x="13180" y="10896"/>
                  <a:pt x="13260" y="10997"/>
                </a:cubicBezTo>
                <a:cubicBezTo>
                  <a:pt x="13320" y="11037"/>
                  <a:pt x="13360" y="11077"/>
                  <a:pt x="13420" y="11097"/>
                </a:cubicBezTo>
                <a:lnTo>
                  <a:pt x="13540" y="11237"/>
                </a:lnTo>
                <a:cubicBezTo>
                  <a:pt x="13901" y="11577"/>
                  <a:pt x="14121" y="12178"/>
                  <a:pt x="14421" y="13180"/>
                </a:cubicBezTo>
                <a:cubicBezTo>
                  <a:pt x="14702" y="14141"/>
                  <a:pt x="15223" y="15543"/>
                  <a:pt x="16444" y="16504"/>
                </a:cubicBezTo>
                <a:lnTo>
                  <a:pt x="16665" y="16685"/>
                </a:lnTo>
                <a:lnTo>
                  <a:pt x="16785" y="16785"/>
                </a:lnTo>
                <a:cubicBezTo>
                  <a:pt x="16825" y="16805"/>
                  <a:pt x="16845" y="16805"/>
                  <a:pt x="16865" y="16825"/>
                </a:cubicBezTo>
                <a:lnTo>
                  <a:pt x="17205" y="17025"/>
                </a:lnTo>
                <a:lnTo>
                  <a:pt x="17446" y="17185"/>
                </a:lnTo>
                <a:lnTo>
                  <a:pt x="17686" y="17286"/>
                </a:lnTo>
                <a:lnTo>
                  <a:pt x="18147" y="17486"/>
                </a:lnTo>
                <a:cubicBezTo>
                  <a:pt x="18727" y="17704"/>
                  <a:pt x="19374" y="17872"/>
                  <a:pt x="20026" y="17872"/>
                </a:cubicBezTo>
                <a:cubicBezTo>
                  <a:pt x="20094" y="17872"/>
                  <a:pt x="20162" y="17870"/>
                  <a:pt x="20230" y="17866"/>
                </a:cubicBezTo>
                <a:cubicBezTo>
                  <a:pt x="20931" y="17846"/>
                  <a:pt x="21572" y="17706"/>
                  <a:pt x="22112" y="17546"/>
                </a:cubicBezTo>
                <a:cubicBezTo>
                  <a:pt x="22653" y="17366"/>
                  <a:pt x="23114" y="17225"/>
                  <a:pt x="23535" y="17105"/>
                </a:cubicBezTo>
                <a:cubicBezTo>
                  <a:pt x="23861" y="17028"/>
                  <a:pt x="24126" y="16998"/>
                  <a:pt x="24388" y="16998"/>
                </a:cubicBezTo>
                <a:cubicBezTo>
                  <a:pt x="24464" y="16998"/>
                  <a:pt x="24540" y="17001"/>
                  <a:pt x="24616" y="17005"/>
                </a:cubicBezTo>
                <a:cubicBezTo>
                  <a:pt x="24696" y="17025"/>
                  <a:pt x="24796" y="17025"/>
                  <a:pt x="24876" y="17045"/>
                </a:cubicBezTo>
                <a:cubicBezTo>
                  <a:pt x="24937" y="17065"/>
                  <a:pt x="24997" y="17085"/>
                  <a:pt x="25077" y="17085"/>
                </a:cubicBezTo>
                <a:lnTo>
                  <a:pt x="25117" y="17105"/>
                </a:lnTo>
                <a:cubicBezTo>
                  <a:pt x="25137" y="17105"/>
                  <a:pt x="25157" y="17105"/>
                  <a:pt x="25197" y="17125"/>
                </a:cubicBezTo>
                <a:lnTo>
                  <a:pt x="25377" y="17205"/>
                </a:lnTo>
                <a:lnTo>
                  <a:pt x="25678" y="17339"/>
                </a:lnTo>
                <a:lnTo>
                  <a:pt x="25678" y="17346"/>
                </a:lnTo>
                <a:lnTo>
                  <a:pt x="25718" y="17366"/>
                </a:lnTo>
                <a:lnTo>
                  <a:pt x="25778" y="17386"/>
                </a:lnTo>
                <a:lnTo>
                  <a:pt x="25898" y="17466"/>
                </a:lnTo>
                <a:cubicBezTo>
                  <a:pt x="25978" y="17526"/>
                  <a:pt x="26078" y="17566"/>
                  <a:pt x="26138" y="17626"/>
                </a:cubicBezTo>
                <a:lnTo>
                  <a:pt x="26339" y="17786"/>
                </a:lnTo>
                <a:cubicBezTo>
                  <a:pt x="26419" y="17846"/>
                  <a:pt x="26459" y="17906"/>
                  <a:pt x="26519" y="17987"/>
                </a:cubicBezTo>
                <a:cubicBezTo>
                  <a:pt x="26759" y="18247"/>
                  <a:pt x="26959" y="18547"/>
                  <a:pt x="27120" y="18948"/>
                </a:cubicBezTo>
                <a:cubicBezTo>
                  <a:pt x="27280" y="19348"/>
                  <a:pt x="27400" y="19829"/>
                  <a:pt x="27580" y="20350"/>
                </a:cubicBezTo>
                <a:cubicBezTo>
                  <a:pt x="27741" y="20891"/>
                  <a:pt x="27981" y="21471"/>
                  <a:pt x="28321" y="22012"/>
                </a:cubicBezTo>
                <a:lnTo>
                  <a:pt x="28602" y="22413"/>
                </a:lnTo>
                <a:lnTo>
                  <a:pt x="28922" y="22773"/>
                </a:lnTo>
                <a:cubicBezTo>
                  <a:pt x="29022" y="22914"/>
                  <a:pt x="29163" y="23014"/>
                  <a:pt x="29303" y="23134"/>
                </a:cubicBezTo>
                <a:cubicBezTo>
                  <a:pt x="29423" y="23234"/>
                  <a:pt x="29583" y="23374"/>
                  <a:pt x="29703" y="23434"/>
                </a:cubicBezTo>
                <a:lnTo>
                  <a:pt x="30024" y="23635"/>
                </a:lnTo>
                <a:lnTo>
                  <a:pt x="30184" y="23735"/>
                </a:lnTo>
                <a:cubicBezTo>
                  <a:pt x="30180" y="23732"/>
                  <a:pt x="30177" y="23731"/>
                  <a:pt x="30176" y="23731"/>
                </a:cubicBezTo>
                <a:cubicBezTo>
                  <a:pt x="30170" y="23731"/>
                  <a:pt x="30242" y="23778"/>
                  <a:pt x="30260" y="23778"/>
                </a:cubicBezTo>
                <a:cubicBezTo>
                  <a:pt x="30263" y="23778"/>
                  <a:pt x="30264" y="23777"/>
                  <a:pt x="30264" y="23775"/>
                </a:cubicBezTo>
                <a:lnTo>
                  <a:pt x="30304" y="23795"/>
                </a:lnTo>
                <a:lnTo>
                  <a:pt x="30344" y="23815"/>
                </a:lnTo>
                <a:lnTo>
                  <a:pt x="30444" y="23875"/>
                </a:lnTo>
                <a:cubicBezTo>
                  <a:pt x="30725" y="23995"/>
                  <a:pt x="31005" y="24115"/>
                  <a:pt x="31306" y="24195"/>
                </a:cubicBezTo>
                <a:cubicBezTo>
                  <a:pt x="31606" y="24296"/>
                  <a:pt x="31927" y="24336"/>
                  <a:pt x="32247" y="24376"/>
                </a:cubicBezTo>
                <a:cubicBezTo>
                  <a:pt x="32387" y="24396"/>
                  <a:pt x="32547" y="24396"/>
                  <a:pt x="32708" y="24396"/>
                </a:cubicBezTo>
                <a:cubicBezTo>
                  <a:pt x="32868" y="24396"/>
                  <a:pt x="33008" y="24396"/>
                  <a:pt x="33148" y="24376"/>
                </a:cubicBezTo>
                <a:cubicBezTo>
                  <a:pt x="33769" y="24316"/>
                  <a:pt x="34290" y="24155"/>
                  <a:pt x="34771" y="24015"/>
                </a:cubicBezTo>
                <a:cubicBezTo>
                  <a:pt x="35271" y="23855"/>
                  <a:pt x="35692" y="23715"/>
                  <a:pt x="36093" y="23635"/>
                </a:cubicBezTo>
                <a:cubicBezTo>
                  <a:pt x="36313" y="23574"/>
                  <a:pt x="36493" y="23554"/>
                  <a:pt x="36693" y="23534"/>
                </a:cubicBezTo>
                <a:lnTo>
                  <a:pt x="36974" y="23534"/>
                </a:lnTo>
                <a:cubicBezTo>
                  <a:pt x="37074" y="23534"/>
                  <a:pt x="37174" y="23534"/>
                  <a:pt x="37254" y="23554"/>
                </a:cubicBezTo>
                <a:lnTo>
                  <a:pt x="37535" y="23595"/>
                </a:lnTo>
                <a:cubicBezTo>
                  <a:pt x="37615" y="23615"/>
                  <a:pt x="37695" y="23635"/>
                  <a:pt x="37775" y="23655"/>
                </a:cubicBezTo>
                <a:cubicBezTo>
                  <a:pt x="37935" y="23675"/>
                  <a:pt x="38176" y="23795"/>
                  <a:pt x="38376" y="23875"/>
                </a:cubicBezTo>
                <a:lnTo>
                  <a:pt x="38456" y="23915"/>
                </a:lnTo>
                <a:lnTo>
                  <a:pt x="38496" y="23935"/>
                </a:lnTo>
                <a:lnTo>
                  <a:pt x="38516" y="23935"/>
                </a:lnTo>
                <a:cubicBezTo>
                  <a:pt x="38520" y="23939"/>
                  <a:pt x="38519" y="23941"/>
                  <a:pt x="38515" y="23941"/>
                </a:cubicBezTo>
                <a:cubicBezTo>
                  <a:pt x="38512" y="23941"/>
                  <a:pt x="38506" y="23940"/>
                  <a:pt x="38500" y="23938"/>
                </a:cubicBezTo>
                <a:lnTo>
                  <a:pt x="38500" y="23938"/>
                </a:lnTo>
                <a:lnTo>
                  <a:pt x="38616" y="24015"/>
                </a:lnTo>
                <a:lnTo>
                  <a:pt x="38857" y="24155"/>
                </a:lnTo>
                <a:cubicBezTo>
                  <a:pt x="39037" y="24255"/>
                  <a:pt x="39157" y="24376"/>
                  <a:pt x="39317" y="24496"/>
                </a:cubicBezTo>
                <a:cubicBezTo>
                  <a:pt x="39838" y="24997"/>
                  <a:pt x="40158" y="25678"/>
                  <a:pt x="40399" y="26459"/>
                </a:cubicBezTo>
                <a:cubicBezTo>
                  <a:pt x="40639" y="27240"/>
                  <a:pt x="40799" y="28161"/>
                  <a:pt x="41300" y="28902"/>
                </a:cubicBezTo>
                <a:cubicBezTo>
                  <a:pt x="41420" y="29082"/>
                  <a:pt x="41500" y="29303"/>
                  <a:pt x="41641" y="29463"/>
                </a:cubicBezTo>
                <a:lnTo>
                  <a:pt x="41861" y="29703"/>
                </a:lnTo>
                <a:cubicBezTo>
                  <a:pt x="41941" y="29783"/>
                  <a:pt x="42101" y="29803"/>
                  <a:pt x="42181" y="29863"/>
                </a:cubicBezTo>
                <a:cubicBezTo>
                  <a:pt x="42261" y="29944"/>
                  <a:pt x="42382" y="29984"/>
                  <a:pt x="42462" y="30044"/>
                </a:cubicBezTo>
                <a:cubicBezTo>
                  <a:pt x="42542" y="30104"/>
                  <a:pt x="42642" y="30124"/>
                  <a:pt x="42722" y="30184"/>
                </a:cubicBezTo>
                <a:lnTo>
                  <a:pt x="42962" y="30324"/>
                </a:lnTo>
                <a:lnTo>
                  <a:pt x="43022" y="30344"/>
                </a:lnTo>
                <a:lnTo>
                  <a:pt x="43043" y="30364"/>
                </a:lnTo>
                <a:cubicBezTo>
                  <a:pt x="43043" y="30364"/>
                  <a:pt x="43081" y="30390"/>
                  <a:pt x="43086" y="30390"/>
                </a:cubicBezTo>
                <a:cubicBezTo>
                  <a:pt x="43087" y="30390"/>
                  <a:pt x="43087" y="30388"/>
                  <a:pt x="43083" y="30384"/>
                </a:cubicBezTo>
                <a:lnTo>
                  <a:pt x="43103" y="30384"/>
                </a:lnTo>
                <a:lnTo>
                  <a:pt x="43243" y="30444"/>
                </a:lnTo>
                <a:cubicBezTo>
                  <a:pt x="43856" y="30769"/>
                  <a:pt x="44550" y="30931"/>
                  <a:pt x="45193" y="30931"/>
                </a:cubicBezTo>
                <a:cubicBezTo>
                  <a:pt x="45265" y="30931"/>
                  <a:pt x="45336" y="30929"/>
                  <a:pt x="45406" y="30925"/>
                </a:cubicBezTo>
                <a:cubicBezTo>
                  <a:pt x="46107" y="30885"/>
                  <a:pt x="46708" y="30705"/>
                  <a:pt x="47229" y="30544"/>
                </a:cubicBezTo>
                <a:cubicBezTo>
                  <a:pt x="47769" y="30384"/>
                  <a:pt x="48230" y="30224"/>
                  <a:pt x="48671" y="30144"/>
                </a:cubicBezTo>
                <a:cubicBezTo>
                  <a:pt x="48955" y="30083"/>
                  <a:pt x="49224" y="30059"/>
                  <a:pt x="49471" y="30059"/>
                </a:cubicBezTo>
                <a:cubicBezTo>
                  <a:pt x="49954" y="30059"/>
                  <a:pt x="50355" y="30151"/>
                  <a:pt x="50633" y="30244"/>
                </a:cubicBezTo>
                <a:cubicBezTo>
                  <a:pt x="50854" y="30304"/>
                  <a:pt x="51014" y="30404"/>
                  <a:pt x="51134" y="30444"/>
                </a:cubicBezTo>
                <a:cubicBezTo>
                  <a:pt x="51254" y="30504"/>
                  <a:pt x="51314" y="30524"/>
                  <a:pt x="51314" y="30524"/>
                </a:cubicBezTo>
                <a:lnTo>
                  <a:pt x="51475" y="30204"/>
                </a:lnTo>
                <a:cubicBezTo>
                  <a:pt x="51475" y="30204"/>
                  <a:pt x="51415" y="30164"/>
                  <a:pt x="51294" y="30124"/>
                </a:cubicBezTo>
                <a:cubicBezTo>
                  <a:pt x="51174" y="30064"/>
                  <a:pt x="51034" y="29964"/>
                  <a:pt x="50794" y="29863"/>
                </a:cubicBezTo>
                <a:cubicBezTo>
                  <a:pt x="50673" y="29823"/>
                  <a:pt x="50533" y="29763"/>
                  <a:pt x="50373" y="29723"/>
                </a:cubicBezTo>
                <a:cubicBezTo>
                  <a:pt x="50213" y="29663"/>
                  <a:pt x="50053" y="29643"/>
                  <a:pt x="49872" y="29603"/>
                </a:cubicBezTo>
                <a:cubicBezTo>
                  <a:pt x="49672" y="29563"/>
                  <a:pt x="49472" y="29583"/>
                  <a:pt x="49251" y="29563"/>
                </a:cubicBezTo>
                <a:cubicBezTo>
                  <a:pt x="49051" y="29563"/>
                  <a:pt x="48811" y="29563"/>
                  <a:pt x="48570" y="29603"/>
                </a:cubicBezTo>
                <a:cubicBezTo>
                  <a:pt x="48090" y="29663"/>
                  <a:pt x="47589" y="29803"/>
                  <a:pt x="47068" y="29924"/>
                </a:cubicBezTo>
                <a:cubicBezTo>
                  <a:pt x="46528" y="30044"/>
                  <a:pt x="45967" y="30164"/>
                  <a:pt x="45386" y="30164"/>
                </a:cubicBezTo>
                <a:cubicBezTo>
                  <a:pt x="44805" y="30144"/>
                  <a:pt x="44224" y="29984"/>
                  <a:pt x="43663" y="29663"/>
                </a:cubicBezTo>
                <a:lnTo>
                  <a:pt x="43543" y="29603"/>
                </a:lnTo>
                <a:cubicBezTo>
                  <a:pt x="43530" y="29596"/>
                  <a:pt x="43528" y="29594"/>
                  <a:pt x="43530" y="29594"/>
                </a:cubicBezTo>
                <a:cubicBezTo>
                  <a:pt x="43531" y="29594"/>
                  <a:pt x="43533" y="29595"/>
                  <a:pt x="43536" y="29596"/>
                </a:cubicBezTo>
                <a:lnTo>
                  <a:pt x="43536" y="29596"/>
                </a:lnTo>
                <a:lnTo>
                  <a:pt x="43523" y="29583"/>
                </a:lnTo>
                <a:lnTo>
                  <a:pt x="43463" y="29543"/>
                </a:lnTo>
                <a:lnTo>
                  <a:pt x="43243" y="29383"/>
                </a:lnTo>
                <a:cubicBezTo>
                  <a:pt x="43183" y="29343"/>
                  <a:pt x="43083" y="29283"/>
                  <a:pt x="43022" y="29223"/>
                </a:cubicBezTo>
                <a:lnTo>
                  <a:pt x="42862" y="29062"/>
                </a:lnTo>
                <a:lnTo>
                  <a:pt x="42682" y="28902"/>
                </a:lnTo>
                <a:lnTo>
                  <a:pt x="42542" y="28722"/>
                </a:lnTo>
                <a:cubicBezTo>
                  <a:pt x="42422" y="28602"/>
                  <a:pt x="42342" y="28441"/>
                  <a:pt x="42261" y="28301"/>
                </a:cubicBezTo>
                <a:cubicBezTo>
                  <a:pt x="41921" y="27720"/>
                  <a:pt x="41761" y="26979"/>
                  <a:pt x="41560" y="26138"/>
                </a:cubicBezTo>
                <a:cubicBezTo>
                  <a:pt x="41380" y="25317"/>
                  <a:pt x="41020" y="24316"/>
                  <a:pt x="40299" y="23534"/>
                </a:cubicBezTo>
                <a:cubicBezTo>
                  <a:pt x="40098" y="23354"/>
                  <a:pt x="39918" y="23154"/>
                  <a:pt x="39698" y="23014"/>
                </a:cubicBezTo>
                <a:lnTo>
                  <a:pt x="39377" y="22773"/>
                </a:lnTo>
                <a:lnTo>
                  <a:pt x="39217" y="22673"/>
                </a:lnTo>
                <a:lnTo>
                  <a:pt x="39017" y="22573"/>
                </a:lnTo>
                <a:cubicBezTo>
                  <a:pt x="38796" y="22453"/>
                  <a:pt x="38636" y="22353"/>
                  <a:pt x="38336" y="22253"/>
                </a:cubicBezTo>
                <a:lnTo>
                  <a:pt x="37915" y="22092"/>
                </a:lnTo>
                <a:lnTo>
                  <a:pt x="37495" y="22012"/>
                </a:lnTo>
                <a:cubicBezTo>
                  <a:pt x="37224" y="21960"/>
                  <a:pt x="36953" y="21938"/>
                  <a:pt x="36686" y="21938"/>
                </a:cubicBezTo>
                <a:cubicBezTo>
                  <a:pt x="35825" y="21938"/>
                  <a:pt x="34998" y="22165"/>
                  <a:pt x="34310" y="22333"/>
                </a:cubicBezTo>
                <a:cubicBezTo>
                  <a:pt x="33804" y="22454"/>
                  <a:pt x="33347" y="22532"/>
                  <a:pt x="32918" y="22532"/>
                </a:cubicBezTo>
                <a:cubicBezTo>
                  <a:pt x="32565" y="22532"/>
                  <a:pt x="32232" y="22479"/>
                  <a:pt x="31907" y="22353"/>
                </a:cubicBezTo>
                <a:cubicBezTo>
                  <a:pt x="31726" y="22313"/>
                  <a:pt x="31546" y="22193"/>
                  <a:pt x="31366" y="22112"/>
                </a:cubicBezTo>
                <a:lnTo>
                  <a:pt x="31306" y="22072"/>
                </a:lnTo>
                <a:lnTo>
                  <a:pt x="31145" y="21952"/>
                </a:lnTo>
                <a:lnTo>
                  <a:pt x="30825" y="21732"/>
                </a:lnTo>
                <a:cubicBezTo>
                  <a:pt x="30745" y="21672"/>
                  <a:pt x="30705" y="21612"/>
                  <a:pt x="30645" y="21552"/>
                </a:cubicBezTo>
                <a:cubicBezTo>
                  <a:pt x="30585" y="21512"/>
                  <a:pt x="30525" y="21451"/>
                  <a:pt x="30464" y="21371"/>
                </a:cubicBezTo>
                <a:lnTo>
                  <a:pt x="30304" y="21171"/>
                </a:lnTo>
                <a:lnTo>
                  <a:pt x="30164" y="20911"/>
                </a:lnTo>
                <a:cubicBezTo>
                  <a:pt x="29984" y="20590"/>
                  <a:pt x="29844" y="20210"/>
                  <a:pt x="29743" y="19729"/>
                </a:cubicBezTo>
                <a:cubicBezTo>
                  <a:pt x="29623" y="19268"/>
                  <a:pt x="29503" y="18748"/>
                  <a:pt x="29323" y="18167"/>
                </a:cubicBezTo>
                <a:cubicBezTo>
                  <a:pt x="29163" y="17606"/>
                  <a:pt x="28862" y="16985"/>
                  <a:pt x="28442" y="16444"/>
                </a:cubicBezTo>
                <a:cubicBezTo>
                  <a:pt x="28321" y="16304"/>
                  <a:pt x="28221" y="16164"/>
                  <a:pt x="28101" y="16044"/>
                </a:cubicBezTo>
                <a:lnTo>
                  <a:pt x="27721" y="15703"/>
                </a:lnTo>
                <a:cubicBezTo>
                  <a:pt x="27600" y="15563"/>
                  <a:pt x="27460" y="15483"/>
                  <a:pt x="27320" y="15383"/>
                </a:cubicBezTo>
                <a:lnTo>
                  <a:pt x="27120" y="15243"/>
                </a:lnTo>
                <a:lnTo>
                  <a:pt x="27020" y="15182"/>
                </a:lnTo>
                <a:lnTo>
                  <a:pt x="26959" y="15142"/>
                </a:lnTo>
                <a:lnTo>
                  <a:pt x="26939" y="15122"/>
                </a:lnTo>
                <a:cubicBezTo>
                  <a:pt x="26933" y="15119"/>
                  <a:pt x="26930" y="15118"/>
                  <a:pt x="26929" y="15118"/>
                </a:cubicBezTo>
                <a:cubicBezTo>
                  <a:pt x="26928" y="15118"/>
                  <a:pt x="26934" y="15122"/>
                  <a:pt x="26934" y="15122"/>
                </a:cubicBezTo>
                <a:cubicBezTo>
                  <a:pt x="26934" y="15122"/>
                  <a:pt x="26919" y="15112"/>
                  <a:pt x="26839" y="15062"/>
                </a:cubicBezTo>
                <a:lnTo>
                  <a:pt x="26499" y="14882"/>
                </a:lnTo>
                <a:lnTo>
                  <a:pt x="26319" y="14802"/>
                </a:lnTo>
                <a:cubicBezTo>
                  <a:pt x="26299" y="14782"/>
                  <a:pt x="26258" y="14762"/>
                  <a:pt x="26218" y="14742"/>
                </a:cubicBezTo>
                <a:lnTo>
                  <a:pt x="26078" y="14702"/>
                </a:lnTo>
                <a:cubicBezTo>
                  <a:pt x="25898" y="14622"/>
                  <a:pt x="25718" y="14562"/>
                  <a:pt x="25537" y="14502"/>
                </a:cubicBezTo>
                <a:cubicBezTo>
                  <a:pt x="25357" y="14461"/>
                  <a:pt x="25177" y="14441"/>
                  <a:pt x="24997" y="14401"/>
                </a:cubicBezTo>
                <a:cubicBezTo>
                  <a:pt x="24684" y="14346"/>
                  <a:pt x="24364" y="14321"/>
                  <a:pt x="24050" y="14321"/>
                </a:cubicBezTo>
                <a:cubicBezTo>
                  <a:pt x="23680" y="14321"/>
                  <a:pt x="23319" y="14356"/>
                  <a:pt x="22994" y="14421"/>
                </a:cubicBezTo>
                <a:cubicBezTo>
                  <a:pt x="22373" y="14542"/>
                  <a:pt x="21852" y="14682"/>
                  <a:pt x="21391" y="14782"/>
                </a:cubicBezTo>
                <a:cubicBezTo>
                  <a:pt x="20931" y="14882"/>
                  <a:pt x="20550" y="14922"/>
                  <a:pt x="20230" y="14922"/>
                </a:cubicBezTo>
                <a:cubicBezTo>
                  <a:pt x="19909" y="14922"/>
                  <a:pt x="19629" y="14802"/>
                  <a:pt x="19329" y="14682"/>
                </a:cubicBezTo>
                <a:lnTo>
                  <a:pt x="19088" y="14562"/>
                </a:lnTo>
                <a:lnTo>
                  <a:pt x="19038" y="14532"/>
                </a:lnTo>
                <a:lnTo>
                  <a:pt x="19038" y="14532"/>
                </a:lnTo>
                <a:lnTo>
                  <a:pt x="19028" y="14522"/>
                </a:lnTo>
                <a:lnTo>
                  <a:pt x="18988" y="14502"/>
                </a:lnTo>
                <a:lnTo>
                  <a:pt x="18908" y="14441"/>
                </a:lnTo>
                <a:lnTo>
                  <a:pt x="18607" y="14221"/>
                </a:lnTo>
                <a:cubicBezTo>
                  <a:pt x="18587" y="14201"/>
                  <a:pt x="18547" y="14181"/>
                  <a:pt x="18527" y="14181"/>
                </a:cubicBezTo>
                <a:lnTo>
                  <a:pt x="18507" y="14141"/>
                </a:lnTo>
                <a:cubicBezTo>
                  <a:pt x="18487" y="14121"/>
                  <a:pt x="18467" y="14101"/>
                  <a:pt x="18467" y="14081"/>
                </a:cubicBezTo>
                <a:cubicBezTo>
                  <a:pt x="18387" y="14021"/>
                  <a:pt x="18307" y="13881"/>
                  <a:pt x="18207" y="13780"/>
                </a:cubicBezTo>
                <a:cubicBezTo>
                  <a:pt x="18167" y="13720"/>
                  <a:pt x="18147" y="13660"/>
                  <a:pt x="18107" y="13600"/>
                </a:cubicBezTo>
                <a:cubicBezTo>
                  <a:pt x="18067" y="13540"/>
                  <a:pt x="18027" y="13460"/>
                  <a:pt x="18007" y="13380"/>
                </a:cubicBezTo>
                <a:cubicBezTo>
                  <a:pt x="17866" y="13100"/>
                  <a:pt x="17766" y="12739"/>
                  <a:pt x="17666" y="12278"/>
                </a:cubicBezTo>
                <a:cubicBezTo>
                  <a:pt x="17606" y="12038"/>
                  <a:pt x="17546" y="11798"/>
                  <a:pt x="17486" y="11577"/>
                </a:cubicBezTo>
                <a:cubicBezTo>
                  <a:pt x="17406" y="11297"/>
                  <a:pt x="17346" y="11037"/>
                  <a:pt x="17225" y="10736"/>
                </a:cubicBezTo>
                <a:cubicBezTo>
                  <a:pt x="17145" y="10456"/>
                  <a:pt x="17005" y="10155"/>
                  <a:pt x="16865" y="9855"/>
                </a:cubicBezTo>
                <a:cubicBezTo>
                  <a:pt x="16685" y="9574"/>
                  <a:pt x="16524" y="9254"/>
                  <a:pt x="16304" y="8994"/>
                </a:cubicBezTo>
                <a:cubicBezTo>
                  <a:pt x="16184" y="8873"/>
                  <a:pt x="16084" y="8733"/>
                  <a:pt x="15964" y="8613"/>
                </a:cubicBezTo>
                <a:lnTo>
                  <a:pt x="15583" y="8253"/>
                </a:lnTo>
                <a:cubicBezTo>
                  <a:pt x="15343" y="8012"/>
                  <a:pt x="15082" y="7872"/>
                  <a:pt x="14822" y="7672"/>
                </a:cubicBezTo>
                <a:lnTo>
                  <a:pt x="14722" y="7612"/>
                </a:lnTo>
                <a:lnTo>
                  <a:pt x="14662" y="7572"/>
                </a:lnTo>
                <a:lnTo>
                  <a:pt x="14642" y="7572"/>
                </a:lnTo>
                <a:lnTo>
                  <a:pt x="14522" y="7491"/>
                </a:lnTo>
                <a:lnTo>
                  <a:pt x="14361" y="7411"/>
                </a:lnTo>
                <a:lnTo>
                  <a:pt x="14061" y="7251"/>
                </a:lnTo>
                <a:cubicBezTo>
                  <a:pt x="14001" y="7211"/>
                  <a:pt x="13761" y="7131"/>
                  <a:pt x="13600" y="7071"/>
                </a:cubicBezTo>
                <a:cubicBezTo>
                  <a:pt x="13420" y="7011"/>
                  <a:pt x="13240" y="6951"/>
                  <a:pt x="13060" y="6891"/>
                </a:cubicBezTo>
                <a:cubicBezTo>
                  <a:pt x="12563" y="6766"/>
                  <a:pt x="12030" y="6690"/>
                  <a:pt x="11536" y="6690"/>
                </a:cubicBezTo>
                <a:cubicBezTo>
                  <a:pt x="11392" y="6690"/>
                  <a:pt x="11252" y="6697"/>
                  <a:pt x="11117" y="6710"/>
                </a:cubicBezTo>
                <a:cubicBezTo>
                  <a:pt x="10796" y="6730"/>
                  <a:pt x="10536" y="6790"/>
                  <a:pt x="10255" y="6831"/>
                </a:cubicBezTo>
                <a:cubicBezTo>
                  <a:pt x="10015" y="6871"/>
                  <a:pt x="9735" y="6931"/>
                  <a:pt x="9534" y="6991"/>
                </a:cubicBezTo>
                <a:cubicBezTo>
                  <a:pt x="8749" y="7183"/>
                  <a:pt x="8191" y="7299"/>
                  <a:pt x="7822" y="7299"/>
                </a:cubicBezTo>
                <a:cubicBezTo>
                  <a:pt x="7768" y="7299"/>
                  <a:pt x="7718" y="7296"/>
                  <a:pt x="7672" y="7291"/>
                </a:cubicBezTo>
                <a:cubicBezTo>
                  <a:pt x="7572" y="7271"/>
                  <a:pt x="7471" y="7271"/>
                  <a:pt x="7391" y="7251"/>
                </a:cubicBezTo>
                <a:cubicBezTo>
                  <a:pt x="7351" y="7231"/>
                  <a:pt x="7311" y="7231"/>
                  <a:pt x="7271" y="7211"/>
                </a:cubicBezTo>
                <a:lnTo>
                  <a:pt x="7131" y="7171"/>
                </a:lnTo>
                <a:cubicBezTo>
                  <a:pt x="7091" y="7151"/>
                  <a:pt x="7051" y="7131"/>
                  <a:pt x="7011" y="7111"/>
                </a:cubicBezTo>
                <a:cubicBezTo>
                  <a:pt x="6971" y="7091"/>
                  <a:pt x="6931" y="7071"/>
                  <a:pt x="6871" y="7051"/>
                </a:cubicBezTo>
                <a:lnTo>
                  <a:pt x="6826" y="7021"/>
                </a:lnTo>
                <a:lnTo>
                  <a:pt x="6826" y="7021"/>
                </a:lnTo>
                <a:cubicBezTo>
                  <a:pt x="6831" y="7024"/>
                  <a:pt x="6835" y="7026"/>
                  <a:pt x="6835" y="7026"/>
                </a:cubicBezTo>
                <a:cubicBezTo>
                  <a:pt x="6835" y="7026"/>
                  <a:pt x="6828" y="7022"/>
                  <a:pt x="6811" y="7011"/>
                </a:cubicBezTo>
                <a:lnTo>
                  <a:pt x="6811" y="7011"/>
                </a:lnTo>
                <a:lnTo>
                  <a:pt x="6811" y="7011"/>
                </a:lnTo>
                <a:lnTo>
                  <a:pt x="6811" y="7011"/>
                </a:lnTo>
                <a:lnTo>
                  <a:pt x="6791" y="6991"/>
                </a:lnTo>
                <a:lnTo>
                  <a:pt x="6750" y="6971"/>
                </a:lnTo>
                <a:lnTo>
                  <a:pt x="6750" y="6971"/>
                </a:lnTo>
                <a:lnTo>
                  <a:pt x="6710" y="6951"/>
                </a:lnTo>
                <a:lnTo>
                  <a:pt x="6710" y="6951"/>
                </a:lnTo>
                <a:lnTo>
                  <a:pt x="6670" y="6931"/>
                </a:lnTo>
                <a:lnTo>
                  <a:pt x="6470" y="6770"/>
                </a:lnTo>
                <a:lnTo>
                  <a:pt x="6350" y="6690"/>
                </a:lnTo>
                <a:cubicBezTo>
                  <a:pt x="6310" y="6670"/>
                  <a:pt x="6270" y="6650"/>
                  <a:pt x="6290" y="6630"/>
                </a:cubicBezTo>
                <a:cubicBezTo>
                  <a:pt x="6270" y="6590"/>
                  <a:pt x="6250" y="6570"/>
                  <a:pt x="6210" y="6550"/>
                </a:cubicBezTo>
                <a:cubicBezTo>
                  <a:pt x="6170" y="6490"/>
                  <a:pt x="6130" y="6430"/>
                  <a:pt x="6090" y="6370"/>
                </a:cubicBezTo>
                <a:cubicBezTo>
                  <a:pt x="6049" y="6310"/>
                  <a:pt x="6029" y="6230"/>
                  <a:pt x="5989" y="6190"/>
                </a:cubicBezTo>
                <a:cubicBezTo>
                  <a:pt x="5849" y="5909"/>
                  <a:pt x="5749" y="5529"/>
                  <a:pt x="5629" y="5008"/>
                </a:cubicBezTo>
                <a:cubicBezTo>
                  <a:pt x="5489" y="4507"/>
                  <a:pt x="5368" y="3946"/>
                  <a:pt x="5148" y="3326"/>
                </a:cubicBezTo>
                <a:cubicBezTo>
                  <a:pt x="5088" y="3185"/>
                  <a:pt x="5028" y="3025"/>
                  <a:pt x="4968" y="2885"/>
                </a:cubicBezTo>
                <a:cubicBezTo>
                  <a:pt x="4888" y="2745"/>
                  <a:pt x="4828" y="2605"/>
                  <a:pt x="4748" y="2464"/>
                </a:cubicBezTo>
                <a:cubicBezTo>
                  <a:pt x="4587" y="2184"/>
                  <a:pt x="4447" y="1924"/>
                  <a:pt x="4267" y="1703"/>
                </a:cubicBezTo>
                <a:cubicBezTo>
                  <a:pt x="4087" y="1483"/>
                  <a:pt x="3926" y="1263"/>
                  <a:pt x="3746" y="1102"/>
                </a:cubicBezTo>
                <a:cubicBezTo>
                  <a:pt x="3586" y="942"/>
                  <a:pt x="3426" y="782"/>
                  <a:pt x="3265" y="662"/>
                </a:cubicBezTo>
                <a:cubicBezTo>
                  <a:pt x="2985" y="421"/>
                  <a:pt x="2745" y="281"/>
                  <a:pt x="2584" y="161"/>
                </a:cubicBezTo>
                <a:cubicBezTo>
                  <a:pt x="2424" y="61"/>
                  <a:pt x="2344" y="1"/>
                  <a:pt x="234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13"/>
          <p:cNvSpPr/>
          <p:nvPr/>
        </p:nvSpPr>
        <p:spPr>
          <a:xfrm flipH="1">
            <a:off x="8221474" y="-156078"/>
            <a:ext cx="1505386" cy="904606"/>
          </a:xfrm>
          <a:custGeom>
            <a:rect b="b" l="l" r="r" t="t"/>
            <a:pathLst>
              <a:path extrusionOk="0" h="30932" w="51475">
                <a:moveTo>
                  <a:pt x="6690" y="6949"/>
                </a:moveTo>
                <a:cubicBezTo>
                  <a:pt x="6691" y="6949"/>
                  <a:pt x="6693" y="6949"/>
                  <a:pt x="6696" y="6951"/>
                </a:cubicBezTo>
                <a:lnTo>
                  <a:pt x="6690" y="6951"/>
                </a:lnTo>
                <a:cubicBezTo>
                  <a:pt x="6689" y="6949"/>
                  <a:pt x="6689" y="6949"/>
                  <a:pt x="6690" y="6949"/>
                </a:cubicBezTo>
                <a:close/>
                <a:moveTo>
                  <a:pt x="12884" y="10743"/>
                </a:moveTo>
                <a:lnTo>
                  <a:pt x="12913" y="10754"/>
                </a:lnTo>
                <a:lnTo>
                  <a:pt x="12913" y="10754"/>
                </a:lnTo>
                <a:cubicBezTo>
                  <a:pt x="12913" y="10756"/>
                  <a:pt x="12944" y="10776"/>
                  <a:pt x="12942" y="10776"/>
                </a:cubicBezTo>
                <a:cubicBezTo>
                  <a:pt x="12941" y="10776"/>
                  <a:pt x="12927" y="10768"/>
                  <a:pt x="12884" y="10743"/>
                </a:cubicBezTo>
                <a:close/>
                <a:moveTo>
                  <a:pt x="19039" y="14533"/>
                </a:moveTo>
                <a:cubicBezTo>
                  <a:pt x="19056" y="14543"/>
                  <a:pt x="19070" y="14551"/>
                  <a:pt x="19069" y="14551"/>
                </a:cubicBezTo>
                <a:cubicBezTo>
                  <a:pt x="19068" y="14551"/>
                  <a:pt x="19062" y="14548"/>
                  <a:pt x="19048" y="14542"/>
                </a:cubicBezTo>
                <a:lnTo>
                  <a:pt x="19039" y="14533"/>
                </a:lnTo>
                <a:close/>
                <a:moveTo>
                  <a:pt x="25653" y="17323"/>
                </a:moveTo>
                <a:cubicBezTo>
                  <a:pt x="25655" y="17323"/>
                  <a:pt x="25671" y="17329"/>
                  <a:pt x="25678" y="17330"/>
                </a:cubicBezTo>
                <a:lnTo>
                  <a:pt x="25678" y="17330"/>
                </a:lnTo>
                <a:lnTo>
                  <a:pt x="25678" y="17336"/>
                </a:lnTo>
                <a:lnTo>
                  <a:pt x="25678" y="17336"/>
                </a:lnTo>
                <a:cubicBezTo>
                  <a:pt x="25658" y="17326"/>
                  <a:pt x="25652" y="17323"/>
                  <a:pt x="25653" y="17323"/>
                </a:cubicBezTo>
                <a:close/>
                <a:moveTo>
                  <a:pt x="31263" y="22049"/>
                </a:moveTo>
                <a:cubicBezTo>
                  <a:pt x="31264" y="22049"/>
                  <a:pt x="31269" y="22053"/>
                  <a:pt x="31276" y="22058"/>
                </a:cubicBezTo>
                <a:lnTo>
                  <a:pt x="31276" y="22058"/>
                </a:lnTo>
                <a:lnTo>
                  <a:pt x="31266" y="22052"/>
                </a:lnTo>
                <a:cubicBezTo>
                  <a:pt x="31263" y="22050"/>
                  <a:pt x="31263" y="22049"/>
                  <a:pt x="31263" y="22049"/>
                </a:cubicBezTo>
                <a:close/>
                <a:moveTo>
                  <a:pt x="38477" y="23929"/>
                </a:moveTo>
                <a:cubicBezTo>
                  <a:pt x="38475" y="23929"/>
                  <a:pt x="38488" y="23934"/>
                  <a:pt x="38500" y="23938"/>
                </a:cubicBezTo>
                <a:lnTo>
                  <a:pt x="38500" y="23938"/>
                </a:lnTo>
                <a:lnTo>
                  <a:pt x="38496" y="23935"/>
                </a:lnTo>
                <a:cubicBezTo>
                  <a:pt x="38483" y="23931"/>
                  <a:pt x="38478" y="23929"/>
                  <a:pt x="38477" y="23929"/>
                </a:cubicBezTo>
                <a:close/>
                <a:moveTo>
                  <a:pt x="43536" y="29596"/>
                </a:moveTo>
                <a:lnTo>
                  <a:pt x="43543" y="29603"/>
                </a:lnTo>
                <a:cubicBezTo>
                  <a:pt x="43553" y="29603"/>
                  <a:pt x="43543" y="29598"/>
                  <a:pt x="43536" y="29596"/>
                </a:cubicBezTo>
                <a:close/>
                <a:moveTo>
                  <a:pt x="2344" y="1"/>
                </a:moveTo>
                <a:lnTo>
                  <a:pt x="1" y="4107"/>
                </a:lnTo>
                <a:cubicBezTo>
                  <a:pt x="1" y="4107"/>
                  <a:pt x="41" y="4127"/>
                  <a:pt x="81" y="4167"/>
                </a:cubicBezTo>
                <a:cubicBezTo>
                  <a:pt x="141" y="4207"/>
                  <a:pt x="241" y="4227"/>
                  <a:pt x="321" y="4307"/>
                </a:cubicBezTo>
                <a:cubicBezTo>
                  <a:pt x="361" y="4327"/>
                  <a:pt x="401" y="4367"/>
                  <a:pt x="461" y="4407"/>
                </a:cubicBezTo>
                <a:cubicBezTo>
                  <a:pt x="501" y="4447"/>
                  <a:pt x="542" y="4487"/>
                  <a:pt x="602" y="4527"/>
                </a:cubicBezTo>
                <a:cubicBezTo>
                  <a:pt x="642" y="4567"/>
                  <a:pt x="682" y="4647"/>
                  <a:pt x="742" y="4708"/>
                </a:cubicBezTo>
                <a:cubicBezTo>
                  <a:pt x="762" y="4748"/>
                  <a:pt x="802" y="4808"/>
                  <a:pt x="822" y="4848"/>
                </a:cubicBezTo>
                <a:cubicBezTo>
                  <a:pt x="842" y="4888"/>
                  <a:pt x="882" y="4948"/>
                  <a:pt x="902" y="5008"/>
                </a:cubicBezTo>
                <a:cubicBezTo>
                  <a:pt x="1022" y="5248"/>
                  <a:pt x="1142" y="5649"/>
                  <a:pt x="1323" y="6190"/>
                </a:cubicBezTo>
                <a:cubicBezTo>
                  <a:pt x="1503" y="6750"/>
                  <a:pt x="1723" y="7491"/>
                  <a:pt x="2224" y="8333"/>
                </a:cubicBezTo>
                <a:cubicBezTo>
                  <a:pt x="2344" y="8533"/>
                  <a:pt x="2484" y="8753"/>
                  <a:pt x="2645" y="8954"/>
                </a:cubicBezTo>
                <a:cubicBezTo>
                  <a:pt x="2805" y="9154"/>
                  <a:pt x="2985" y="9334"/>
                  <a:pt x="3165" y="9534"/>
                </a:cubicBezTo>
                <a:cubicBezTo>
                  <a:pt x="3406" y="9735"/>
                  <a:pt x="3626" y="9935"/>
                  <a:pt x="3886" y="10115"/>
                </a:cubicBezTo>
                <a:cubicBezTo>
                  <a:pt x="3946" y="10175"/>
                  <a:pt x="3986" y="10195"/>
                  <a:pt x="4027" y="10215"/>
                </a:cubicBezTo>
                <a:lnTo>
                  <a:pt x="4127" y="10275"/>
                </a:lnTo>
                <a:lnTo>
                  <a:pt x="4367" y="10416"/>
                </a:lnTo>
                <a:lnTo>
                  <a:pt x="4467" y="10476"/>
                </a:lnTo>
                <a:lnTo>
                  <a:pt x="4627" y="10576"/>
                </a:lnTo>
                <a:lnTo>
                  <a:pt x="4667" y="10596"/>
                </a:lnTo>
                <a:lnTo>
                  <a:pt x="4748" y="10636"/>
                </a:lnTo>
                <a:cubicBezTo>
                  <a:pt x="4868" y="10696"/>
                  <a:pt x="4988" y="10756"/>
                  <a:pt x="5108" y="10796"/>
                </a:cubicBezTo>
                <a:cubicBezTo>
                  <a:pt x="5228" y="10856"/>
                  <a:pt x="5348" y="10916"/>
                  <a:pt x="5469" y="10956"/>
                </a:cubicBezTo>
                <a:cubicBezTo>
                  <a:pt x="5609" y="10997"/>
                  <a:pt x="5749" y="11037"/>
                  <a:pt x="5889" y="11077"/>
                </a:cubicBezTo>
                <a:cubicBezTo>
                  <a:pt x="6029" y="11117"/>
                  <a:pt x="6150" y="11157"/>
                  <a:pt x="6290" y="11197"/>
                </a:cubicBezTo>
                <a:cubicBezTo>
                  <a:pt x="6450" y="11217"/>
                  <a:pt x="6590" y="11237"/>
                  <a:pt x="6730" y="11277"/>
                </a:cubicBezTo>
                <a:cubicBezTo>
                  <a:pt x="6950" y="11306"/>
                  <a:pt x="7170" y="11325"/>
                  <a:pt x="7382" y="11325"/>
                </a:cubicBezTo>
                <a:cubicBezTo>
                  <a:pt x="7460" y="11325"/>
                  <a:pt x="7537" y="11322"/>
                  <a:pt x="7612" y="11317"/>
                </a:cubicBezTo>
                <a:cubicBezTo>
                  <a:pt x="7670" y="11321"/>
                  <a:pt x="7727" y="11322"/>
                  <a:pt x="7783" y="11322"/>
                </a:cubicBezTo>
                <a:cubicBezTo>
                  <a:pt x="8028" y="11322"/>
                  <a:pt x="8244" y="11290"/>
                  <a:pt x="8473" y="11257"/>
                </a:cubicBezTo>
                <a:cubicBezTo>
                  <a:pt x="8753" y="11217"/>
                  <a:pt x="9014" y="11157"/>
                  <a:pt x="9254" y="11097"/>
                </a:cubicBezTo>
                <a:cubicBezTo>
                  <a:pt x="9494" y="11037"/>
                  <a:pt x="9755" y="10976"/>
                  <a:pt x="9955" y="10916"/>
                </a:cubicBezTo>
                <a:cubicBezTo>
                  <a:pt x="10135" y="10856"/>
                  <a:pt x="10336" y="10796"/>
                  <a:pt x="10536" y="10716"/>
                </a:cubicBezTo>
                <a:cubicBezTo>
                  <a:pt x="11095" y="10539"/>
                  <a:pt x="11471" y="10471"/>
                  <a:pt x="11813" y="10471"/>
                </a:cubicBezTo>
                <a:cubicBezTo>
                  <a:pt x="11937" y="10471"/>
                  <a:pt x="12056" y="10480"/>
                  <a:pt x="12178" y="10496"/>
                </a:cubicBezTo>
                <a:cubicBezTo>
                  <a:pt x="12198" y="10496"/>
                  <a:pt x="12238" y="10516"/>
                  <a:pt x="12278" y="10516"/>
                </a:cubicBezTo>
                <a:cubicBezTo>
                  <a:pt x="12294" y="10516"/>
                  <a:pt x="12304" y="10513"/>
                  <a:pt x="12319" y="10513"/>
                </a:cubicBezTo>
                <a:cubicBezTo>
                  <a:pt x="12341" y="10513"/>
                  <a:pt x="12375" y="10520"/>
                  <a:pt x="12459" y="10556"/>
                </a:cubicBezTo>
                <a:lnTo>
                  <a:pt x="12759" y="10696"/>
                </a:lnTo>
                <a:lnTo>
                  <a:pt x="12855" y="10732"/>
                </a:lnTo>
                <a:lnTo>
                  <a:pt x="12855" y="10732"/>
                </a:lnTo>
                <a:lnTo>
                  <a:pt x="12859" y="10736"/>
                </a:lnTo>
                <a:lnTo>
                  <a:pt x="12919" y="10776"/>
                </a:lnTo>
                <a:cubicBezTo>
                  <a:pt x="13019" y="10836"/>
                  <a:pt x="13180" y="10896"/>
                  <a:pt x="13260" y="10997"/>
                </a:cubicBezTo>
                <a:cubicBezTo>
                  <a:pt x="13320" y="11037"/>
                  <a:pt x="13360" y="11077"/>
                  <a:pt x="13420" y="11097"/>
                </a:cubicBezTo>
                <a:lnTo>
                  <a:pt x="13540" y="11237"/>
                </a:lnTo>
                <a:cubicBezTo>
                  <a:pt x="13901" y="11577"/>
                  <a:pt x="14121" y="12178"/>
                  <a:pt x="14421" y="13180"/>
                </a:cubicBezTo>
                <a:cubicBezTo>
                  <a:pt x="14702" y="14141"/>
                  <a:pt x="15223" y="15543"/>
                  <a:pt x="16444" y="16504"/>
                </a:cubicBezTo>
                <a:lnTo>
                  <a:pt x="16665" y="16685"/>
                </a:lnTo>
                <a:lnTo>
                  <a:pt x="16785" y="16785"/>
                </a:lnTo>
                <a:cubicBezTo>
                  <a:pt x="16825" y="16805"/>
                  <a:pt x="16845" y="16805"/>
                  <a:pt x="16865" y="16825"/>
                </a:cubicBezTo>
                <a:lnTo>
                  <a:pt x="17205" y="17025"/>
                </a:lnTo>
                <a:lnTo>
                  <a:pt x="17446" y="17185"/>
                </a:lnTo>
                <a:lnTo>
                  <a:pt x="17686" y="17286"/>
                </a:lnTo>
                <a:lnTo>
                  <a:pt x="18147" y="17486"/>
                </a:lnTo>
                <a:cubicBezTo>
                  <a:pt x="18727" y="17704"/>
                  <a:pt x="19374" y="17872"/>
                  <a:pt x="20026" y="17872"/>
                </a:cubicBezTo>
                <a:cubicBezTo>
                  <a:pt x="20094" y="17872"/>
                  <a:pt x="20162" y="17870"/>
                  <a:pt x="20230" y="17866"/>
                </a:cubicBezTo>
                <a:cubicBezTo>
                  <a:pt x="20931" y="17846"/>
                  <a:pt x="21572" y="17706"/>
                  <a:pt x="22112" y="17546"/>
                </a:cubicBezTo>
                <a:cubicBezTo>
                  <a:pt x="22653" y="17366"/>
                  <a:pt x="23114" y="17225"/>
                  <a:pt x="23535" y="17105"/>
                </a:cubicBezTo>
                <a:cubicBezTo>
                  <a:pt x="23861" y="17028"/>
                  <a:pt x="24126" y="16998"/>
                  <a:pt x="24388" y="16998"/>
                </a:cubicBezTo>
                <a:cubicBezTo>
                  <a:pt x="24464" y="16998"/>
                  <a:pt x="24540" y="17001"/>
                  <a:pt x="24616" y="17005"/>
                </a:cubicBezTo>
                <a:cubicBezTo>
                  <a:pt x="24696" y="17025"/>
                  <a:pt x="24796" y="17025"/>
                  <a:pt x="24876" y="17045"/>
                </a:cubicBezTo>
                <a:cubicBezTo>
                  <a:pt x="24937" y="17065"/>
                  <a:pt x="24997" y="17085"/>
                  <a:pt x="25077" y="17085"/>
                </a:cubicBezTo>
                <a:lnTo>
                  <a:pt x="25117" y="17105"/>
                </a:lnTo>
                <a:cubicBezTo>
                  <a:pt x="25137" y="17105"/>
                  <a:pt x="25157" y="17105"/>
                  <a:pt x="25197" y="17125"/>
                </a:cubicBezTo>
                <a:lnTo>
                  <a:pt x="25377" y="17205"/>
                </a:lnTo>
                <a:lnTo>
                  <a:pt x="25678" y="17339"/>
                </a:lnTo>
                <a:lnTo>
                  <a:pt x="25678" y="17346"/>
                </a:lnTo>
                <a:lnTo>
                  <a:pt x="25718" y="17366"/>
                </a:lnTo>
                <a:lnTo>
                  <a:pt x="25778" y="17386"/>
                </a:lnTo>
                <a:lnTo>
                  <a:pt x="25898" y="17466"/>
                </a:lnTo>
                <a:cubicBezTo>
                  <a:pt x="25978" y="17526"/>
                  <a:pt x="26078" y="17566"/>
                  <a:pt x="26138" y="17626"/>
                </a:cubicBezTo>
                <a:lnTo>
                  <a:pt x="26339" y="17786"/>
                </a:lnTo>
                <a:cubicBezTo>
                  <a:pt x="26419" y="17846"/>
                  <a:pt x="26459" y="17906"/>
                  <a:pt x="26519" y="17987"/>
                </a:cubicBezTo>
                <a:cubicBezTo>
                  <a:pt x="26759" y="18247"/>
                  <a:pt x="26959" y="18547"/>
                  <a:pt x="27120" y="18948"/>
                </a:cubicBezTo>
                <a:cubicBezTo>
                  <a:pt x="27280" y="19348"/>
                  <a:pt x="27400" y="19829"/>
                  <a:pt x="27580" y="20350"/>
                </a:cubicBezTo>
                <a:cubicBezTo>
                  <a:pt x="27741" y="20891"/>
                  <a:pt x="27981" y="21471"/>
                  <a:pt x="28321" y="22012"/>
                </a:cubicBezTo>
                <a:lnTo>
                  <a:pt x="28602" y="22413"/>
                </a:lnTo>
                <a:lnTo>
                  <a:pt x="28922" y="22773"/>
                </a:lnTo>
                <a:cubicBezTo>
                  <a:pt x="29022" y="22914"/>
                  <a:pt x="29163" y="23014"/>
                  <a:pt x="29303" y="23134"/>
                </a:cubicBezTo>
                <a:cubicBezTo>
                  <a:pt x="29423" y="23234"/>
                  <a:pt x="29583" y="23374"/>
                  <a:pt x="29703" y="23434"/>
                </a:cubicBezTo>
                <a:lnTo>
                  <a:pt x="30024" y="23635"/>
                </a:lnTo>
                <a:lnTo>
                  <a:pt x="30184" y="23735"/>
                </a:lnTo>
                <a:cubicBezTo>
                  <a:pt x="30180" y="23732"/>
                  <a:pt x="30177" y="23731"/>
                  <a:pt x="30176" y="23731"/>
                </a:cubicBezTo>
                <a:cubicBezTo>
                  <a:pt x="30170" y="23731"/>
                  <a:pt x="30242" y="23778"/>
                  <a:pt x="30260" y="23778"/>
                </a:cubicBezTo>
                <a:cubicBezTo>
                  <a:pt x="30263" y="23778"/>
                  <a:pt x="30264" y="23777"/>
                  <a:pt x="30264" y="23775"/>
                </a:cubicBezTo>
                <a:lnTo>
                  <a:pt x="30304" y="23795"/>
                </a:lnTo>
                <a:lnTo>
                  <a:pt x="30344" y="23815"/>
                </a:lnTo>
                <a:lnTo>
                  <a:pt x="30444" y="23875"/>
                </a:lnTo>
                <a:cubicBezTo>
                  <a:pt x="30725" y="23995"/>
                  <a:pt x="31005" y="24115"/>
                  <a:pt x="31306" y="24195"/>
                </a:cubicBezTo>
                <a:cubicBezTo>
                  <a:pt x="31606" y="24296"/>
                  <a:pt x="31927" y="24336"/>
                  <a:pt x="32247" y="24376"/>
                </a:cubicBezTo>
                <a:cubicBezTo>
                  <a:pt x="32387" y="24396"/>
                  <a:pt x="32547" y="24396"/>
                  <a:pt x="32708" y="24396"/>
                </a:cubicBezTo>
                <a:cubicBezTo>
                  <a:pt x="32868" y="24396"/>
                  <a:pt x="33008" y="24396"/>
                  <a:pt x="33148" y="24376"/>
                </a:cubicBezTo>
                <a:cubicBezTo>
                  <a:pt x="33769" y="24316"/>
                  <a:pt x="34290" y="24155"/>
                  <a:pt x="34771" y="24015"/>
                </a:cubicBezTo>
                <a:cubicBezTo>
                  <a:pt x="35271" y="23855"/>
                  <a:pt x="35692" y="23715"/>
                  <a:pt x="36093" y="23635"/>
                </a:cubicBezTo>
                <a:cubicBezTo>
                  <a:pt x="36313" y="23574"/>
                  <a:pt x="36493" y="23554"/>
                  <a:pt x="36693" y="23534"/>
                </a:cubicBezTo>
                <a:lnTo>
                  <a:pt x="36974" y="23534"/>
                </a:lnTo>
                <a:cubicBezTo>
                  <a:pt x="37074" y="23534"/>
                  <a:pt x="37174" y="23534"/>
                  <a:pt x="37254" y="23554"/>
                </a:cubicBezTo>
                <a:lnTo>
                  <a:pt x="37535" y="23595"/>
                </a:lnTo>
                <a:cubicBezTo>
                  <a:pt x="37615" y="23615"/>
                  <a:pt x="37695" y="23635"/>
                  <a:pt x="37775" y="23655"/>
                </a:cubicBezTo>
                <a:cubicBezTo>
                  <a:pt x="37935" y="23675"/>
                  <a:pt x="38176" y="23795"/>
                  <a:pt x="38376" y="23875"/>
                </a:cubicBezTo>
                <a:lnTo>
                  <a:pt x="38456" y="23915"/>
                </a:lnTo>
                <a:lnTo>
                  <a:pt x="38496" y="23935"/>
                </a:lnTo>
                <a:lnTo>
                  <a:pt x="38516" y="23935"/>
                </a:lnTo>
                <a:cubicBezTo>
                  <a:pt x="38520" y="23939"/>
                  <a:pt x="38519" y="23941"/>
                  <a:pt x="38515" y="23941"/>
                </a:cubicBezTo>
                <a:cubicBezTo>
                  <a:pt x="38512" y="23941"/>
                  <a:pt x="38506" y="23940"/>
                  <a:pt x="38500" y="23938"/>
                </a:cubicBezTo>
                <a:lnTo>
                  <a:pt x="38500" y="23938"/>
                </a:lnTo>
                <a:lnTo>
                  <a:pt x="38616" y="24015"/>
                </a:lnTo>
                <a:lnTo>
                  <a:pt x="38857" y="24155"/>
                </a:lnTo>
                <a:cubicBezTo>
                  <a:pt x="39037" y="24255"/>
                  <a:pt x="39157" y="24376"/>
                  <a:pt x="39317" y="24496"/>
                </a:cubicBezTo>
                <a:cubicBezTo>
                  <a:pt x="39838" y="24997"/>
                  <a:pt x="40158" y="25678"/>
                  <a:pt x="40399" y="26459"/>
                </a:cubicBezTo>
                <a:cubicBezTo>
                  <a:pt x="40639" y="27240"/>
                  <a:pt x="40799" y="28161"/>
                  <a:pt x="41300" y="28902"/>
                </a:cubicBezTo>
                <a:cubicBezTo>
                  <a:pt x="41420" y="29082"/>
                  <a:pt x="41500" y="29303"/>
                  <a:pt x="41641" y="29463"/>
                </a:cubicBezTo>
                <a:lnTo>
                  <a:pt x="41861" y="29703"/>
                </a:lnTo>
                <a:cubicBezTo>
                  <a:pt x="41941" y="29783"/>
                  <a:pt x="42101" y="29803"/>
                  <a:pt x="42181" y="29863"/>
                </a:cubicBezTo>
                <a:cubicBezTo>
                  <a:pt x="42261" y="29944"/>
                  <a:pt x="42382" y="29984"/>
                  <a:pt x="42462" y="30044"/>
                </a:cubicBezTo>
                <a:cubicBezTo>
                  <a:pt x="42542" y="30104"/>
                  <a:pt x="42642" y="30124"/>
                  <a:pt x="42722" y="30184"/>
                </a:cubicBezTo>
                <a:lnTo>
                  <a:pt x="42962" y="30324"/>
                </a:lnTo>
                <a:lnTo>
                  <a:pt x="43022" y="30344"/>
                </a:lnTo>
                <a:lnTo>
                  <a:pt x="43043" y="30364"/>
                </a:lnTo>
                <a:cubicBezTo>
                  <a:pt x="43043" y="30364"/>
                  <a:pt x="43081" y="30390"/>
                  <a:pt x="43086" y="30390"/>
                </a:cubicBezTo>
                <a:cubicBezTo>
                  <a:pt x="43087" y="30390"/>
                  <a:pt x="43087" y="30388"/>
                  <a:pt x="43083" y="30384"/>
                </a:cubicBezTo>
                <a:lnTo>
                  <a:pt x="43103" y="30384"/>
                </a:lnTo>
                <a:lnTo>
                  <a:pt x="43243" y="30444"/>
                </a:lnTo>
                <a:cubicBezTo>
                  <a:pt x="43856" y="30769"/>
                  <a:pt x="44550" y="30931"/>
                  <a:pt x="45193" y="30931"/>
                </a:cubicBezTo>
                <a:cubicBezTo>
                  <a:pt x="45265" y="30931"/>
                  <a:pt x="45336" y="30929"/>
                  <a:pt x="45406" y="30925"/>
                </a:cubicBezTo>
                <a:cubicBezTo>
                  <a:pt x="46107" y="30885"/>
                  <a:pt x="46708" y="30705"/>
                  <a:pt x="47229" y="30544"/>
                </a:cubicBezTo>
                <a:cubicBezTo>
                  <a:pt x="47769" y="30384"/>
                  <a:pt x="48230" y="30224"/>
                  <a:pt x="48671" y="30144"/>
                </a:cubicBezTo>
                <a:cubicBezTo>
                  <a:pt x="48955" y="30083"/>
                  <a:pt x="49224" y="30059"/>
                  <a:pt x="49471" y="30059"/>
                </a:cubicBezTo>
                <a:cubicBezTo>
                  <a:pt x="49954" y="30059"/>
                  <a:pt x="50355" y="30151"/>
                  <a:pt x="50633" y="30244"/>
                </a:cubicBezTo>
                <a:cubicBezTo>
                  <a:pt x="50854" y="30304"/>
                  <a:pt x="51014" y="30404"/>
                  <a:pt x="51134" y="30444"/>
                </a:cubicBezTo>
                <a:cubicBezTo>
                  <a:pt x="51254" y="30504"/>
                  <a:pt x="51314" y="30524"/>
                  <a:pt x="51314" y="30524"/>
                </a:cubicBezTo>
                <a:lnTo>
                  <a:pt x="51475" y="30204"/>
                </a:lnTo>
                <a:cubicBezTo>
                  <a:pt x="51475" y="30204"/>
                  <a:pt x="51415" y="30164"/>
                  <a:pt x="51294" y="30124"/>
                </a:cubicBezTo>
                <a:cubicBezTo>
                  <a:pt x="51174" y="30064"/>
                  <a:pt x="51034" y="29964"/>
                  <a:pt x="50794" y="29863"/>
                </a:cubicBezTo>
                <a:cubicBezTo>
                  <a:pt x="50673" y="29823"/>
                  <a:pt x="50533" y="29763"/>
                  <a:pt x="50373" y="29723"/>
                </a:cubicBezTo>
                <a:cubicBezTo>
                  <a:pt x="50213" y="29663"/>
                  <a:pt x="50053" y="29643"/>
                  <a:pt x="49872" y="29603"/>
                </a:cubicBezTo>
                <a:cubicBezTo>
                  <a:pt x="49672" y="29563"/>
                  <a:pt x="49472" y="29583"/>
                  <a:pt x="49251" y="29563"/>
                </a:cubicBezTo>
                <a:cubicBezTo>
                  <a:pt x="49051" y="29563"/>
                  <a:pt x="48811" y="29563"/>
                  <a:pt x="48570" y="29603"/>
                </a:cubicBezTo>
                <a:cubicBezTo>
                  <a:pt x="48090" y="29663"/>
                  <a:pt x="47589" y="29803"/>
                  <a:pt x="47068" y="29924"/>
                </a:cubicBezTo>
                <a:cubicBezTo>
                  <a:pt x="46528" y="30044"/>
                  <a:pt x="45967" y="30164"/>
                  <a:pt x="45386" y="30164"/>
                </a:cubicBezTo>
                <a:cubicBezTo>
                  <a:pt x="44805" y="30144"/>
                  <a:pt x="44224" y="29984"/>
                  <a:pt x="43663" y="29663"/>
                </a:cubicBezTo>
                <a:lnTo>
                  <a:pt x="43543" y="29603"/>
                </a:lnTo>
                <a:cubicBezTo>
                  <a:pt x="43530" y="29596"/>
                  <a:pt x="43528" y="29594"/>
                  <a:pt x="43530" y="29594"/>
                </a:cubicBezTo>
                <a:cubicBezTo>
                  <a:pt x="43531" y="29594"/>
                  <a:pt x="43533" y="29595"/>
                  <a:pt x="43536" y="29596"/>
                </a:cubicBezTo>
                <a:lnTo>
                  <a:pt x="43536" y="29596"/>
                </a:lnTo>
                <a:lnTo>
                  <a:pt x="43523" y="29583"/>
                </a:lnTo>
                <a:lnTo>
                  <a:pt x="43463" y="29543"/>
                </a:lnTo>
                <a:lnTo>
                  <a:pt x="43243" y="29383"/>
                </a:lnTo>
                <a:cubicBezTo>
                  <a:pt x="43183" y="29343"/>
                  <a:pt x="43083" y="29283"/>
                  <a:pt x="43022" y="29223"/>
                </a:cubicBezTo>
                <a:lnTo>
                  <a:pt x="42862" y="29062"/>
                </a:lnTo>
                <a:lnTo>
                  <a:pt x="42682" y="28902"/>
                </a:lnTo>
                <a:lnTo>
                  <a:pt x="42542" y="28722"/>
                </a:lnTo>
                <a:cubicBezTo>
                  <a:pt x="42422" y="28602"/>
                  <a:pt x="42342" y="28441"/>
                  <a:pt x="42261" y="28301"/>
                </a:cubicBezTo>
                <a:cubicBezTo>
                  <a:pt x="41921" y="27720"/>
                  <a:pt x="41761" y="26979"/>
                  <a:pt x="41560" y="26138"/>
                </a:cubicBezTo>
                <a:cubicBezTo>
                  <a:pt x="41380" y="25317"/>
                  <a:pt x="41020" y="24316"/>
                  <a:pt x="40299" y="23534"/>
                </a:cubicBezTo>
                <a:cubicBezTo>
                  <a:pt x="40098" y="23354"/>
                  <a:pt x="39918" y="23154"/>
                  <a:pt x="39698" y="23014"/>
                </a:cubicBezTo>
                <a:lnTo>
                  <a:pt x="39377" y="22773"/>
                </a:lnTo>
                <a:lnTo>
                  <a:pt x="39217" y="22673"/>
                </a:lnTo>
                <a:lnTo>
                  <a:pt x="39017" y="22573"/>
                </a:lnTo>
                <a:cubicBezTo>
                  <a:pt x="38796" y="22453"/>
                  <a:pt x="38636" y="22353"/>
                  <a:pt x="38336" y="22253"/>
                </a:cubicBezTo>
                <a:lnTo>
                  <a:pt x="37915" y="22092"/>
                </a:lnTo>
                <a:lnTo>
                  <a:pt x="37495" y="22012"/>
                </a:lnTo>
                <a:cubicBezTo>
                  <a:pt x="37224" y="21960"/>
                  <a:pt x="36953" y="21938"/>
                  <a:pt x="36686" y="21938"/>
                </a:cubicBezTo>
                <a:cubicBezTo>
                  <a:pt x="35825" y="21938"/>
                  <a:pt x="34998" y="22165"/>
                  <a:pt x="34310" y="22333"/>
                </a:cubicBezTo>
                <a:cubicBezTo>
                  <a:pt x="33804" y="22454"/>
                  <a:pt x="33347" y="22532"/>
                  <a:pt x="32918" y="22532"/>
                </a:cubicBezTo>
                <a:cubicBezTo>
                  <a:pt x="32565" y="22532"/>
                  <a:pt x="32232" y="22479"/>
                  <a:pt x="31907" y="22353"/>
                </a:cubicBezTo>
                <a:cubicBezTo>
                  <a:pt x="31726" y="22313"/>
                  <a:pt x="31546" y="22193"/>
                  <a:pt x="31366" y="22112"/>
                </a:cubicBezTo>
                <a:lnTo>
                  <a:pt x="31306" y="22072"/>
                </a:lnTo>
                <a:lnTo>
                  <a:pt x="31145" y="21952"/>
                </a:lnTo>
                <a:lnTo>
                  <a:pt x="30825" y="21732"/>
                </a:lnTo>
                <a:cubicBezTo>
                  <a:pt x="30745" y="21672"/>
                  <a:pt x="30705" y="21612"/>
                  <a:pt x="30645" y="21552"/>
                </a:cubicBezTo>
                <a:cubicBezTo>
                  <a:pt x="30585" y="21512"/>
                  <a:pt x="30525" y="21451"/>
                  <a:pt x="30464" y="21371"/>
                </a:cubicBezTo>
                <a:lnTo>
                  <a:pt x="30304" y="21171"/>
                </a:lnTo>
                <a:lnTo>
                  <a:pt x="30164" y="20911"/>
                </a:lnTo>
                <a:cubicBezTo>
                  <a:pt x="29984" y="20590"/>
                  <a:pt x="29844" y="20210"/>
                  <a:pt x="29743" y="19729"/>
                </a:cubicBezTo>
                <a:cubicBezTo>
                  <a:pt x="29623" y="19268"/>
                  <a:pt x="29503" y="18748"/>
                  <a:pt x="29323" y="18167"/>
                </a:cubicBezTo>
                <a:cubicBezTo>
                  <a:pt x="29163" y="17606"/>
                  <a:pt x="28862" y="16985"/>
                  <a:pt x="28442" y="16444"/>
                </a:cubicBezTo>
                <a:cubicBezTo>
                  <a:pt x="28321" y="16304"/>
                  <a:pt x="28221" y="16164"/>
                  <a:pt x="28101" y="16044"/>
                </a:cubicBezTo>
                <a:lnTo>
                  <a:pt x="27721" y="15703"/>
                </a:lnTo>
                <a:cubicBezTo>
                  <a:pt x="27600" y="15563"/>
                  <a:pt x="27460" y="15483"/>
                  <a:pt x="27320" y="15383"/>
                </a:cubicBezTo>
                <a:lnTo>
                  <a:pt x="27120" y="15243"/>
                </a:lnTo>
                <a:lnTo>
                  <a:pt x="27020" y="15182"/>
                </a:lnTo>
                <a:lnTo>
                  <a:pt x="26959" y="15142"/>
                </a:lnTo>
                <a:lnTo>
                  <a:pt x="26939" y="15122"/>
                </a:lnTo>
                <a:cubicBezTo>
                  <a:pt x="26933" y="15119"/>
                  <a:pt x="26930" y="15118"/>
                  <a:pt x="26929" y="15118"/>
                </a:cubicBezTo>
                <a:cubicBezTo>
                  <a:pt x="26928" y="15118"/>
                  <a:pt x="26934" y="15122"/>
                  <a:pt x="26934" y="15122"/>
                </a:cubicBezTo>
                <a:cubicBezTo>
                  <a:pt x="26934" y="15122"/>
                  <a:pt x="26919" y="15112"/>
                  <a:pt x="26839" y="15062"/>
                </a:cubicBezTo>
                <a:lnTo>
                  <a:pt x="26499" y="14882"/>
                </a:lnTo>
                <a:lnTo>
                  <a:pt x="26319" y="14802"/>
                </a:lnTo>
                <a:cubicBezTo>
                  <a:pt x="26299" y="14782"/>
                  <a:pt x="26258" y="14762"/>
                  <a:pt x="26218" y="14742"/>
                </a:cubicBezTo>
                <a:lnTo>
                  <a:pt x="26078" y="14702"/>
                </a:lnTo>
                <a:cubicBezTo>
                  <a:pt x="25898" y="14622"/>
                  <a:pt x="25718" y="14562"/>
                  <a:pt x="25537" y="14502"/>
                </a:cubicBezTo>
                <a:cubicBezTo>
                  <a:pt x="25357" y="14461"/>
                  <a:pt x="25177" y="14441"/>
                  <a:pt x="24997" y="14401"/>
                </a:cubicBezTo>
                <a:cubicBezTo>
                  <a:pt x="24684" y="14346"/>
                  <a:pt x="24364" y="14321"/>
                  <a:pt x="24050" y="14321"/>
                </a:cubicBezTo>
                <a:cubicBezTo>
                  <a:pt x="23680" y="14321"/>
                  <a:pt x="23319" y="14356"/>
                  <a:pt x="22994" y="14421"/>
                </a:cubicBezTo>
                <a:cubicBezTo>
                  <a:pt x="22373" y="14542"/>
                  <a:pt x="21852" y="14682"/>
                  <a:pt x="21391" y="14782"/>
                </a:cubicBezTo>
                <a:cubicBezTo>
                  <a:pt x="20931" y="14882"/>
                  <a:pt x="20550" y="14922"/>
                  <a:pt x="20230" y="14922"/>
                </a:cubicBezTo>
                <a:cubicBezTo>
                  <a:pt x="19909" y="14922"/>
                  <a:pt x="19629" y="14802"/>
                  <a:pt x="19329" y="14682"/>
                </a:cubicBezTo>
                <a:lnTo>
                  <a:pt x="19088" y="14562"/>
                </a:lnTo>
                <a:lnTo>
                  <a:pt x="19038" y="14532"/>
                </a:lnTo>
                <a:lnTo>
                  <a:pt x="19038" y="14532"/>
                </a:lnTo>
                <a:lnTo>
                  <a:pt x="19028" y="14522"/>
                </a:lnTo>
                <a:lnTo>
                  <a:pt x="18988" y="14502"/>
                </a:lnTo>
                <a:lnTo>
                  <a:pt x="18908" y="14441"/>
                </a:lnTo>
                <a:lnTo>
                  <a:pt x="18607" y="14221"/>
                </a:lnTo>
                <a:cubicBezTo>
                  <a:pt x="18587" y="14201"/>
                  <a:pt x="18547" y="14181"/>
                  <a:pt x="18527" y="14181"/>
                </a:cubicBezTo>
                <a:lnTo>
                  <a:pt x="18507" y="14141"/>
                </a:lnTo>
                <a:cubicBezTo>
                  <a:pt x="18487" y="14121"/>
                  <a:pt x="18467" y="14101"/>
                  <a:pt x="18467" y="14081"/>
                </a:cubicBezTo>
                <a:cubicBezTo>
                  <a:pt x="18387" y="14021"/>
                  <a:pt x="18307" y="13881"/>
                  <a:pt x="18207" y="13780"/>
                </a:cubicBezTo>
                <a:cubicBezTo>
                  <a:pt x="18167" y="13720"/>
                  <a:pt x="18147" y="13660"/>
                  <a:pt x="18107" y="13600"/>
                </a:cubicBezTo>
                <a:cubicBezTo>
                  <a:pt x="18067" y="13540"/>
                  <a:pt x="18027" y="13460"/>
                  <a:pt x="18007" y="13380"/>
                </a:cubicBezTo>
                <a:cubicBezTo>
                  <a:pt x="17866" y="13100"/>
                  <a:pt x="17766" y="12739"/>
                  <a:pt x="17666" y="12278"/>
                </a:cubicBezTo>
                <a:cubicBezTo>
                  <a:pt x="17606" y="12038"/>
                  <a:pt x="17546" y="11798"/>
                  <a:pt x="17486" y="11577"/>
                </a:cubicBezTo>
                <a:cubicBezTo>
                  <a:pt x="17406" y="11297"/>
                  <a:pt x="17346" y="11037"/>
                  <a:pt x="17225" y="10736"/>
                </a:cubicBezTo>
                <a:cubicBezTo>
                  <a:pt x="17145" y="10456"/>
                  <a:pt x="17005" y="10155"/>
                  <a:pt x="16865" y="9855"/>
                </a:cubicBezTo>
                <a:cubicBezTo>
                  <a:pt x="16685" y="9574"/>
                  <a:pt x="16524" y="9254"/>
                  <a:pt x="16304" y="8994"/>
                </a:cubicBezTo>
                <a:cubicBezTo>
                  <a:pt x="16184" y="8873"/>
                  <a:pt x="16084" y="8733"/>
                  <a:pt x="15964" y="8613"/>
                </a:cubicBezTo>
                <a:lnTo>
                  <a:pt x="15583" y="8253"/>
                </a:lnTo>
                <a:cubicBezTo>
                  <a:pt x="15343" y="8012"/>
                  <a:pt x="15082" y="7872"/>
                  <a:pt x="14822" y="7672"/>
                </a:cubicBezTo>
                <a:lnTo>
                  <a:pt x="14722" y="7612"/>
                </a:lnTo>
                <a:lnTo>
                  <a:pt x="14662" y="7572"/>
                </a:lnTo>
                <a:lnTo>
                  <a:pt x="14642" y="7572"/>
                </a:lnTo>
                <a:lnTo>
                  <a:pt x="14522" y="7491"/>
                </a:lnTo>
                <a:lnTo>
                  <a:pt x="14361" y="7411"/>
                </a:lnTo>
                <a:lnTo>
                  <a:pt x="14061" y="7251"/>
                </a:lnTo>
                <a:cubicBezTo>
                  <a:pt x="14001" y="7211"/>
                  <a:pt x="13761" y="7131"/>
                  <a:pt x="13600" y="7071"/>
                </a:cubicBezTo>
                <a:cubicBezTo>
                  <a:pt x="13420" y="7011"/>
                  <a:pt x="13240" y="6951"/>
                  <a:pt x="13060" y="6891"/>
                </a:cubicBezTo>
                <a:cubicBezTo>
                  <a:pt x="12563" y="6766"/>
                  <a:pt x="12030" y="6690"/>
                  <a:pt x="11536" y="6690"/>
                </a:cubicBezTo>
                <a:cubicBezTo>
                  <a:pt x="11392" y="6690"/>
                  <a:pt x="11252" y="6697"/>
                  <a:pt x="11117" y="6710"/>
                </a:cubicBezTo>
                <a:cubicBezTo>
                  <a:pt x="10796" y="6730"/>
                  <a:pt x="10536" y="6790"/>
                  <a:pt x="10255" y="6831"/>
                </a:cubicBezTo>
                <a:cubicBezTo>
                  <a:pt x="10015" y="6871"/>
                  <a:pt x="9735" y="6931"/>
                  <a:pt x="9534" y="6991"/>
                </a:cubicBezTo>
                <a:cubicBezTo>
                  <a:pt x="8749" y="7183"/>
                  <a:pt x="8191" y="7299"/>
                  <a:pt x="7822" y="7299"/>
                </a:cubicBezTo>
                <a:cubicBezTo>
                  <a:pt x="7768" y="7299"/>
                  <a:pt x="7718" y="7296"/>
                  <a:pt x="7672" y="7291"/>
                </a:cubicBezTo>
                <a:cubicBezTo>
                  <a:pt x="7572" y="7271"/>
                  <a:pt x="7471" y="7271"/>
                  <a:pt x="7391" y="7251"/>
                </a:cubicBezTo>
                <a:cubicBezTo>
                  <a:pt x="7351" y="7231"/>
                  <a:pt x="7311" y="7231"/>
                  <a:pt x="7271" y="7211"/>
                </a:cubicBezTo>
                <a:lnTo>
                  <a:pt x="7131" y="7171"/>
                </a:lnTo>
                <a:cubicBezTo>
                  <a:pt x="7091" y="7151"/>
                  <a:pt x="7051" y="7131"/>
                  <a:pt x="7011" y="7111"/>
                </a:cubicBezTo>
                <a:cubicBezTo>
                  <a:pt x="6971" y="7091"/>
                  <a:pt x="6931" y="7071"/>
                  <a:pt x="6871" y="7051"/>
                </a:cubicBezTo>
                <a:lnTo>
                  <a:pt x="6826" y="7021"/>
                </a:lnTo>
                <a:lnTo>
                  <a:pt x="6826" y="7021"/>
                </a:lnTo>
                <a:cubicBezTo>
                  <a:pt x="6831" y="7024"/>
                  <a:pt x="6835" y="7026"/>
                  <a:pt x="6835" y="7026"/>
                </a:cubicBezTo>
                <a:cubicBezTo>
                  <a:pt x="6835" y="7026"/>
                  <a:pt x="6828" y="7022"/>
                  <a:pt x="6811" y="7011"/>
                </a:cubicBezTo>
                <a:lnTo>
                  <a:pt x="6811" y="7011"/>
                </a:lnTo>
                <a:lnTo>
                  <a:pt x="6811" y="7011"/>
                </a:lnTo>
                <a:lnTo>
                  <a:pt x="6811" y="7011"/>
                </a:lnTo>
                <a:lnTo>
                  <a:pt x="6791" y="6991"/>
                </a:lnTo>
                <a:lnTo>
                  <a:pt x="6750" y="6971"/>
                </a:lnTo>
                <a:lnTo>
                  <a:pt x="6750" y="6971"/>
                </a:lnTo>
                <a:lnTo>
                  <a:pt x="6710" y="6951"/>
                </a:lnTo>
                <a:lnTo>
                  <a:pt x="6710" y="6951"/>
                </a:lnTo>
                <a:lnTo>
                  <a:pt x="6670" y="6931"/>
                </a:lnTo>
                <a:lnTo>
                  <a:pt x="6470" y="6770"/>
                </a:lnTo>
                <a:lnTo>
                  <a:pt x="6350" y="6690"/>
                </a:lnTo>
                <a:cubicBezTo>
                  <a:pt x="6310" y="6670"/>
                  <a:pt x="6270" y="6650"/>
                  <a:pt x="6290" y="6630"/>
                </a:cubicBezTo>
                <a:cubicBezTo>
                  <a:pt x="6270" y="6590"/>
                  <a:pt x="6250" y="6570"/>
                  <a:pt x="6210" y="6550"/>
                </a:cubicBezTo>
                <a:cubicBezTo>
                  <a:pt x="6170" y="6490"/>
                  <a:pt x="6130" y="6430"/>
                  <a:pt x="6090" y="6370"/>
                </a:cubicBezTo>
                <a:cubicBezTo>
                  <a:pt x="6049" y="6310"/>
                  <a:pt x="6029" y="6230"/>
                  <a:pt x="5989" y="6190"/>
                </a:cubicBezTo>
                <a:cubicBezTo>
                  <a:pt x="5849" y="5909"/>
                  <a:pt x="5749" y="5529"/>
                  <a:pt x="5629" y="5008"/>
                </a:cubicBezTo>
                <a:cubicBezTo>
                  <a:pt x="5489" y="4507"/>
                  <a:pt x="5368" y="3946"/>
                  <a:pt x="5148" y="3326"/>
                </a:cubicBezTo>
                <a:cubicBezTo>
                  <a:pt x="5088" y="3185"/>
                  <a:pt x="5028" y="3025"/>
                  <a:pt x="4968" y="2885"/>
                </a:cubicBezTo>
                <a:cubicBezTo>
                  <a:pt x="4888" y="2745"/>
                  <a:pt x="4828" y="2605"/>
                  <a:pt x="4748" y="2464"/>
                </a:cubicBezTo>
                <a:cubicBezTo>
                  <a:pt x="4587" y="2184"/>
                  <a:pt x="4447" y="1924"/>
                  <a:pt x="4267" y="1703"/>
                </a:cubicBezTo>
                <a:cubicBezTo>
                  <a:pt x="4087" y="1483"/>
                  <a:pt x="3926" y="1263"/>
                  <a:pt x="3746" y="1102"/>
                </a:cubicBezTo>
                <a:cubicBezTo>
                  <a:pt x="3586" y="942"/>
                  <a:pt x="3426" y="782"/>
                  <a:pt x="3265" y="662"/>
                </a:cubicBezTo>
                <a:cubicBezTo>
                  <a:pt x="2985" y="421"/>
                  <a:pt x="2745" y="281"/>
                  <a:pt x="2584" y="161"/>
                </a:cubicBezTo>
                <a:cubicBezTo>
                  <a:pt x="2424" y="61"/>
                  <a:pt x="2344" y="1"/>
                  <a:pt x="234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13"/>
          <p:cNvSpPr/>
          <p:nvPr/>
        </p:nvSpPr>
        <p:spPr>
          <a:xfrm flipH="1" rot="-1598228">
            <a:off x="7845570" y="4355099"/>
            <a:ext cx="1746066" cy="598699"/>
          </a:xfrm>
          <a:custGeom>
            <a:rect b="b" l="l" r="r" t="t"/>
            <a:pathLst>
              <a:path extrusionOk="0" h="17728" w="51706">
                <a:moveTo>
                  <a:pt x="26194" y="1"/>
                </a:moveTo>
                <a:cubicBezTo>
                  <a:pt x="25258" y="1"/>
                  <a:pt x="24283" y="160"/>
                  <a:pt x="23309" y="559"/>
                </a:cubicBezTo>
                <a:cubicBezTo>
                  <a:pt x="21229" y="1411"/>
                  <a:pt x="19926" y="2890"/>
                  <a:pt x="19600" y="4745"/>
                </a:cubicBezTo>
                <a:cubicBezTo>
                  <a:pt x="19349" y="6298"/>
                  <a:pt x="19876" y="8003"/>
                  <a:pt x="20903" y="8880"/>
                </a:cubicBezTo>
                <a:cubicBezTo>
                  <a:pt x="21630" y="9532"/>
                  <a:pt x="22983" y="10033"/>
                  <a:pt x="24287" y="10033"/>
                </a:cubicBezTo>
                <a:cubicBezTo>
                  <a:pt x="24638" y="10033"/>
                  <a:pt x="25014" y="9983"/>
                  <a:pt x="25339" y="9908"/>
                </a:cubicBezTo>
                <a:cubicBezTo>
                  <a:pt x="26542" y="9607"/>
                  <a:pt x="27445" y="8805"/>
                  <a:pt x="27946" y="7577"/>
                </a:cubicBezTo>
                <a:cubicBezTo>
                  <a:pt x="28397" y="6424"/>
                  <a:pt x="28272" y="5296"/>
                  <a:pt x="27595" y="4469"/>
                </a:cubicBezTo>
                <a:cubicBezTo>
                  <a:pt x="27103" y="3870"/>
                  <a:pt x="26374" y="3509"/>
                  <a:pt x="25657" y="3509"/>
                </a:cubicBezTo>
                <a:cubicBezTo>
                  <a:pt x="25534" y="3509"/>
                  <a:pt x="25411" y="3519"/>
                  <a:pt x="25289" y="3542"/>
                </a:cubicBezTo>
                <a:cubicBezTo>
                  <a:pt x="24587" y="3667"/>
                  <a:pt x="24061" y="4168"/>
                  <a:pt x="23785" y="4945"/>
                </a:cubicBezTo>
                <a:cubicBezTo>
                  <a:pt x="23785" y="4970"/>
                  <a:pt x="23811" y="5020"/>
                  <a:pt x="23861" y="5045"/>
                </a:cubicBezTo>
                <a:cubicBezTo>
                  <a:pt x="23874" y="5052"/>
                  <a:pt x="23887" y="5055"/>
                  <a:pt x="23900" y="5055"/>
                </a:cubicBezTo>
                <a:cubicBezTo>
                  <a:pt x="23934" y="5055"/>
                  <a:pt x="23961" y="5032"/>
                  <a:pt x="23961" y="4995"/>
                </a:cubicBezTo>
                <a:cubicBezTo>
                  <a:pt x="24186" y="4293"/>
                  <a:pt x="24688" y="3842"/>
                  <a:pt x="25314" y="3717"/>
                </a:cubicBezTo>
                <a:cubicBezTo>
                  <a:pt x="25424" y="3699"/>
                  <a:pt x="25535" y="3691"/>
                  <a:pt x="25645" y="3691"/>
                </a:cubicBezTo>
                <a:cubicBezTo>
                  <a:pt x="26319" y="3691"/>
                  <a:pt x="26996" y="4013"/>
                  <a:pt x="27470" y="4594"/>
                </a:cubicBezTo>
                <a:cubicBezTo>
                  <a:pt x="27846" y="5045"/>
                  <a:pt x="28372" y="6023"/>
                  <a:pt x="27770" y="7502"/>
                </a:cubicBezTo>
                <a:cubicBezTo>
                  <a:pt x="27294" y="8705"/>
                  <a:pt x="26467" y="9456"/>
                  <a:pt x="25289" y="9732"/>
                </a:cubicBezTo>
                <a:cubicBezTo>
                  <a:pt x="24948" y="9819"/>
                  <a:pt x="24600" y="9857"/>
                  <a:pt x="24257" y="9857"/>
                </a:cubicBezTo>
                <a:cubicBezTo>
                  <a:pt x="22911" y="9857"/>
                  <a:pt x="21628" y="9274"/>
                  <a:pt x="21029" y="8755"/>
                </a:cubicBezTo>
                <a:cubicBezTo>
                  <a:pt x="20227" y="8078"/>
                  <a:pt x="19500" y="6524"/>
                  <a:pt x="19800" y="4770"/>
                </a:cubicBezTo>
                <a:cubicBezTo>
                  <a:pt x="20076" y="2990"/>
                  <a:pt x="21354" y="1562"/>
                  <a:pt x="23384" y="709"/>
                </a:cubicBezTo>
                <a:cubicBezTo>
                  <a:pt x="24326" y="326"/>
                  <a:pt x="25269" y="172"/>
                  <a:pt x="26176" y="172"/>
                </a:cubicBezTo>
                <a:cubicBezTo>
                  <a:pt x="29829" y="172"/>
                  <a:pt x="32893" y="2669"/>
                  <a:pt x="32933" y="2689"/>
                </a:cubicBezTo>
                <a:cubicBezTo>
                  <a:pt x="32958" y="2715"/>
                  <a:pt x="33009" y="2715"/>
                  <a:pt x="33034" y="2715"/>
                </a:cubicBezTo>
                <a:cubicBezTo>
                  <a:pt x="33048" y="2701"/>
                  <a:pt x="33668" y="2360"/>
                  <a:pt x="34540" y="2360"/>
                </a:cubicBezTo>
                <a:cubicBezTo>
                  <a:pt x="35234" y="2360"/>
                  <a:pt x="36086" y="2575"/>
                  <a:pt x="36918" y="3341"/>
                </a:cubicBezTo>
                <a:cubicBezTo>
                  <a:pt x="38823" y="5095"/>
                  <a:pt x="38397" y="6900"/>
                  <a:pt x="38397" y="6950"/>
                </a:cubicBezTo>
                <a:cubicBezTo>
                  <a:pt x="38397" y="6950"/>
                  <a:pt x="38222" y="8253"/>
                  <a:pt x="37169" y="8855"/>
                </a:cubicBezTo>
                <a:cubicBezTo>
                  <a:pt x="36815" y="9060"/>
                  <a:pt x="36410" y="9162"/>
                  <a:pt x="35952" y="9162"/>
                </a:cubicBezTo>
                <a:cubicBezTo>
                  <a:pt x="35405" y="9162"/>
                  <a:pt x="34783" y="9016"/>
                  <a:pt x="34086" y="8730"/>
                </a:cubicBezTo>
                <a:cubicBezTo>
                  <a:pt x="32983" y="8278"/>
                  <a:pt x="32432" y="7577"/>
                  <a:pt x="32532" y="6725"/>
                </a:cubicBezTo>
                <a:cubicBezTo>
                  <a:pt x="32633" y="5872"/>
                  <a:pt x="33435" y="5045"/>
                  <a:pt x="34262" y="4945"/>
                </a:cubicBezTo>
                <a:cubicBezTo>
                  <a:pt x="34322" y="4938"/>
                  <a:pt x="34381" y="4934"/>
                  <a:pt x="34439" y="4934"/>
                </a:cubicBezTo>
                <a:cubicBezTo>
                  <a:pt x="34957" y="4934"/>
                  <a:pt x="35367" y="5236"/>
                  <a:pt x="35615" y="5822"/>
                </a:cubicBezTo>
                <a:cubicBezTo>
                  <a:pt x="35615" y="5872"/>
                  <a:pt x="35665" y="5872"/>
                  <a:pt x="35715" y="5872"/>
                </a:cubicBezTo>
                <a:cubicBezTo>
                  <a:pt x="35765" y="5847"/>
                  <a:pt x="35791" y="5797"/>
                  <a:pt x="35765" y="5747"/>
                </a:cubicBezTo>
                <a:cubicBezTo>
                  <a:pt x="35497" y="5120"/>
                  <a:pt x="35029" y="4754"/>
                  <a:pt x="34450" y="4754"/>
                </a:cubicBezTo>
                <a:cubicBezTo>
                  <a:pt x="34380" y="4754"/>
                  <a:pt x="34309" y="4759"/>
                  <a:pt x="34237" y="4770"/>
                </a:cubicBezTo>
                <a:cubicBezTo>
                  <a:pt x="33334" y="4895"/>
                  <a:pt x="32482" y="5772"/>
                  <a:pt x="32357" y="6700"/>
                </a:cubicBezTo>
                <a:cubicBezTo>
                  <a:pt x="32282" y="7251"/>
                  <a:pt x="32407" y="8253"/>
                  <a:pt x="34011" y="8905"/>
                </a:cubicBezTo>
                <a:cubicBezTo>
                  <a:pt x="34716" y="9198"/>
                  <a:pt x="35357" y="9342"/>
                  <a:pt x="35927" y="9342"/>
                </a:cubicBezTo>
                <a:cubicBezTo>
                  <a:pt x="36432" y="9342"/>
                  <a:pt x="36881" y="9229"/>
                  <a:pt x="37269" y="9005"/>
                </a:cubicBezTo>
                <a:cubicBezTo>
                  <a:pt x="38247" y="8454"/>
                  <a:pt x="38522" y="7301"/>
                  <a:pt x="38572" y="7025"/>
                </a:cubicBezTo>
                <a:cubicBezTo>
                  <a:pt x="38572" y="7025"/>
                  <a:pt x="38584" y="7036"/>
                  <a:pt x="38591" y="7036"/>
                </a:cubicBezTo>
                <a:cubicBezTo>
                  <a:pt x="38595" y="7036"/>
                  <a:pt x="38598" y="7034"/>
                  <a:pt x="38598" y="7025"/>
                </a:cubicBezTo>
                <a:cubicBezTo>
                  <a:pt x="38600" y="7025"/>
                  <a:pt x="38624" y="7024"/>
                  <a:pt x="38665" y="7024"/>
                </a:cubicBezTo>
                <a:cubicBezTo>
                  <a:pt x="39039" y="7024"/>
                  <a:pt x="40846" y="7166"/>
                  <a:pt x="41455" y="10008"/>
                </a:cubicBezTo>
                <a:cubicBezTo>
                  <a:pt x="41455" y="10033"/>
                  <a:pt x="41455" y="10058"/>
                  <a:pt x="41480" y="10058"/>
                </a:cubicBezTo>
                <a:cubicBezTo>
                  <a:pt x="41492" y="10070"/>
                  <a:pt x="41511" y="10077"/>
                  <a:pt x="41530" y="10077"/>
                </a:cubicBezTo>
                <a:cubicBezTo>
                  <a:pt x="41549" y="10077"/>
                  <a:pt x="41567" y="10070"/>
                  <a:pt x="41580" y="10058"/>
                </a:cubicBezTo>
                <a:cubicBezTo>
                  <a:pt x="41580" y="10058"/>
                  <a:pt x="42002" y="9861"/>
                  <a:pt x="42653" y="9861"/>
                </a:cubicBezTo>
                <a:cubicBezTo>
                  <a:pt x="43396" y="9861"/>
                  <a:pt x="44436" y="10117"/>
                  <a:pt x="45490" y="11211"/>
                </a:cubicBezTo>
                <a:cubicBezTo>
                  <a:pt x="46617" y="12362"/>
                  <a:pt x="47552" y="12891"/>
                  <a:pt x="48459" y="12891"/>
                </a:cubicBezTo>
                <a:cubicBezTo>
                  <a:pt x="48480" y="12891"/>
                  <a:pt x="48501" y="12891"/>
                  <a:pt x="48522" y="12890"/>
                </a:cubicBezTo>
                <a:cubicBezTo>
                  <a:pt x="49425" y="12840"/>
                  <a:pt x="50302" y="12289"/>
                  <a:pt x="51279" y="11161"/>
                </a:cubicBezTo>
                <a:lnTo>
                  <a:pt x="51279" y="11161"/>
                </a:lnTo>
                <a:cubicBezTo>
                  <a:pt x="51304" y="11662"/>
                  <a:pt x="51229" y="13015"/>
                  <a:pt x="50152" y="13943"/>
                </a:cubicBezTo>
                <a:cubicBezTo>
                  <a:pt x="49371" y="14613"/>
                  <a:pt x="48211" y="14946"/>
                  <a:pt x="46714" y="14946"/>
                </a:cubicBezTo>
                <a:cubicBezTo>
                  <a:pt x="45135" y="14946"/>
                  <a:pt x="43181" y="14576"/>
                  <a:pt x="40903" y="13842"/>
                </a:cubicBezTo>
                <a:cubicBezTo>
                  <a:pt x="40889" y="13835"/>
                  <a:pt x="40876" y="13832"/>
                  <a:pt x="40865" y="13832"/>
                </a:cubicBezTo>
                <a:cubicBezTo>
                  <a:pt x="40839" y="13832"/>
                  <a:pt x="40821" y="13850"/>
                  <a:pt x="40803" y="13867"/>
                </a:cubicBezTo>
                <a:cubicBezTo>
                  <a:pt x="40765" y="13905"/>
                  <a:pt x="38248" y="16835"/>
                  <a:pt x="34907" y="16835"/>
                </a:cubicBezTo>
                <a:cubicBezTo>
                  <a:pt x="33816" y="16835"/>
                  <a:pt x="32638" y="16523"/>
                  <a:pt x="31430" y="15697"/>
                </a:cubicBezTo>
                <a:cubicBezTo>
                  <a:pt x="30678" y="15196"/>
                  <a:pt x="30252" y="14394"/>
                  <a:pt x="30277" y="13542"/>
                </a:cubicBezTo>
                <a:cubicBezTo>
                  <a:pt x="30302" y="12815"/>
                  <a:pt x="30628" y="12263"/>
                  <a:pt x="31279" y="11938"/>
                </a:cubicBezTo>
                <a:cubicBezTo>
                  <a:pt x="31817" y="11676"/>
                  <a:pt x="32362" y="11543"/>
                  <a:pt x="32873" y="11543"/>
                </a:cubicBezTo>
                <a:cubicBezTo>
                  <a:pt x="33291" y="11543"/>
                  <a:pt x="33686" y="11632"/>
                  <a:pt x="34036" y="11812"/>
                </a:cubicBezTo>
                <a:cubicBezTo>
                  <a:pt x="34638" y="12138"/>
                  <a:pt x="35039" y="12740"/>
                  <a:pt x="35139" y="13517"/>
                </a:cubicBezTo>
                <a:cubicBezTo>
                  <a:pt x="35189" y="14068"/>
                  <a:pt x="34938" y="14394"/>
                  <a:pt x="34688" y="14544"/>
                </a:cubicBezTo>
                <a:cubicBezTo>
                  <a:pt x="34443" y="14721"/>
                  <a:pt x="34118" y="14809"/>
                  <a:pt x="33784" y="14809"/>
                </a:cubicBezTo>
                <a:cubicBezTo>
                  <a:pt x="33501" y="14809"/>
                  <a:pt x="33211" y="14746"/>
                  <a:pt x="32958" y="14619"/>
                </a:cubicBezTo>
                <a:cubicBezTo>
                  <a:pt x="32507" y="14394"/>
                  <a:pt x="32257" y="13993"/>
                  <a:pt x="32257" y="13492"/>
                </a:cubicBezTo>
                <a:cubicBezTo>
                  <a:pt x="32257" y="13441"/>
                  <a:pt x="32232" y="13416"/>
                  <a:pt x="32181" y="13416"/>
                </a:cubicBezTo>
                <a:cubicBezTo>
                  <a:pt x="32131" y="13416"/>
                  <a:pt x="32081" y="13441"/>
                  <a:pt x="32081" y="13492"/>
                </a:cubicBezTo>
                <a:cubicBezTo>
                  <a:pt x="32081" y="14043"/>
                  <a:pt x="32357" y="14519"/>
                  <a:pt x="32883" y="14770"/>
                </a:cubicBezTo>
                <a:cubicBezTo>
                  <a:pt x="33145" y="14918"/>
                  <a:pt x="33458" y="14988"/>
                  <a:pt x="33769" y="14988"/>
                </a:cubicBezTo>
                <a:cubicBezTo>
                  <a:pt x="34143" y="14988"/>
                  <a:pt x="34514" y="14886"/>
                  <a:pt x="34788" y="14695"/>
                </a:cubicBezTo>
                <a:cubicBezTo>
                  <a:pt x="35189" y="14419"/>
                  <a:pt x="35364" y="13993"/>
                  <a:pt x="35314" y="13492"/>
                </a:cubicBezTo>
                <a:cubicBezTo>
                  <a:pt x="35214" y="12664"/>
                  <a:pt x="34788" y="12013"/>
                  <a:pt x="34111" y="11662"/>
                </a:cubicBezTo>
                <a:cubicBezTo>
                  <a:pt x="33746" y="11457"/>
                  <a:pt x="33324" y="11355"/>
                  <a:pt x="32876" y="11355"/>
                </a:cubicBezTo>
                <a:cubicBezTo>
                  <a:pt x="32339" y="11355"/>
                  <a:pt x="31764" y="11501"/>
                  <a:pt x="31204" y="11787"/>
                </a:cubicBezTo>
                <a:cubicBezTo>
                  <a:pt x="30477" y="12138"/>
                  <a:pt x="30126" y="12740"/>
                  <a:pt x="30101" y="13542"/>
                </a:cubicBezTo>
                <a:cubicBezTo>
                  <a:pt x="30076" y="14093"/>
                  <a:pt x="30252" y="14619"/>
                  <a:pt x="30552" y="15096"/>
                </a:cubicBezTo>
                <a:cubicBezTo>
                  <a:pt x="30528" y="15120"/>
                  <a:pt x="28074" y="17427"/>
                  <a:pt x="25545" y="17427"/>
                </a:cubicBezTo>
                <a:cubicBezTo>
                  <a:pt x="25518" y="17427"/>
                  <a:pt x="25492" y="17427"/>
                  <a:pt x="25465" y="17426"/>
                </a:cubicBezTo>
                <a:cubicBezTo>
                  <a:pt x="23059" y="17376"/>
                  <a:pt x="21254" y="15346"/>
                  <a:pt x="21054" y="15096"/>
                </a:cubicBezTo>
                <a:cubicBezTo>
                  <a:pt x="21079" y="14820"/>
                  <a:pt x="21104" y="12915"/>
                  <a:pt x="19099" y="12464"/>
                </a:cubicBezTo>
                <a:cubicBezTo>
                  <a:pt x="18861" y="12412"/>
                  <a:pt x="18628" y="12386"/>
                  <a:pt x="18404" y="12386"/>
                </a:cubicBezTo>
                <a:cubicBezTo>
                  <a:pt x="17663" y="12386"/>
                  <a:pt x="17022" y="12665"/>
                  <a:pt x="16617" y="13166"/>
                </a:cubicBezTo>
                <a:cubicBezTo>
                  <a:pt x="16166" y="13742"/>
                  <a:pt x="16091" y="14494"/>
                  <a:pt x="16442" y="15171"/>
                </a:cubicBezTo>
                <a:cubicBezTo>
                  <a:pt x="16784" y="15855"/>
                  <a:pt x="17352" y="16087"/>
                  <a:pt x="17848" y="16087"/>
                </a:cubicBezTo>
                <a:cubicBezTo>
                  <a:pt x="17970" y="16087"/>
                  <a:pt x="18088" y="16073"/>
                  <a:pt x="18196" y="16048"/>
                </a:cubicBezTo>
                <a:cubicBezTo>
                  <a:pt x="18773" y="15898"/>
                  <a:pt x="19174" y="15446"/>
                  <a:pt x="19174" y="14895"/>
                </a:cubicBezTo>
                <a:cubicBezTo>
                  <a:pt x="19174" y="14845"/>
                  <a:pt x="19149" y="14820"/>
                  <a:pt x="19099" y="14820"/>
                </a:cubicBezTo>
                <a:cubicBezTo>
                  <a:pt x="19049" y="14820"/>
                  <a:pt x="18998" y="14845"/>
                  <a:pt x="18998" y="14895"/>
                </a:cubicBezTo>
                <a:cubicBezTo>
                  <a:pt x="18998" y="15371"/>
                  <a:pt x="18673" y="15747"/>
                  <a:pt x="18146" y="15872"/>
                </a:cubicBezTo>
                <a:cubicBezTo>
                  <a:pt x="18050" y="15898"/>
                  <a:pt x="17944" y="15912"/>
                  <a:pt x="17833" y="15912"/>
                </a:cubicBezTo>
                <a:cubicBezTo>
                  <a:pt x="17399" y="15912"/>
                  <a:pt x="16892" y="15695"/>
                  <a:pt x="16592" y="15096"/>
                </a:cubicBezTo>
                <a:cubicBezTo>
                  <a:pt x="16292" y="14469"/>
                  <a:pt x="16342" y="13792"/>
                  <a:pt x="16743" y="13291"/>
                </a:cubicBezTo>
                <a:cubicBezTo>
                  <a:pt x="17106" y="12813"/>
                  <a:pt x="17703" y="12568"/>
                  <a:pt x="18400" y="12568"/>
                </a:cubicBezTo>
                <a:cubicBezTo>
                  <a:pt x="18616" y="12568"/>
                  <a:pt x="18842" y="12592"/>
                  <a:pt x="19074" y="12639"/>
                </a:cubicBezTo>
                <a:cubicBezTo>
                  <a:pt x="20978" y="13065"/>
                  <a:pt x="20903" y="14870"/>
                  <a:pt x="20878" y="15096"/>
                </a:cubicBezTo>
                <a:cubicBezTo>
                  <a:pt x="19676" y="16715"/>
                  <a:pt x="17848" y="17534"/>
                  <a:pt x="15500" y="17534"/>
                </a:cubicBezTo>
                <a:cubicBezTo>
                  <a:pt x="14177" y="17534"/>
                  <a:pt x="12689" y="17274"/>
                  <a:pt x="11054" y="16750"/>
                </a:cubicBezTo>
                <a:cubicBezTo>
                  <a:pt x="9926" y="16399"/>
                  <a:pt x="8923" y="15572"/>
                  <a:pt x="7946" y="14745"/>
                </a:cubicBezTo>
                <a:cubicBezTo>
                  <a:pt x="6617" y="13642"/>
                  <a:pt x="5239" y="12489"/>
                  <a:pt x="3485" y="12489"/>
                </a:cubicBezTo>
                <a:lnTo>
                  <a:pt x="3460" y="12489"/>
                </a:lnTo>
                <a:cubicBezTo>
                  <a:pt x="2783" y="12514"/>
                  <a:pt x="2307" y="12715"/>
                  <a:pt x="2081" y="13141"/>
                </a:cubicBezTo>
                <a:cubicBezTo>
                  <a:pt x="1530" y="14143"/>
                  <a:pt x="2407" y="15948"/>
                  <a:pt x="2758" y="16574"/>
                </a:cubicBezTo>
                <a:cubicBezTo>
                  <a:pt x="753" y="15672"/>
                  <a:pt x="226" y="13792"/>
                  <a:pt x="176" y="13642"/>
                </a:cubicBezTo>
                <a:cubicBezTo>
                  <a:pt x="176" y="12138"/>
                  <a:pt x="627" y="11035"/>
                  <a:pt x="1555" y="10384"/>
                </a:cubicBezTo>
                <a:cubicBezTo>
                  <a:pt x="2351" y="9819"/>
                  <a:pt x="3397" y="9634"/>
                  <a:pt x="4428" y="9634"/>
                </a:cubicBezTo>
                <a:cubicBezTo>
                  <a:pt x="6186" y="9634"/>
                  <a:pt x="7899" y="10173"/>
                  <a:pt x="8247" y="10283"/>
                </a:cubicBezTo>
                <a:cubicBezTo>
                  <a:pt x="8221" y="10434"/>
                  <a:pt x="8247" y="10810"/>
                  <a:pt x="8522" y="11186"/>
                </a:cubicBezTo>
                <a:cubicBezTo>
                  <a:pt x="8848" y="11612"/>
                  <a:pt x="9399" y="11862"/>
                  <a:pt x="10201" y="11938"/>
                </a:cubicBezTo>
                <a:cubicBezTo>
                  <a:pt x="10302" y="11963"/>
                  <a:pt x="10402" y="11963"/>
                  <a:pt x="10477" y="11963"/>
                </a:cubicBezTo>
                <a:cubicBezTo>
                  <a:pt x="11079" y="11963"/>
                  <a:pt x="11329" y="11737"/>
                  <a:pt x="11455" y="11512"/>
                </a:cubicBezTo>
                <a:cubicBezTo>
                  <a:pt x="11680" y="11136"/>
                  <a:pt x="11530" y="10609"/>
                  <a:pt x="11279" y="10283"/>
                </a:cubicBezTo>
                <a:cubicBezTo>
                  <a:pt x="11071" y="10034"/>
                  <a:pt x="10812" y="9888"/>
                  <a:pt x="10573" y="9888"/>
                </a:cubicBezTo>
                <a:cubicBezTo>
                  <a:pt x="10523" y="9888"/>
                  <a:pt x="10474" y="9895"/>
                  <a:pt x="10427" y="9908"/>
                </a:cubicBezTo>
                <a:cubicBezTo>
                  <a:pt x="9926" y="10033"/>
                  <a:pt x="9750" y="10283"/>
                  <a:pt x="9700" y="10459"/>
                </a:cubicBezTo>
                <a:cubicBezTo>
                  <a:pt x="9625" y="10760"/>
                  <a:pt x="9750" y="11060"/>
                  <a:pt x="9901" y="11211"/>
                </a:cubicBezTo>
                <a:cubicBezTo>
                  <a:pt x="9926" y="11236"/>
                  <a:pt x="9951" y="11248"/>
                  <a:pt x="9973" y="11248"/>
                </a:cubicBezTo>
                <a:cubicBezTo>
                  <a:pt x="9995" y="11248"/>
                  <a:pt x="10013" y="11236"/>
                  <a:pt x="10026" y="11211"/>
                </a:cubicBezTo>
                <a:cubicBezTo>
                  <a:pt x="10076" y="11186"/>
                  <a:pt x="10076" y="11136"/>
                  <a:pt x="10026" y="11085"/>
                </a:cubicBezTo>
                <a:cubicBezTo>
                  <a:pt x="9926" y="10985"/>
                  <a:pt x="9800" y="10760"/>
                  <a:pt x="9876" y="10509"/>
                </a:cubicBezTo>
                <a:cubicBezTo>
                  <a:pt x="9926" y="10309"/>
                  <a:pt x="10126" y="10158"/>
                  <a:pt x="10452" y="10083"/>
                </a:cubicBezTo>
                <a:cubicBezTo>
                  <a:pt x="10495" y="10069"/>
                  <a:pt x="10540" y="10061"/>
                  <a:pt x="10584" y="10061"/>
                </a:cubicBezTo>
                <a:cubicBezTo>
                  <a:pt x="10772" y="10061"/>
                  <a:pt x="10967" y="10186"/>
                  <a:pt x="11129" y="10409"/>
                </a:cubicBezTo>
                <a:cubicBezTo>
                  <a:pt x="11354" y="10684"/>
                  <a:pt x="11480" y="11111"/>
                  <a:pt x="11304" y="11436"/>
                </a:cubicBezTo>
                <a:cubicBezTo>
                  <a:pt x="11183" y="11659"/>
                  <a:pt x="10914" y="11784"/>
                  <a:pt x="10511" y="11784"/>
                </a:cubicBezTo>
                <a:cubicBezTo>
                  <a:pt x="10415" y="11784"/>
                  <a:pt x="10312" y="11777"/>
                  <a:pt x="10201" y="11762"/>
                </a:cubicBezTo>
                <a:cubicBezTo>
                  <a:pt x="9475" y="11687"/>
                  <a:pt x="8948" y="11461"/>
                  <a:pt x="8673" y="11060"/>
                </a:cubicBezTo>
                <a:cubicBezTo>
                  <a:pt x="8397" y="10735"/>
                  <a:pt x="8422" y="10359"/>
                  <a:pt x="8422" y="10258"/>
                </a:cubicBezTo>
                <a:cubicBezTo>
                  <a:pt x="9329" y="9137"/>
                  <a:pt x="10471" y="8858"/>
                  <a:pt x="11385" y="8858"/>
                </a:cubicBezTo>
                <a:cubicBezTo>
                  <a:pt x="12289" y="8858"/>
                  <a:pt x="12971" y="9131"/>
                  <a:pt x="12983" y="9131"/>
                </a:cubicBezTo>
                <a:cubicBezTo>
                  <a:pt x="12996" y="9143"/>
                  <a:pt x="13008" y="9149"/>
                  <a:pt x="13021" y="9149"/>
                </a:cubicBezTo>
                <a:cubicBezTo>
                  <a:pt x="13034" y="9149"/>
                  <a:pt x="13046" y="9143"/>
                  <a:pt x="13059" y="9131"/>
                </a:cubicBezTo>
                <a:cubicBezTo>
                  <a:pt x="13059" y="9131"/>
                  <a:pt x="13084" y="9106"/>
                  <a:pt x="13084" y="9080"/>
                </a:cubicBezTo>
                <a:cubicBezTo>
                  <a:pt x="13535" y="7727"/>
                  <a:pt x="15039" y="7025"/>
                  <a:pt x="15039" y="7025"/>
                </a:cubicBezTo>
                <a:cubicBezTo>
                  <a:pt x="15670" y="6729"/>
                  <a:pt x="16294" y="6620"/>
                  <a:pt x="16869" y="6620"/>
                </a:cubicBezTo>
                <a:cubicBezTo>
                  <a:pt x="18485" y="6620"/>
                  <a:pt x="19725" y="7483"/>
                  <a:pt x="19725" y="7502"/>
                </a:cubicBezTo>
                <a:cubicBezTo>
                  <a:pt x="19740" y="7509"/>
                  <a:pt x="19755" y="7512"/>
                  <a:pt x="19769" y="7512"/>
                </a:cubicBezTo>
                <a:cubicBezTo>
                  <a:pt x="19803" y="7512"/>
                  <a:pt x="19833" y="7494"/>
                  <a:pt x="19851" y="7476"/>
                </a:cubicBezTo>
                <a:cubicBezTo>
                  <a:pt x="19901" y="7426"/>
                  <a:pt x="19876" y="7376"/>
                  <a:pt x="19851" y="7351"/>
                </a:cubicBezTo>
                <a:cubicBezTo>
                  <a:pt x="19832" y="7333"/>
                  <a:pt x="18558" y="6437"/>
                  <a:pt x="16891" y="6437"/>
                </a:cubicBezTo>
                <a:cubicBezTo>
                  <a:pt x="16287" y="6437"/>
                  <a:pt x="15630" y="6555"/>
                  <a:pt x="14963" y="6875"/>
                </a:cubicBezTo>
                <a:cubicBezTo>
                  <a:pt x="14913" y="6900"/>
                  <a:pt x="13460" y="7577"/>
                  <a:pt x="12958" y="8930"/>
                </a:cubicBezTo>
                <a:cubicBezTo>
                  <a:pt x="12737" y="8853"/>
                  <a:pt x="12134" y="8672"/>
                  <a:pt x="11384" y="8672"/>
                </a:cubicBezTo>
                <a:cubicBezTo>
                  <a:pt x="10434" y="8672"/>
                  <a:pt x="9248" y="8960"/>
                  <a:pt x="8297" y="10108"/>
                </a:cubicBezTo>
                <a:cubicBezTo>
                  <a:pt x="7950" y="9998"/>
                  <a:pt x="6229" y="9443"/>
                  <a:pt x="4438" y="9443"/>
                </a:cubicBezTo>
                <a:cubicBezTo>
                  <a:pt x="3378" y="9443"/>
                  <a:pt x="2293" y="9637"/>
                  <a:pt x="1454" y="10233"/>
                </a:cubicBezTo>
                <a:cubicBezTo>
                  <a:pt x="477" y="10935"/>
                  <a:pt x="1" y="12088"/>
                  <a:pt x="1" y="13642"/>
                </a:cubicBezTo>
                <a:cubicBezTo>
                  <a:pt x="1" y="13667"/>
                  <a:pt x="1" y="13667"/>
                  <a:pt x="1" y="13667"/>
                </a:cubicBezTo>
                <a:cubicBezTo>
                  <a:pt x="1" y="13692"/>
                  <a:pt x="577" y="15923"/>
                  <a:pt x="2933" y="16850"/>
                </a:cubicBezTo>
                <a:cubicBezTo>
                  <a:pt x="2941" y="16857"/>
                  <a:pt x="2950" y="16860"/>
                  <a:pt x="2960" y="16860"/>
                </a:cubicBezTo>
                <a:cubicBezTo>
                  <a:pt x="2985" y="16860"/>
                  <a:pt x="3016" y="16843"/>
                  <a:pt x="3033" y="16825"/>
                </a:cubicBezTo>
                <a:cubicBezTo>
                  <a:pt x="3059" y="16800"/>
                  <a:pt x="3059" y="16750"/>
                  <a:pt x="3033" y="16725"/>
                </a:cubicBezTo>
                <a:cubicBezTo>
                  <a:pt x="3008" y="16700"/>
                  <a:pt x="1605" y="14344"/>
                  <a:pt x="2231" y="13241"/>
                </a:cubicBezTo>
                <a:cubicBezTo>
                  <a:pt x="2432" y="12865"/>
                  <a:pt x="2833" y="12690"/>
                  <a:pt x="3460" y="12690"/>
                </a:cubicBezTo>
                <a:lnTo>
                  <a:pt x="3485" y="12690"/>
                </a:lnTo>
                <a:cubicBezTo>
                  <a:pt x="5164" y="12690"/>
                  <a:pt x="6517" y="13792"/>
                  <a:pt x="7820" y="14895"/>
                </a:cubicBezTo>
                <a:cubicBezTo>
                  <a:pt x="8823" y="15722"/>
                  <a:pt x="9825" y="16574"/>
                  <a:pt x="11003" y="16925"/>
                </a:cubicBezTo>
                <a:cubicBezTo>
                  <a:pt x="12658" y="17451"/>
                  <a:pt x="14161" y="17727"/>
                  <a:pt x="15515" y="17727"/>
                </a:cubicBezTo>
                <a:cubicBezTo>
                  <a:pt x="17871" y="17727"/>
                  <a:pt x="19725" y="16900"/>
                  <a:pt x="20953" y="15271"/>
                </a:cubicBezTo>
                <a:cubicBezTo>
                  <a:pt x="21329" y="15697"/>
                  <a:pt x="23109" y="17577"/>
                  <a:pt x="25465" y="17602"/>
                </a:cubicBezTo>
                <a:lnTo>
                  <a:pt x="25515" y="17602"/>
                </a:lnTo>
                <a:cubicBezTo>
                  <a:pt x="28121" y="17602"/>
                  <a:pt x="30603" y="15296"/>
                  <a:pt x="30653" y="15221"/>
                </a:cubicBezTo>
                <a:cubicBezTo>
                  <a:pt x="30853" y="15471"/>
                  <a:pt x="31079" y="15672"/>
                  <a:pt x="31329" y="15847"/>
                </a:cubicBezTo>
                <a:cubicBezTo>
                  <a:pt x="32582" y="16700"/>
                  <a:pt x="33785" y="17025"/>
                  <a:pt x="34913" y="17025"/>
                </a:cubicBezTo>
                <a:cubicBezTo>
                  <a:pt x="38096" y="17025"/>
                  <a:pt x="40552" y="14419"/>
                  <a:pt x="40903" y="14018"/>
                </a:cubicBezTo>
                <a:cubicBezTo>
                  <a:pt x="43211" y="14757"/>
                  <a:pt x="45162" y="15127"/>
                  <a:pt x="46740" y="15127"/>
                </a:cubicBezTo>
                <a:cubicBezTo>
                  <a:pt x="48264" y="15127"/>
                  <a:pt x="49439" y="14782"/>
                  <a:pt x="50252" y="14093"/>
                </a:cubicBezTo>
                <a:cubicBezTo>
                  <a:pt x="51705" y="12840"/>
                  <a:pt x="51430" y="10935"/>
                  <a:pt x="51430" y="10910"/>
                </a:cubicBezTo>
                <a:cubicBezTo>
                  <a:pt x="51430" y="10885"/>
                  <a:pt x="51405" y="10860"/>
                  <a:pt x="51380" y="10835"/>
                </a:cubicBezTo>
                <a:cubicBezTo>
                  <a:pt x="51329" y="10835"/>
                  <a:pt x="51304" y="10835"/>
                  <a:pt x="51279" y="10860"/>
                </a:cubicBezTo>
                <a:cubicBezTo>
                  <a:pt x="50277" y="12088"/>
                  <a:pt x="49400" y="12664"/>
                  <a:pt x="48522" y="12690"/>
                </a:cubicBezTo>
                <a:cubicBezTo>
                  <a:pt x="48484" y="12692"/>
                  <a:pt x="48446" y="12693"/>
                  <a:pt x="48408" y="12693"/>
                </a:cubicBezTo>
                <a:cubicBezTo>
                  <a:pt x="47564" y="12693"/>
                  <a:pt x="46670" y="12164"/>
                  <a:pt x="45615" y="11085"/>
                </a:cubicBezTo>
                <a:cubicBezTo>
                  <a:pt x="44525" y="9950"/>
                  <a:pt x="43444" y="9683"/>
                  <a:pt x="42665" y="9683"/>
                </a:cubicBezTo>
                <a:cubicBezTo>
                  <a:pt x="42155" y="9683"/>
                  <a:pt x="41774" y="9798"/>
                  <a:pt x="41605" y="9857"/>
                </a:cubicBezTo>
                <a:cubicBezTo>
                  <a:pt x="40915" y="6874"/>
                  <a:pt x="38890" y="6850"/>
                  <a:pt x="38610" y="6850"/>
                </a:cubicBezTo>
                <a:cubicBezTo>
                  <a:pt x="38605" y="6850"/>
                  <a:pt x="38601" y="6850"/>
                  <a:pt x="38598" y="6850"/>
                </a:cubicBezTo>
                <a:cubicBezTo>
                  <a:pt x="38673" y="6424"/>
                  <a:pt x="38748" y="4770"/>
                  <a:pt x="37044" y="3216"/>
                </a:cubicBezTo>
                <a:cubicBezTo>
                  <a:pt x="36171" y="2404"/>
                  <a:pt x="35282" y="2178"/>
                  <a:pt x="34555" y="2178"/>
                </a:cubicBezTo>
                <a:cubicBezTo>
                  <a:pt x="33779" y="2178"/>
                  <a:pt x="33190" y="2436"/>
                  <a:pt x="33009" y="2514"/>
                </a:cubicBezTo>
                <a:cubicBezTo>
                  <a:pt x="32614" y="2198"/>
                  <a:pt x="29668" y="1"/>
                  <a:pt x="26194" y="1"/>
                </a:cubicBezTo>
                <a:close/>
              </a:path>
            </a:pathLst>
          </a:cu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13"/>
          <p:cNvSpPr/>
          <p:nvPr/>
        </p:nvSpPr>
        <p:spPr>
          <a:xfrm flipH="1">
            <a:off x="8423997" y="1868027"/>
            <a:ext cx="1369950" cy="469703"/>
          </a:xfrm>
          <a:custGeom>
            <a:rect b="b" l="l" r="r" t="t"/>
            <a:pathLst>
              <a:path extrusionOk="0" h="17728" w="51706">
                <a:moveTo>
                  <a:pt x="26194" y="1"/>
                </a:moveTo>
                <a:cubicBezTo>
                  <a:pt x="25258" y="1"/>
                  <a:pt x="24283" y="160"/>
                  <a:pt x="23309" y="559"/>
                </a:cubicBezTo>
                <a:cubicBezTo>
                  <a:pt x="21229" y="1411"/>
                  <a:pt x="19926" y="2890"/>
                  <a:pt x="19600" y="4745"/>
                </a:cubicBezTo>
                <a:cubicBezTo>
                  <a:pt x="19349" y="6298"/>
                  <a:pt x="19876" y="8003"/>
                  <a:pt x="20903" y="8880"/>
                </a:cubicBezTo>
                <a:cubicBezTo>
                  <a:pt x="21630" y="9532"/>
                  <a:pt x="22983" y="10033"/>
                  <a:pt x="24287" y="10033"/>
                </a:cubicBezTo>
                <a:cubicBezTo>
                  <a:pt x="24638" y="10033"/>
                  <a:pt x="25014" y="9983"/>
                  <a:pt x="25339" y="9908"/>
                </a:cubicBezTo>
                <a:cubicBezTo>
                  <a:pt x="26542" y="9607"/>
                  <a:pt x="27445" y="8805"/>
                  <a:pt x="27946" y="7577"/>
                </a:cubicBezTo>
                <a:cubicBezTo>
                  <a:pt x="28397" y="6424"/>
                  <a:pt x="28272" y="5296"/>
                  <a:pt x="27595" y="4469"/>
                </a:cubicBezTo>
                <a:cubicBezTo>
                  <a:pt x="27103" y="3870"/>
                  <a:pt x="26374" y="3509"/>
                  <a:pt x="25657" y="3509"/>
                </a:cubicBezTo>
                <a:cubicBezTo>
                  <a:pt x="25534" y="3509"/>
                  <a:pt x="25411" y="3519"/>
                  <a:pt x="25289" y="3542"/>
                </a:cubicBezTo>
                <a:cubicBezTo>
                  <a:pt x="24587" y="3667"/>
                  <a:pt x="24061" y="4168"/>
                  <a:pt x="23785" y="4945"/>
                </a:cubicBezTo>
                <a:cubicBezTo>
                  <a:pt x="23785" y="4970"/>
                  <a:pt x="23811" y="5020"/>
                  <a:pt x="23861" y="5045"/>
                </a:cubicBezTo>
                <a:cubicBezTo>
                  <a:pt x="23874" y="5052"/>
                  <a:pt x="23887" y="5055"/>
                  <a:pt x="23900" y="5055"/>
                </a:cubicBezTo>
                <a:cubicBezTo>
                  <a:pt x="23934" y="5055"/>
                  <a:pt x="23961" y="5032"/>
                  <a:pt x="23961" y="4995"/>
                </a:cubicBezTo>
                <a:cubicBezTo>
                  <a:pt x="24186" y="4293"/>
                  <a:pt x="24688" y="3842"/>
                  <a:pt x="25314" y="3717"/>
                </a:cubicBezTo>
                <a:cubicBezTo>
                  <a:pt x="25424" y="3699"/>
                  <a:pt x="25535" y="3691"/>
                  <a:pt x="25645" y="3691"/>
                </a:cubicBezTo>
                <a:cubicBezTo>
                  <a:pt x="26319" y="3691"/>
                  <a:pt x="26996" y="4013"/>
                  <a:pt x="27470" y="4594"/>
                </a:cubicBezTo>
                <a:cubicBezTo>
                  <a:pt x="27846" y="5045"/>
                  <a:pt x="28372" y="6023"/>
                  <a:pt x="27770" y="7502"/>
                </a:cubicBezTo>
                <a:cubicBezTo>
                  <a:pt x="27294" y="8705"/>
                  <a:pt x="26467" y="9456"/>
                  <a:pt x="25289" y="9732"/>
                </a:cubicBezTo>
                <a:cubicBezTo>
                  <a:pt x="24948" y="9819"/>
                  <a:pt x="24600" y="9857"/>
                  <a:pt x="24257" y="9857"/>
                </a:cubicBezTo>
                <a:cubicBezTo>
                  <a:pt x="22911" y="9857"/>
                  <a:pt x="21628" y="9274"/>
                  <a:pt x="21029" y="8755"/>
                </a:cubicBezTo>
                <a:cubicBezTo>
                  <a:pt x="20227" y="8078"/>
                  <a:pt x="19500" y="6524"/>
                  <a:pt x="19800" y="4770"/>
                </a:cubicBezTo>
                <a:cubicBezTo>
                  <a:pt x="20076" y="2990"/>
                  <a:pt x="21354" y="1562"/>
                  <a:pt x="23384" y="709"/>
                </a:cubicBezTo>
                <a:cubicBezTo>
                  <a:pt x="24326" y="326"/>
                  <a:pt x="25269" y="172"/>
                  <a:pt x="26176" y="172"/>
                </a:cubicBezTo>
                <a:cubicBezTo>
                  <a:pt x="29829" y="172"/>
                  <a:pt x="32893" y="2669"/>
                  <a:pt x="32933" y="2689"/>
                </a:cubicBezTo>
                <a:cubicBezTo>
                  <a:pt x="32958" y="2715"/>
                  <a:pt x="33009" y="2715"/>
                  <a:pt x="33034" y="2715"/>
                </a:cubicBezTo>
                <a:cubicBezTo>
                  <a:pt x="33048" y="2701"/>
                  <a:pt x="33668" y="2360"/>
                  <a:pt x="34540" y="2360"/>
                </a:cubicBezTo>
                <a:cubicBezTo>
                  <a:pt x="35234" y="2360"/>
                  <a:pt x="36086" y="2575"/>
                  <a:pt x="36918" y="3341"/>
                </a:cubicBezTo>
                <a:cubicBezTo>
                  <a:pt x="38823" y="5095"/>
                  <a:pt x="38397" y="6900"/>
                  <a:pt x="38397" y="6950"/>
                </a:cubicBezTo>
                <a:cubicBezTo>
                  <a:pt x="38397" y="6950"/>
                  <a:pt x="38222" y="8253"/>
                  <a:pt x="37169" y="8855"/>
                </a:cubicBezTo>
                <a:cubicBezTo>
                  <a:pt x="36815" y="9060"/>
                  <a:pt x="36410" y="9162"/>
                  <a:pt x="35952" y="9162"/>
                </a:cubicBezTo>
                <a:cubicBezTo>
                  <a:pt x="35405" y="9162"/>
                  <a:pt x="34783" y="9016"/>
                  <a:pt x="34086" y="8730"/>
                </a:cubicBezTo>
                <a:cubicBezTo>
                  <a:pt x="32983" y="8278"/>
                  <a:pt x="32432" y="7577"/>
                  <a:pt x="32532" y="6725"/>
                </a:cubicBezTo>
                <a:cubicBezTo>
                  <a:pt x="32633" y="5872"/>
                  <a:pt x="33435" y="5045"/>
                  <a:pt x="34262" y="4945"/>
                </a:cubicBezTo>
                <a:cubicBezTo>
                  <a:pt x="34322" y="4938"/>
                  <a:pt x="34381" y="4934"/>
                  <a:pt x="34439" y="4934"/>
                </a:cubicBezTo>
                <a:cubicBezTo>
                  <a:pt x="34957" y="4934"/>
                  <a:pt x="35367" y="5236"/>
                  <a:pt x="35615" y="5822"/>
                </a:cubicBezTo>
                <a:cubicBezTo>
                  <a:pt x="35615" y="5872"/>
                  <a:pt x="35665" y="5872"/>
                  <a:pt x="35715" y="5872"/>
                </a:cubicBezTo>
                <a:cubicBezTo>
                  <a:pt x="35765" y="5847"/>
                  <a:pt x="35791" y="5797"/>
                  <a:pt x="35765" y="5747"/>
                </a:cubicBezTo>
                <a:cubicBezTo>
                  <a:pt x="35497" y="5120"/>
                  <a:pt x="35029" y="4754"/>
                  <a:pt x="34450" y="4754"/>
                </a:cubicBezTo>
                <a:cubicBezTo>
                  <a:pt x="34380" y="4754"/>
                  <a:pt x="34309" y="4759"/>
                  <a:pt x="34237" y="4770"/>
                </a:cubicBezTo>
                <a:cubicBezTo>
                  <a:pt x="33334" y="4895"/>
                  <a:pt x="32482" y="5772"/>
                  <a:pt x="32357" y="6700"/>
                </a:cubicBezTo>
                <a:cubicBezTo>
                  <a:pt x="32282" y="7251"/>
                  <a:pt x="32407" y="8253"/>
                  <a:pt x="34011" y="8905"/>
                </a:cubicBezTo>
                <a:cubicBezTo>
                  <a:pt x="34716" y="9198"/>
                  <a:pt x="35357" y="9342"/>
                  <a:pt x="35927" y="9342"/>
                </a:cubicBezTo>
                <a:cubicBezTo>
                  <a:pt x="36432" y="9342"/>
                  <a:pt x="36881" y="9229"/>
                  <a:pt x="37269" y="9005"/>
                </a:cubicBezTo>
                <a:cubicBezTo>
                  <a:pt x="38247" y="8454"/>
                  <a:pt x="38522" y="7301"/>
                  <a:pt x="38572" y="7025"/>
                </a:cubicBezTo>
                <a:cubicBezTo>
                  <a:pt x="38572" y="7025"/>
                  <a:pt x="38584" y="7036"/>
                  <a:pt x="38591" y="7036"/>
                </a:cubicBezTo>
                <a:cubicBezTo>
                  <a:pt x="38595" y="7036"/>
                  <a:pt x="38598" y="7034"/>
                  <a:pt x="38598" y="7025"/>
                </a:cubicBezTo>
                <a:cubicBezTo>
                  <a:pt x="38600" y="7025"/>
                  <a:pt x="38624" y="7024"/>
                  <a:pt x="38665" y="7024"/>
                </a:cubicBezTo>
                <a:cubicBezTo>
                  <a:pt x="39039" y="7024"/>
                  <a:pt x="40846" y="7166"/>
                  <a:pt x="41455" y="10008"/>
                </a:cubicBezTo>
                <a:cubicBezTo>
                  <a:pt x="41455" y="10033"/>
                  <a:pt x="41455" y="10058"/>
                  <a:pt x="41480" y="10058"/>
                </a:cubicBezTo>
                <a:cubicBezTo>
                  <a:pt x="41492" y="10070"/>
                  <a:pt x="41511" y="10077"/>
                  <a:pt x="41530" y="10077"/>
                </a:cubicBezTo>
                <a:cubicBezTo>
                  <a:pt x="41549" y="10077"/>
                  <a:pt x="41567" y="10070"/>
                  <a:pt x="41580" y="10058"/>
                </a:cubicBezTo>
                <a:cubicBezTo>
                  <a:pt x="41580" y="10058"/>
                  <a:pt x="42002" y="9861"/>
                  <a:pt x="42653" y="9861"/>
                </a:cubicBezTo>
                <a:cubicBezTo>
                  <a:pt x="43396" y="9861"/>
                  <a:pt x="44436" y="10117"/>
                  <a:pt x="45490" y="11211"/>
                </a:cubicBezTo>
                <a:cubicBezTo>
                  <a:pt x="46617" y="12362"/>
                  <a:pt x="47552" y="12891"/>
                  <a:pt x="48459" y="12891"/>
                </a:cubicBezTo>
                <a:cubicBezTo>
                  <a:pt x="48480" y="12891"/>
                  <a:pt x="48501" y="12891"/>
                  <a:pt x="48522" y="12890"/>
                </a:cubicBezTo>
                <a:cubicBezTo>
                  <a:pt x="49425" y="12840"/>
                  <a:pt x="50302" y="12289"/>
                  <a:pt x="51279" y="11161"/>
                </a:cubicBezTo>
                <a:lnTo>
                  <a:pt x="51279" y="11161"/>
                </a:lnTo>
                <a:cubicBezTo>
                  <a:pt x="51304" y="11662"/>
                  <a:pt x="51229" y="13015"/>
                  <a:pt x="50152" y="13943"/>
                </a:cubicBezTo>
                <a:cubicBezTo>
                  <a:pt x="49371" y="14613"/>
                  <a:pt x="48211" y="14946"/>
                  <a:pt x="46714" y="14946"/>
                </a:cubicBezTo>
                <a:cubicBezTo>
                  <a:pt x="45135" y="14946"/>
                  <a:pt x="43181" y="14576"/>
                  <a:pt x="40903" y="13842"/>
                </a:cubicBezTo>
                <a:cubicBezTo>
                  <a:pt x="40889" y="13835"/>
                  <a:pt x="40876" y="13832"/>
                  <a:pt x="40865" y="13832"/>
                </a:cubicBezTo>
                <a:cubicBezTo>
                  <a:pt x="40839" y="13832"/>
                  <a:pt x="40821" y="13850"/>
                  <a:pt x="40803" y="13867"/>
                </a:cubicBezTo>
                <a:cubicBezTo>
                  <a:pt x="40765" y="13905"/>
                  <a:pt x="38248" y="16835"/>
                  <a:pt x="34907" y="16835"/>
                </a:cubicBezTo>
                <a:cubicBezTo>
                  <a:pt x="33816" y="16835"/>
                  <a:pt x="32638" y="16523"/>
                  <a:pt x="31430" y="15697"/>
                </a:cubicBezTo>
                <a:cubicBezTo>
                  <a:pt x="30678" y="15196"/>
                  <a:pt x="30252" y="14394"/>
                  <a:pt x="30277" y="13542"/>
                </a:cubicBezTo>
                <a:cubicBezTo>
                  <a:pt x="30302" y="12815"/>
                  <a:pt x="30628" y="12263"/>
                  <a:pt x="31279" y="11938"/>
                </a:cubicBezTo>
                <a:cubicBezTo>
                  <a:pt x="31817" y="11676"/>
                  <a:pt x="32362" y="11543"/>
                  <a:pt x="32873" y="11543"/>
                </a:cubicBezTo>
                <a:cubicBezTo>
                  <a:pt x="33291" y="11543"/>
                  <a:pt x="33686" y="11632"/>
                  <a:pt x="34036" y="11812"/>
                </a:cubicBezTo>
                <a:cubicBezTo>
                  <a:pt x="34638" y="12138"/>
                  <a:pt x="35039" y="12740"/>
                  <a:pt x="35139" y="13517"/>
                </a:cubicBezTo>
                <a:cubicBezTo>
                  <a:pt x="35189" y="14068"/>
                  <a:pt x="34938" y="14394"/>
                  <a:pt x="34688" y="14544"/>
                </a:cubicBezTo>
                <a:cubicBezTo>
                  <a:pt x="34443" y="14721"/>
                  <a:pt x="34118" y="14809"/>
                  <a:pt x="33784" y="14809"/>
                </a:cubicBezTo>
                <a:cubicBezTo>
                  <a:pt x="33501" y="14809"/>
                  <a:pt x="33211" y="14746"/>
                  <a:pt x="32958" y="14619"/>
                </a:cubicBezTo>
                <a:cubicBezTo>
                  <a:pt x="32507" y="14394"/>
                  <a:pt x="32257" y="13993"/>
                  <a:pt x="32257" y="13492"/>
                </a:cubicBezTo>
                <a:cubicBezTo>
                  <a:pt x="32257" y="13441"/>
                  <a:pt x="32232" y="13416"/>
                  <a:pt x="32181" y="13416"/>
                </a:cubicBezTo>
                <a:cubicBezTo>
                  <a:pt x="32131" y="13416"/>
                  <a:pt x="32081" y="13441"/>
                  <a:pt x="32081" y="13492"/>
                </a:cubicBezTo>
                <a:cubicBezTo>
                  <a:pt x="32081" y="14043"/>
                  <a:pt x="32357" y="14519"/>
                  <a:pt x="32883" y="14770"/>
                </a:cubicBezTo>
                <a:cubicBezTo>
                  <a:pt x="33145" y="14918"/>
                  <a:pt x="33458" y="14988"/>
                  <a:pt x="33769" y="14988"/>
                </a:cubicBezTo>
                <a:cubicBezTo>
                  <a:pt x="34143" y="14988"/>
                  <a:pt x="34514" y="14886"/>
                  <a:pt x="34788" y="14695"/>
                </a:cubicBezTo>
                <a:cubicBezTo>
                  <a:pt x="35189" y="14419"/>
                  <a:pt x="35364" y="13993"/>
                  <a:pt x="35314" y="13492"/>
                </a:cubicBezTo>
                <a:cubicBezTo>
                  <a:pt x="35214" y="12664"/>
                  <a:pt x="34788" y="12013"/>
                  <a:pt x="34111" y="11662"/>
                </a:cubicBezTo>
                <a:cubicBezTo>
                  <a:pt x="33746" y="11457"/>
                  <a:pt x="33324" y="11355"/>
                  <a:pt x="32876" y="11355"/>
                </a:cubicBezTo>
                <a:cubicBezTo>
                  <a:pt x="32339" y="11355"/>
                  <a:pt x="31764" y="11501"/>
                  <a:pt x="31204" y="11787"/>
                </a:cubicBezTo>
                <a:cubicBezTo>
                  <a:pt x="30477" y="12138"/>
                  <a:pt x="30126" y="12740"/>
                  <a:pt x="30101" y="13542"/>
                </a:cubicBezTo>
                <a:cubicBezTo>
                  <a:pt x="30076" y="14093"/>
                  <a:pt x="30252" y="14619"/>
                  <a:pt x="30552" y="15096"/>
                </a:cubicBezTo>
                <a:cubicBezTo>
                  <a:pt x="30528" y="15120"/>
                  <a:pt x="28074" y="17427"/>
                  <a:pt x="25545" y="17427"/>
                </a:cubicBezTo>
                <a:cubicBezTo>
                  <a:pt x="25518" y="17427"/>
                  <a:pt x="25492" y="17427"/>
                  <a:pt x="25465" y="17426"/>
                </a:cubicBezTo>
                <a:cubicBezTo>
                  <a:pt x="23059" y="17376"/>
                  <a:pt x="21254" y="15346"/>
                  <a:pt x="21054" y="15096"/>
                </a:cubicBezTo>
                <a:cubicBezTo>
                  <a:pt x="21079" y="14820"/>
                  <a:pt x="21104" y="12915"/>
                  <a:pt x="19099" y="12464"/>
                </a:cubicBezTo>
                <a:cubicBezTo>
                  <a:pt x="18861" y="12412"/>
                  <a:pt x="18628" y="12386"/>
                  <a:pt x="18404" y="12386"/>
                </a:cubicBezTo>
                <a:cubicBezTo>
                  <a:pt x="17663" y="12386"/>
                  <a:pt x="17022" y="12665"/>
                  <a:pt x="16617" y="13166"/>
                </a:cubicBezTo>
                <a:cubicBezTo>
                  <a:pt x="16166" y="13742"/>
                  <a:pt x="16091" y="14494"/>
                  <a:pt x="16442" y="15171"/>
                </a:cubicBezTo>
                <a:cubicBezTo>
                  <a:pt x="16784" y="15855"/>
                  <a:pt x="17352" y="16087"/>
                  <a:pt x="17848" y="16087"/>
                </a:cubicBezTo>
                <a:cubicBezTo>
                  <a:pt x="17970" y="16087"/>
                  <a:pt x="18088" y="16073"/>
                  <a:pt x="18196" y="16048"/>
                </a:cubicBezTo>
                <a:cubicBezTo>
                  <a:pt x="18773" y="15898"/>
                  <a:pt x="19174" y="15446"/>
                  <a:pt x="19174" y="14895"/>
                </a:cubicBezTo>
                <a:cubicBezTo>
                  <a:pt x="19174" y="14845"/>
                  <a:pt x="19149" y="14820"/>
                  <a:pt x="19099" y="14820"/>
                </a:cubicBezTo>
                <a:cubicBezTo>
                  <a:pt x="19049" y="14820"/>
                  <a:pt x="18998" y="14845"/>
                  <a:pt x="18998" y="14895"/>
                </a:cubicBezTo>
                <a:cubicBezTo>
                  <a:pt x="18998" y="15371"/>
                  <a:pt x="18673" y="15747"/>
                  <a:pt x="18146" y="15872"/>
                </a:cubicBezTo>
                <a:cubicBezTo>
                  <a:pt x="18050" y="15898"/>
                  <a:pt x="17944" y="15912"/>
                  <a:pt x="17833" y="15912"/>
                </a:cubicBezTo>
                <a:cubicBezTo>
                  <a:pt x="17399" y="15912"/>
                  <a:pt x="16892" y="15695"/>
                  <a:pt x="16592" y="15096"/>
                </a:cubicBezTo>
                <a:cubicBezTo>
                  <a:pt x="16292" y="14469"/>
                  <a:pt x="16342" y="13792"/>
                  <a:pt x="16743" y="13291"/>
                </a:cubicBezTo>
                <a:cubicBezTo>
                  <a:pt x="17106" y="12813"/>
                  <a:pt x="17703" y="12568"/>
                  <a:pt x="18400" y="12568"/>
                </a:cubicBezTo>
                <a:cubicBezTo>
                  <a:pt x="18616" y="12568"/>
                  <a:pt x="18842" y="12592"/>
                  <a:pt x="19074" y="12639"/>
                </a:cubicBezTo>
                <a:cubicBezTo>
                  <a:pt x="20978" y="13065"/>
                  <a:pt x="20903" y="14870"/>
                  <a:pt x="20878" y="15096"/>
                </a:cubicBezTo>
                <a:cubicBezTo>
                  <a:pt x="19676" y="16715"/>
                  <a:pt x="17848" y="17534"/>
                  <a:pt x="15500" y="17534"/>
                </a:cubicBezTo>
                <a:cubicBezTo>
                  <a:pt x="14177" y="17534"/>
                  <a:pt x="12689" y="17274"/>
                  <a:pt x="11054" y="16750"/>
                </a:cubicBezTo>
                <a:cubicBezTo>
                  <a:pt x="9926" y="16399"/>
                  <a:pt x="8923" y="15572"/>
                  <a:pt x="7946" y="14745"/>
                </a:cubicBezTo>
                <a:cubicBezTo>
                  <a:pt x="6617" y="13642"/>
                  <a:pt x="5239" y="12489"/>
                  <a:pt x="3485" y="12489"/>
                </a:cubicBezTo>
                <a:lnTo>
                  <a:pt x="3460" y="12489"/>
                </a:lnTo>
                <a:cubicBezTo>
                  <a:pt x="2783" y="12514"/>
                  <a:pt x="2307" y="12715"/>
                  <a:pt x="2081" y="13141"/>
                </a:cubicBezTo>
                <a:cubicBezTo>
                  <a:pt x="1530" y="14143"/>
                  <a:pt x="2407" y="15948"/>
                  <a:pt x="2758" y="16574"/>
                </a:cubicBezTo>
                <a:cubicBezTo>
                  <a:pt x="753" y="15672"/>
                  <a:pt x="226" y="13792"/>
                  <a:pt x="176" y="13642"/>
                </a:cubicBezTo>
                <a:cubicBezTo>
                  <a:pt x="176" y="12138"/>
                  <a:pt x="627" y="11035"/>
                  <a:pt x="1555" y="10384"/>
                </a:cubicBezTo>
                <a:cubicBezTo>
                  <a:pt x="2351" y="9819"/>
                  <a:pt x="3397" y="9634"/>
                  <a:pt x="4428" y="9634"/>
                </a:cubicBezTo>
                <a:cubicBezTo>
                  <a:pt x="6186" y="9634"/>
                  <a:pt x="7899" y="10173"/>
                  <a:pt x="8247" y="10283"/>
                </a:cubicBezTo>
                <a:cubicBezTo>
                  <a:pt x="8221" y="10434"/>
                  <a:pt x="8247" y="10810"/>
                  <a:pt x="8522" y="11186"/>
                </a:cubicBezTo>
                <a:cubicBezTo>
                  <a:pt x="8848" y="11612"/>
                  <a:pt x="9399" y="11862"/>
                  <a:pt x="10201" y="11938"/>
                </a:cubicBezTo>
                <a:cubicBezTo>
                  <a:pt x="10302" y="11963"/>
                  <a:pt x="10402" y="11963"/>
                  <a:pt x="10477" y="11963"/>
                </a:cubicBezTo>
                <a:cubicBezTo>
                  <a:pt x="11079" y="11963"/>
                  <a:pt x="11329" y="11737"/>
                  <a:pt x="11455" y="11512"/>
                </a:cubicBezTo>
                <a:cubicBezTo>
                  <a:pt x="11680" y="11136"/>
                  <a:pt x="11530" y="10609"/>
                  <a:pt x="11279" y="10283"/>
                </a:cubicBezTo>
                <a:cubicBezTo>
                  <a:pt x="11071" y="10034"/>
                  <a:pt x="10812" y="9888"/>
                  <a:pt x="10573" y="9888"/>
                </a:cubicBezTo>
                <a:cubicBezTo>
                  <a:pt x="10523" y="9888"/>
                  <a:pt x="10474" y="9895"/>
                  <a:pt x="10427" y="9908"/>
                </a:cubicBezTo>
                <a:cubicBezTo>
                  <a:pt x="9926" y="10033"/>
                  <a:pt x="9750" y="10283"/>
                  <a:pt x="9700" y="10459"/>
                </a:cubicBezTo>
                <a:cubicBezTo>
                  <a:pt x="9625" y="10760"/>
                  <a:pt x="9750" y="11060"/>
                  <a:pt x="9901" y="11211"/>
                </a:cubicBezTo>
                <a:cubicBezTo>
                  <a:pt x="9926" y="11236"/>
                  <a:pt x="9951" y="11248"/>
                  <a:pt x="9973" y="11248"/>
                </a:cubicBezTo>
                <a:cubicBezTo>
                  <a:pt x="9995" y="11248"/>
                  <a:pt x="10013" y="11236"/>
                  <a:pt x="10026" y="11211"/>
                </a:cubicBezTo>
                <a:cubicBezTo>
                  <a:pt x="10076" y="11186"/>
                  <a:pt x="10076" y="11136"/>
                  <a:pt x="10026" y="11085"/>
                </a:cubicBezTo>
                <a:cubicBezTo>
                  <a:pt x="9926" y="10985"/>
                  <a:pt x="9800" y="10760"/>
                  <a:pt x="9876" y="10509"/>
                </a:cubicBezTo>
                <a:cubicBezTo>
                  <a:pt x="9926" y="10309"/>
                  <a:pt x="10126" y="10158"/>
                  <a:pt x="10452" y="10083"/>
                </a:cubicBezTo>
                <a:cubicBezTo>
                  <a:pt x="10495" y="10069"/>
                  <a:pt x="10540" y="10061"/>
                  <a:pt x="10584" y="10061"/>
                </a:cubicBezTo>
                <a:cubicBezTo>
                  <a:pt x="10772" y="10061"/>
                  <a:pt x="10967" y="10186"/>
                  <a:pt x="11129" y="10409"/>
                </a:cubicBezTo>
                <a:cubicBezTo>
                  <a:pt x="11354" y="10684"/>
                  <a:pt x="11480" y="11111"/>
                  <a:pt x="11304" y="11436"/>
                </a:cubicBezTo>
                <a:cubicBezTo>
                  <a:pt x="11183" y="11659"/>
                  <a:pt x="10914" y="11784"/>
                  <a:pt x="10511" y="11784"/>
                </a:cubicBezTo>
                <a:cubicBezTo>
                  <a:pt x="10415" y="11784"/>
                  <a:pt x="10312" y="11777"/>
                  <a:pt x="10201" y="11762"/>
                </a:cubicBezTo>
                <a:cubicBezTo>
                  <a:pt x="9475" y="11687"/>
                  <a:pt x="8948" y="11461"/>
                  <a:pt x="8673" y="11060"/>
                </a:cubicBezTo>
                <a:cubicBezTo>
                  <a:pt x="8397" y="10735"/>
                  <a:pt x="8422" y="10359"/>
                  <a:pt x="8422" y="10258"/>
                </a:cubicBezTo>
                <a:cubicBezTo>
                  <a:pt x="9329" y="9137"/>
                  <a:pt x="10471" y="8858"/>
                  <a:pt x="11385" y="8858"/>
                </a:cubicBezTo>
                <a:cubicBezTo>
                  <a:pt x="12289" y="8858"/>
                  <a:pt x="12971" y="9131"/>
                  <a:pt x="12983" y="9131"/>
                </a:cubicBezTo>
                <a:cubicBezTo>
                  <a:pt x="12996" y="9143"/>
                  <a:pt x="13008" y="9149"/>
                  <a:pt x="13021" y="9149"/>
                </a:cubicBezTo>
                <a:cubicBezTo>
                  <a:pt x="13034" y="9149"/>
                  <a:pt x="13046" y="9143"/>
                  <a:pt x="13059" y="9131"/>
                </a:cubicBezTo>
                <a:cubicBezTo>
                  <a:pt x="13059" y="9131"/>
                  <a:pt x="13084" y="9106"/>
                  <a:pt x="13084" y="9080"/>
                </a:cubicBezTo>
                <a:cubicBezTo>
                  <a:pt x="13535" y="7727"/>
                  <a:pt x="15039" y="7025"/>
                  <a:pt x="15039" y="7025"/>
                </a:cubicBezTo>
                <a:cubicBezTo>
                  <a:pt x="15670" y="6729"/>
                  <a:pt x="16294" y="6620"/>
                  <a:pt x="16869" y="6620"/>
                </a:cubicBezTo>
                <a:cubicBezTo>
                  <a:pt x="18485" y="6620"/>
                  <a:pt x="19725" y="7483"/>
                  <a:pt x="19725" y="7502"/>
                </a:cubicBezTo>
                <a:cubicBezTo>
                  <a:pt x="19740" y="7509"/>
                  <a:pt x="19755" y="7512"/>
                  <a:pt x="19769" y="7512"/>
                </a:cubicBezTo>
                <a:cubicBezTo>
                  <a:pt x="19803" y="7512"/>
                  <a:pt x="19833" y="7494"/>
                  <a:pt x="19851" y="7476"/>
                </a:cubicBezTo>
                <a:cubicBezTo>
                  <a:pt x="19901" y="7426"/>
                  <a:pt x="19876" y="7376"/>
                  <a:pt x="19851" y="7351"/>
                </a:cubicBezTo>
                <a:cubicBezTo>
                  <a:pt x="19832" y="7333"/>
                  <a:pt x="18558" y="6437"/>
                  <a:pt x="16891" y="6437"/>
                </a:cubicBezTo>
                <a:cubicBezTo>
                  <a:pt x="16287" y="6437"/>
                  <a:pt x="15630" y="6555"/>
                  <a:pt x="14963" y="6875"/>
                </a:cubicBezTo>
                <a:cubicBezTo>
                  <a:pt x="14913" y="6900"/>
                  <a:pt x="13460" y="7577"/>
                  <a:pt x="12958" y="8930"/>
                </a:cubicBezTo>
                <a:cubicBezTo>
                  <a:pt x="12737" y="8853"/>
                  <a:pt x="12134" y="8672"/>
                  <a:pt x="11384" y="8672"/>
                </a:cubicBezTo>
                <a:cubicBezTo>
                  <a:pt x="10434" y="8672"/>
                  <a:pt x="9248" y="8960"/>
                  <a:pt x="8297" y="10108"/>
                </a:cubicBezTo>
                <a:cubicBezTo>
                  <a:pt x="7950" y="9998"/>
                  <a:pt x="6229" y="9443"/>
                  <a:pt x="4438" y="9443"/>
                </a:cubicBezTo>
                <a:cubicBezTo>
                  <a:pt x="3378" y="9443"/>
                  <a:pt x="2293" y="9637"/>
                  <a:pt x="1454" y="10233"/>
                </a:cubicBezTo>
                <a:cubicBezTo>
                  <a:pt x="477" y="10935"/>
                  <a:pt x="1" y="12088"/>
                  <a:pt x="1" y="13642"/>
                </a:cubicBezTo>
                <a:cubicBezTo>
                  <a:pt x="1" y="13667"/>
                  <a:pt x="1" y="13667"/>
                  <a:pt x="1" y="13667"/>
                </a:cubicBezTo>
                <a:cubicBezTo>
                  <a:pt x="1" y="13692"/>
                  <a:pt x="577" y="15923"/>
                  <a:pt x="2933" y="16850"/>
                </a:cubicBezTo>
                <a:cubicBezTo>
                  <a:pt x="2941" y="16857"/>
                  <a:pt x="2950" y="16860"/>
                  <a:pt x="2960" y="16860"/>
                </a:cubicBezTo>
                <a:cubicBezTo>
                  <a:pt x="2985" y="16860"/>
                  <a:pt x="3016" y="16843"/>
                  <a:pt x="3033" y="16825"/>
                </a:cubicBezTo>
                <a:cubicBezTo>
                  <a:pt x="3059" y="16800"/>
                  <a:pt x="3059" y="16750"/>
                  <a:pt x="3033" y="16725"/>
                </a:cubicBezTo>
                <a:cubicBezTo>
                  <a:pt x="3008" y="16700"/>
                  <a:pt x="1605" y="14344"/>
                  <a:pt x="2231" y="13241"/>
                </a:cubicBezTo>
                <a:cubicBezTo>
                  <a:pt x="2432" y="12865"/>
                  <a:pt x="2833" y="12690"/>
                  <a:pt x="3460" y="12690"/>
                </a:cubicBezTo>
                <a:lnTo>
                  <a:pt x="3485" y="12690"/>
                </a:lnTo>
                <a:cubicBezTo>
                  <a:pt x="5164" y="12690"/>
                  <a:pt x="6517" y="13792"/>
                  <a:pt x="7820" y="14895"/>
                </a:cubicBezTo>
                <a:cubicBezTo>
                  <a:pt x="8823" y="15722"/>
                  <a:pt x="9825" y="16574"/>
                  <a:pt x="11003" y="16925"/>
                </a:cubicBezTo>
                <a:cubicBezTo>
                  <a:pt x="12658" y="17451"/>
                  <a:pt x="14161" y="17727"/>
                  <a:pt x="15515" y="17727"/>
                </a:cubicBezTo>
                <a:cubicBezTo>
                  <a:pt x="17871" y="17727"/>
                  <a:pt x="19725" y="16900"/>
                  <a:pt x="20953" y="15271"/>
                </a:cubicBezTo>
                <a:cubicBezTo>
                  <a:pt x="21329" y="15697"/>
                  <a:pt x="23109" y="17577"/>
                  <a:pt x="25465" y="17602"/>
                </a:cubicBezTo>
                <a:lnTo>
                  <a:pt x="25515" y="17602"/>
                </a:lnTo>
                <a:cubicBezTo>
                  <a:pt x="28121" y="17602"/>
                  <a:pt x="30603" y="15296"/>
                  <a:pt x="30653" y="15221"/>
                </a:cubicBezTo>
                <a:cubicBezTo>
                  <a:pt x="30853" y="15471"/>
                  <a:pt x="31079" y="15672"/>
                  <a:pt x="31329" y="15847"/>
                </a:cubicBezTo>
                <a:cubicBezTo>
                  <a:pt x="32582" y="16700"/>
                  <a:pt x="33785" y="17025"/>
                  <a:pt x="34913" y="17025"/>
                </a:cubicBezTo>
                <a:cubicBezTo>
                  <a:pt x="38096" y="17025"/>
                  <a:pt x="40552" y="14419"/>
                  <a:pt x="40903" y="14018"/>
                </a:cubicBezTo>
                <a:cubicBezTo>
                  <a:pt x="43211" y="14757"/>
                  <a:pt x="45162" y="15127"/>
                  <a:pt x="46740" y="15127"/>
                </a:cubicBezTo>
                <a:cubicBezTo>
                  <a:pt x="48264" y="15127"/>
                  <a:pt x="49439" y="14782"/>
                  <a:pt x="50252" y="14093"/>
                </a:cubicBezTo>
                <a:cubicBezTo>
                  <a:pt x="51705" y="12840"/>
                  <a:pt x="51430" y="10935"/>
                  <a:pt x="51430" y="10910"/>
                </a:cubicBezTo>
                <a:cubicBezTo>
                  <a:pt x="51430" y="10885"/>
                  <a:pt x="51405" y="10860"/>
                  <a:pt x="51380" y="10835"/>
                </a:cubicBezTo>
                <a:cubicBezTo>
                  <a:pt x="51329" y="10835"/>
                  <a:pt x="51304" y="10835"/>
                  <a:pt x="51279" y="10860"/>
                </a:cubicBezTo>
                <a:cubicBezTo>
                  <a:pt x="50277" y="12088"/>
                  <a:pt x="49400" y="12664"/>
                  <a:pt x="48522" y="12690"/>
                </a:cubicBezTo>
                <a:cubicBezTo>
                  <a:pt x="48484" y="12692"/>
                  <a:pt x="48446" y="12693"/>
                  <a:pt x="48408" y="12693"/>
                </a:cubicBezTo>
                <a:cubicBezTo>
                  <a:pt x="47564" y="12693"/>
                  <a:pt x="46670" y="12164"/>
                  <a:pt x="45615" y="11085"/>
                </a:cubicBezTo>
                <a:cubicBezTo>
                  <a:pt x="44525" y="9950"/>
                  <a:pt x="43444" y="9683"/>
                  <a:pt x="42665" y="9683"/>
                </a:cubicBezTo>
                <a:cubicBezTo>
                  <a:pt x="42155" y="9683"/>
                  <a:pt x="41774" y="9798"/>
                  <a:pt x="41605" y="9857"/>
                </a:cubicBezTo>
                <a:cubicBezTo>
                  <a:pt x="40915" y="6874"/>
                  <a:pt x="38890" y="6850"/>
                  <a:pt x="38610" y="6850"/>
                </a:cubicBezTo>
                <a:cubicBezTo>
                  <a:pt x="38605" y="6850"/>
                  <a:pt x="38601" y="6850"/>
                  <a:pt x="38598" y="6850"/>
                </a:cubicBezTo>
                <a:cubicBezTo>
                  <a:pt x="38673" y="6424"/>
                  <a:pt x="38748" y="4770"/>
                  <a:pt x="37044" y="3216"/>
                </a:cubicBezTo>
                <a:cubicBezTo>
                  <a:pt x="36171" y="2404"/>
                  <a:pt x="35282" y="2178"/>
                  <a:pt x="34555" y="2178"/>
                </a:cubicBezTo>
                <a:cubicBezTo>
                  <a:pt x="33779" y="2178"/>
                  <a:pt x="33190" y="2436"/>
                  <a:pt x="33009" y="2514"/>
                </a:cubicBezTo>
                <a:cubicBezTo>
                  <a:pt x="32614" y="2198"/>
                  <a:pt x="29668" y="1"/>
                  <a:pt x="26194" y="1"/>
                </a:cubicBezTo>
                <a:close/>
              </a:path>
            </a:pathLst>
          </a:cu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3"/>
          <p:cNvSpPr/>
          <p:nvPr/>
        </p:nvSpPr>
        <p:spPr>
          <a:xfrm>
            <a:off x="-785628" y="2684752"/>
            <a:ext cx="1369950" cy="469703"/>
          </a:xfrm>
          <a:custGeom>
            <a:rect b="b" l="l" r="r" t="t"/>
            <a:pathLst>
              <a:path extrusionOk="0" h="17728" w="51706">
                <a:moveTo>
                  <a:pt x="26194" y="1"/>
                </a:moveTo>
                <a:cubicBezTo>
                  <a:pt x="25258" y="1"/>
                  <a:pt x="24283" y="160"/>
                  <a:pt x="23309" y="559"/>
                </a:cubicBezTo>
                <a:cubicBezTo>
                  <a:pt x="21229" y="1411"/>
                  <a:pt x="19926" y="2890"/>
                  <a:pt x="19600" y="4745"/>
                </a:cubicBezTo>
                <a:cubicBezTo>
                  <a:pt x="19349" y="6298"/>
                  <a:pt x="19876" y="8003"/>
                  <a:pt x="20903" y="8880"/>
                </a:cubicBezTo>
                <a:cubicBezTo>
                  <a:pt x="21630" y="9532"/>
                  <a:pt x="22983" y="10033"/>
                  <a:pt x="24287" y="10033"/>
                </a:cubicBezTo>
                <a:cubicBezTo>
                  <a:pt x="24638" y="10033"/>
                  <a:pt x="25014" y="9983"/>
                  <a:pt x="25339" y="9908"/>
                </a:cubicBezTo>
                <a:cubicBezTo>
                  <a:pt x="26542" y="9607"/>
                  <a:pt x="27445" y="8805"/>
                  <a:pt x="27946" y="7577"/>
                </a:cubicBezTo>
                <a:cubicBezTo>
                  <a:pt x="28397" y="6424"/>
                  <a:pt x="28272" y="5296"/>
                  <a:pt x="27595" y="4469"/>
                </a:cubicBezTo>
                <a:cubicBezTo>
                  <a:pt x="27103" y="3870"/>
                  <a:pt x="26374" y="3509"/>
                  <a:pt x="25657" y="3509"/>
                </a:cubicBezTo>
                <a:cubicBezTo>
                  <a:pt x="25534" y="3509"/>
                  <a:pt x="25411" y="3519"/>
                  <a:pt x="25289" y="3542"/>
                </a:cubicBezTo>
                <a:cubicBezTo>
                  <a:pt x="24587" y="3667"/>
                  <a:pt x="24061" y="4168"/>
                  <a:pt x="23785" y="4945"/>
                </a:cubicBezTo>
                <a:cubicBezTo>
                  <a:pt x="23785" y="4970"/>
                  <a:pt x="23811" y="5020"/>
                  <a:pt x="23861" y="5045"/>
                </a:cubicBezTo>
                <a:cubicBezTo>
                  <a:pt x="23874" y="5052"/>
                  <a:pt x="23887" y="5055"/>
                  <a:pt x="23900" y="5055"/>
                </a:cubicBezTo>
                <a:cubicBezTo>
                  <a:pt x="23934" y="5055"/>
                  <a:pt x="23961" y="5032"/>
                  <a:pt x="23961" y="4995"/>
                </a:cubicBezTo>
                <a:cubicBezTo>
                  <a:pt x="24186" y="4293"/>
                  <a:pt x="24688" y="3842"/>
                  <a:pt x="25314" y="3717"/>
                </a:cubicBezTo>
                <a:cubicBezTo>
                  <a:pt x="25424" y="3699"/>
                  <a:pt x="25535" y="3691"/>
                  <a:pt x="25645" y="3691"/>
                </a:cubicBezTo>
                <a:cubicBezTo>
                  <a:pt x="26319" y="3691"/>
                  <a:pt x="26996" y="4013"/>
                  <a:pt x="27470" y="4594"/>
                </a:cubicBezTo>
                <a:cubicBezTo>
                  <a:pt x="27846" y="5045"/>
                  <a:pt x="28372" y="6023"/>
                  <a:pt x="27770" y="7502"/>
                </a:cubicBezTo>
                <a:cubicBezTo>
                  <a:pt x="27294" y="8705"/>
                  <a:pt x="26467" y="9456"/>
                  <a:pt x="25289" y="9732"/>
                </a:cubicBezTo>
                <a:cubicBezTo>
                  <a:pt x="24948" y="9819"/>
                  <a:pt x="24600" y="9857"/>
                  <a:pt x="24257" y="9857"/>
                </a:cubicBezTo>
                <a:cubicBezTo>
                  <a:pt x="22911" y="9857"/>
                  <a:pt x="21628" y="9274"/>
                  <a:pt x="21029" y="8755"/>
                </a:cubicBezTo>
                <a:cubicBezTo>
                  <a:pt x="20227" y="8078"/>
                  <a:pt x="19500" y="6524"/>
                  <a:pt x="19800" y="4770"/>
                </a:cubicBezTo>
                <a:cubicBezTo>
                  <a:pt x="20076" y="2990"/>
                  <a:pt x="21354" y="1562"/>
                  <a:pt x="23384" y="709"/>
                </a:cubicBezTo>
                <a:cubicBezTo>
                  <a:pt x="24326" y="326"/>
                  <a:pt x="25269" y="172"/>
                  <a:pt x="26176" y="172"/>
                </a:cubicBezTo>
                <a:cubicBezTo>
                  <a:pt x="29829" y="172"/>
                  <a:pt x="32893" y="2669"/>
                  <a:pt x="32933" y="2689"/>
                </a:cubicBezTo>
                <a:cubicBezTo>
                  <a:pt x="32958" y="2715"/>
                  <a:pt x="33009" y="2715"/>
                  <a:pt x="33034" y="2715"/>
                </a:cubicBezTo>
                <a:cubicBezTo>
                  <a:pt x="33048" y="2701"/>
                  <a:pt x="33668" y="2360"/>
                  <a:pt x="34540" y="2360"/>
                </a:cubicBezTo>
                <a:cubicBezTo>
                  <a:pt x="35234" y="2360"/>
                  <a:pt x="36086" y="2575"/>
                  <a:pt x="36918" y="3341"/>
                </a:cubicBezTo>
                <a:cubicBezTo>
                  <a:pt x="38823" y="5095"/>
                  <a:pt x="38397" y="6900"/>
                  <a:pt x="38397" y="6950"/>
                </a:cubicBezTo>
                <a:cubicBezTo>
                  <a:pt x="38397" y="6950"/>
                  <a:pt x="38222" y="8253"/>
                  <a:pt x="37169" y="8855"/>
                </a:cubicBezTo>
                <a:cubicBezTo>
                  <a:pt x="36815" y="9060"/>
                  <a:pt x="36410" y="9162"/>
                  <a:pt x="35952" y="9162"/>
                </a:cubicBezTo>
                <a:cubicBezTo>
                  <a:pt x="35405" y="9162"/>
                  <a:pt x="34783" y="9016"/>
                  <a:pt x="34086" y="8730"/>
                </a:cubicBezTo>
                <a:cubicBezTo>
                  <a:pt x="32983" y="8278"/>
                  <a:pt x="32432" y="7577"/>
                  <a:pt x="32532" y="6725"/>
                </a:cubicBezTo>
                <a:cubicBezTo>
                  <a:pt x="32633" y="5872"/>
                  <a:pt x="33435" y="5045"/>
                  <a:pt x="34262" y="4945"/>
                </a:cubicBezTo>
                <a:cubicBezTo>
                  <a:pt x="34322" y="4938"/>
                  <a:pt x="34381" y="4934"/>
                  <a:pt x="34439" y="4934"/>
                </a:cubicBezTo>
                <a:cubicBezTo>
                  <a:pt x="34957" y="4934"/>
                  <a:pt x="35367" y="5236"/>
                  <a:pt x="35615" y="5822"/>
                </a:cubicBezTo>
                <a:cubicBezTo>
                  <a:pt x="35615" y="5872"/>
                  <a:pt x="35665" y="5872"/>
                  <a:pt x="35715" y="5872"/>
                </a:cubicBezTo>
                <a:cubicBezTo>
                  <a:pt x="35765" y="5847"/>
                  <a:pt x="35791" y="5797"/>
                  <a:pt x="35765" y="5747"/>
                </a:cubicBezTo>
                <a:cubicBezTo>
                  <a:pt x="35497" y="5120"/>
                  <a:pt x="35029" y="4754"/>
                  <a:pt x="34450" y="4754"/>
                </a:cubicBezTo>
                <a:cubicBezTo>
                  <a:pt x="34380" y="4754"/>
                  <a:pt x="34309" y="4759"/>
                  <a:pt x="34237" y="4770"/>
                </a:cubicBezTo>
                <a:cubicBezTo>
                  <a:pt x="33334" y="4895"/>
                  <a:pt x="32482" y="5772"/>
                  <a:pt x="32357" y="6700"/>
                </a:cubicBezTo>
                <a:cubicBezTo>
                  <a:pt x="32282" y="7251"/>
                  <a:pt x="32407" y="8253"/>
                  <a:pt x="34011" y="8905"/>
                </a:cubicBezTo>
                <a:cubicBezTo>
                  <a:pt x="34716" y="9198"/>
                  <a:pt x="35357" y="9342"/>
                  <a:pt x="35927" y="9342"/>
                </a:cubicBezTo>
                <a:cubicBezTo>
                  <a:pt x="36432" y="9342"/>
                  <a:pt x="36881" y="9229"/>
                  <a:pt x="37269" y="9005"/>
                </a:cubicBezTo>
                <a:cubicBezTo>
                  <a:pt x="38247" y="8454"/>
                  <a:pt x="38522" y="7301"/>
                  <a:pt x="38572" y="7025"/>
                </a:cubicBezTo>
                <a:cubicBezTo>
                  <a:pt x="38572" y="7025"/>
                  <a:pt x="38584" y="7036"/>
                  <a:pt x="38591" y="7036"/>
                </a:cubicBezTo>
                <a:cubicBezTo>
                  <a:pt x="38595" y="7036"/>
                  <a:pt x="38598" y="7034"/>
                  <a:pt x="38598" y="7025"/>
                </a:cubicBezTo>
                <a:cubicBezTo>
                  <a:pt x="38600" y="7025"/>
                  <a:pt x="38624" y="7024"/>
                  <a:pt x="38665" y="7024"/>
                </a:cubicBezTo>
                <a:cubicBezTo>
                  <a:pt x="39039" y="7024"/>
                  <a:pt x="40846" y="7166"/>
                  <a:pt x="41455" y="10008"/>
                </a:cubicBezTo>
                <a:cubicBezTo>
                  <a:pt x="41455" y="10033"/>
                  <a:pt x="41455" y="10058"/>
                  <a:pt x="41480" y="10058"/>
                </a:cubicBezTo>
                <a:cubicBezTo>
                  <a:pt x="41492" y="10070"/>
                  <a:pt x="41511" y="10077"/>
                  <a:pt x="41530" y="10077"/>
                </a:cubicBezTo>
                <a:cubicBezTo>
                  <a:pt x="41549" y="10077"/>
                  <a:pt x="41567" y="10070"/>
                  <a:pt x="41580" y="10058"/>
                </a:cubicBezTo>
                <a:cubicBezTo>
                  <a:pt x="41580" y="10058"/>
                  <a:pt x="42002" y="9861"/>
                  <a:pt x="42653" y="9861"/>
                </a:cubicBezTo>
                <a:cubicBezTo>
                  <a:pt x="43396" y="9861"/>
                  <a:pt x="44436" y="10117"/>
                  <a:pt x="45490" y="11211"/>
                </a:cubicBezTo>
                <a:cubicBezTo>
                  <a:pt x="46617" y="12362"/>
                  <a:pt x="47552" y="12891"/>
                  <a:pt x="48459" y="12891"/>
                </a:cubicBezTo>
                <a:cubicBezTo>
                  <a:pt x="48480" y="12891"/>
                  <a:pt x="48501" y="12891"/>
                  <a:pt x="48522" y="12890"/>
                </a:cubicBezTo>
                <a:cubicBezTo>
                  <a:pt x="49425" y="12840"/>
                  <a:pt x="50302" y="12289"/>
                  <a:pt x="51279" y="11161"/>
                </a:cubicBezTo>
                <a:lnTo>
                  <a:pt x="51279" y="11161"/>
                </a:lnTo>
                <a:cubicBezTo>
                  <a:pt x="51304" y="11662"/>
                  <a:pt x="51229" y="13015"/>
                  <a:pt x="50152" y="13943"/>
                </a:cubicBezTo>
                <a:cubicBezTo>
                  <a:pt x="49371" y="14613"/>
                  <a:pt x="48211" y="14946"/>
                  <a:pt x="46714" y="14946"/>
                </a:cubicBezTo>
                <a:cubicBezTo>
                  <a:pt x="45135" y="14946"/>
                  <a:pt x="43181" y="14576"/>
                  <a:pt x="40903" y="13842"/>
                </a:cubicBezTo>
                <a:cubicBezTo>
                  <a:pt x="40889" y="13835"/>
                  <a:pt x="40876" y="13832"/>
                  <a:pt x="40865" y="13832"/>
                </a:cubicBezTo>
                <a:cubicBezTo>
                  <a:pt x="40839" y="13832"/>
                  <a:pt x="40821" y="13850"/>
                  <a:pt x="40803" y="13867"/>
                </a:cubicBezTo>
                <a:cubicBezTo>
                  <a:pt x="40765" y="13905"/>
                  <a:pt x="38248" y="16835"/>
                  <a:pt x="34907" y="16835"/>
                </a:cubicBezTo>
                <a:cubicBezTo>
                  <a:pt x="33816" y="16835"/>
                  <a:pt x="32638" y="16523"/>
                  <a:pt x="31430" y="15697"/>
                </a:cubicBezTo>
                <a:cubicBezTo>
                  <a:pt x="30678" y="15196"/>
                  <a:pt x="30252" y="14394"/>
                  <a:pt x="30277" y="13542"/>
                </a:cubicBezTo>
                <a:cubicBezTo>
                  <a:pt x="30302" y="12815"/>
                  <a:pt x="30628" y="12263"/>
                  <a:pt x="31279" y="11938"/>
                </a:cubicBezTo>
                <a:cubicBezTo>
                  <a:pt x="31817" y="11676"/>
                  <a:pt x="32362" y="11543"/>
                  <a:pt x="32873" y="11543"/>
                </a:cubicBezTo>
                <a:cubicBezTo>
                  <a:pt x="33291" y="11543"/>
                  <a:pt x="33686" y="11632"/>
                  <a:pt x="34036" y="11812"/>
                </a:cubicBezTo>
                <a:cubicBezTo>
                  <a:pt x="34638" y="12138"/>
                  <a:pt x="35039" y="12740"/>
                  <a:pt x="35139" y="13517"/>
                </a:cubicBezTo>
                <a:cubicBezTo>
                  <a:pt x="35189" y="14068"/>
                  <a:pt x="34938" y="14394"/>
                  <a:pt x="34688" y="14544"/>
                </a:cubicBezTo>
                <a:cubicBezTo>
                  <a:pt x="34443" y="14721"/>
                  <a:pt x="34118" y="14809"/>
                  <a:pt x="33784" y="14809"/>
                </a:cubicBezTo>
                <a:cubicBezTo>
                  <a:pt x="33501" y="14809"/>
                  <a:pt x="33211" y="14746"/>
                  <a:pt x="32958" y="14619"/>
                </a:cubicBezTo>
                <a:cubicBezTo>
                  <a:pt x="32507" y="14394"/>
                  <a:pt x="32257" y="13993"/>
                  <a:pt x="32257" y="13492"/>
                </a:cubicBezTo>
                <a:cubicBezTo>
                  <a:pt x="32257" y="13441"/>
                  <a:pt x="32232" y="13416"/>
                  <a:pt x="32181" y="13416"/>
                </a:cubicBezTo>
                <a:cubicBezTo>
                  <a:pt x="32131" y="13416"/>
                  <a:pt x="32081" y="13441"/>
                  <a:pt x="32081" y="13492"/>
                </a:cubicBezTo>
                <a:cubicBezTo>
                  <a:pt x="32081" y="14043"/>
                  <a:pt x="32357" y="14519"/>
                  <a:pt x="32883" y="14770"/>
                </a:cubicBezTo>
                <a:cubicBezTo>
                  <a:pt x="33145" y="14918"/>
                  <a:pt x="33458" y="14988"/>
                  <a:pt x="33769" y="14988"/>
                </a:cubicBezTo>
                <a:cubicBezTo>
                  <a:pt x="34143" y="14988"/>
                  <a:pt x="34514" y="14886"/>
                  <a:pt x="34788" y="14695"/>
                </a:cubicBezTo>
                <a:cubicBezTo>
                  <a:pt x="35189" y="14419"/>
                  <a:pt x="35364" y="13993"/>
                  <a:pt x="35314" y="13492"/>
                </a:cubicBezTo>
                <a:cubicBezTo>
                  <a:pt x="35214" y="12664"/>
                  <a:pt x="34788" y="12013"/>
                  <a:pt x="34111" y="11662"/>
                </a:cubicBezTo>
                <a:cubicBezTo>
                  <a:pt x="33746" y="11457"/>
                  <a:pt x="33324" y="11355"/>
                  <a:pt x="32876" y="11355"/>
                </a:cubicBezTo>
                <a:cubicBezTo>
                  <a:pt x="32339" y="11355"/>
                  <a:pt x="31764" y="11501"/>
                  <a:pt x="31204" y="11787"/>
                </a:cubicBezTo>
                <a:cubicBezTo>
                  <a:pt x="30477" y="12138"/>
                  <a:pt x="30126" y="12740"/>
                  <a:pt x="30101" y="13542"/>
                </a:cubicBezTo>
                <a:cubicBezTo>
                  <a:pt x="30076" y="14093"/>
                  <a:pt x="30252" y="14619"/>
                  <a:pt x="30552" y="15096"/>
                </a:cubicBezTo>
                <a:cubicBezTo>
                  <a:pt x="30528" y="15120"/>
                  <a:pt x="28074" y="17427"/>
                  <a:pt x="25545" y="17427"/>
                </a:cubicBezTo>
                <a:cubicBezTo>
                  <a:pt x="25518" y="17427"/>
                  <a:pt x="25492" y="17427"/>
                  <a:pt x="25465" y="17426"/>
                </a:cubicBezTo>
                <a:cubicBezTo>
                  <a:pt x="23059" y="17376"/>
                  <a:pt x="21254" y="15346"/>
                  <a:pt x="21054" y="15096"/>
                </a:cubicBezTo>
                <a:cubicBezTo>
                  <a:pt x="21079" y="14820"/>
                  <a:pt x="21104" y="12915"/>
                  <a:pt x="19099" y="12464"/>
                </a:cubicBezTo>
                <a:cubicBezTo>
                  <a:pt x="18861" y="12412"/>
                  <a:pt x="18628" y="12386"/>
                  <a:pt x="18404" y="12386"/>
                </a:cubicBezTo>
                <a:cubicBezTo>
                  <a:pt x="17663" y="12386"/>
                  <a:pt x="17022" y="12665"/>
                  <a:pt x="16617" y="13166"/>
                </a:cubicBezTo>
                <a:cubicBezTo>
                  <a:pt x="16166" y="13742"/>
                  <a:pt x="16091" y="14494"/>
                  <a:pt x="16442" y="15171"/>
                </a:cubicBezTo>
                <a:cubicBezTo>
                  <a:pt x="16784" y="15855"/>
                  <a:pt x="17352" y="16087"/>
                  <a:pt x="17848" y="16087"/>
                </a:cubicBezTo>
                <a:cubicBezTo>
                  <a:pt x="17970" y="16087"/>
                  <a:pt x="18088" y="16073"/>
                  <a:pt x="18196" y="16048"/>
                </a:cubicBezTo>
                <a:cubicBezTo>
                  <a:pt x="18773" y="15898"/>
                  <a:pt x="19174" y="15446"/>
                  <a:pt x="19174" y="14895"/>
                </a:cubicBezTo>
                <a:cubicBezTo>
                  <a:pt x="19174" y="14845"/>
                  <a:pt x="19149" y="14820"/>
                  <a:pt x="19099" y="14820"/>
                </a:cubicBezTo>
                <a:cubicBezTo>
                  <a:pt x="19049" y="14820"/>
                  <a:pt x="18998" y="14845"/>
                  <a:pt x="18998" y="14895"/>
                </a:cubicBezTo>
                <a:cubicBezTo>
                  <a:pt x="18998" y="15371"/>
                  <a:pt x="18673" y="15747"/>
                  <a:pt x="18146" y="15872"/>
                </a:cubicBezTo>
                <a:cubicBezTo>
                  <a:pt x="18050" y="15898"/>
                  <a:pt x="17944" y="15912"/>
                  <a:pt x="17833" y="15912"/>
                </a:cubicBezTo>
                <a:cubicBezTo>
                  <a:pt x="17399" y="15912"/>
                  <a:pt x="16892" y="15695"/>
                  <a:pt x="16592" y="15096"/>
                </a:cubicBezTo>
                <a:cubicBezTo>
                  <a:pt x="16292" y="14469"/>
                  <a:pt x="16342" y="13792"/>
                  <a:pt x="16743" y="13291"/>
                </a:cubicBezTo>
                <a:cubicBezTo>
                  <a:pt x="17106" y="12813"/>
                  <a:pt x="17703" y="12568"/>
                  <a:pt x="18400" y="12568"/>
                </a:cubicBezTo>
                <a:cubicBezTo>
                  <a:pt x="18616" y="12568"/>
                  <a:pt x="18842" y="12592"/>
                  <a:pt x="19074" y="12639"/>
                </a:cubicBezTo>
                <a:cubicBezTo>
                  <a:pt x="20978" y="13065"/>
                  <a:pt x="20903" y="14870"/>
                  <a:pt x="20878" y="15096"/>
                </a:cubicBezTo>
                <a:cubicBezTo>
                  <a:pt x="19676" y="16715"/>
                  <a:pt x="17848" y="17534"/>
                  <a:pt x="15500" y="17534"/>
                </a:cubicBezTo>
                <a:cubicBezTo>
                  <a:pt x="14177" y="17534"/>
                  <a:pt x="12689" y="17274"/>
                  <a:pt x="11054" y="16750"/>
                </a:cubicBezTo>
                <a:cubicBezTo>
                  <a:pt x="9926" y="16399"/>
                  <a:pt x="8923" y="15572"/>
                  <a:pt x="7946" y="14745"/>
                </a:cubicBezTo>
                <a:cubicBezTo>
                  <a:pt x="6617" y="13642"/>
                  <a:pt x="5239" y="12489"/>
                  <a:pt x="3485" y="12489"/>
                </a:cubicBezTo>
                <a:lnTo>
                  <a:pt x="3460" y="12489"/>
                </a:lnTo>
                <a:cubicBezTo>
                  <a:pt x="2783" y="12514"/>
                  <a:pt x="2307" y="12715"/>
                  <a:pt x="2081" y="13141"/>
                </a:cubicBezTo>
                <a:cubicBezTo>
                  <a:pt x="1530" y="14143"/>
                  <a:pt x="2407" y="15948"/>
                  <a:pt x="2758" y="16574"/>
                </a:cubicBezTo>
                <a:cubicBezTo>
                  <a:pt x="753" y="15672"/>
                  <a:pt x="226" y="13792"/>
                  <a:pt x="176" y="13642"/>
                </a:cubicBezTo>
                <a:cubicBezTo>
                  <a:pt x="176" y="12138"/>
                  <a:pt x="627" y="11035"/>
                  <a:pt x="1555" y="10384"/>
                </a:cubicBezTo>
                <a:cubicBezTo>
                  <a:pt x="2351" y="9819"/>
                  <a:pt x="3397" y="9634"/>
                  <a:pt x="4428" y="9634"/>
                </a:cubicBezTo>
                <a:cubicBezTo>
                  <a:pt x="6186" y="9634"/>
                  <a:pt x="7899" y="10173"/>
                  <a:pt x="8247" y="10283"/>
                </a:cubicBezTo>
                <a:cubicBezTo>
                  <a:pt x="8221" y="10434"/>
                  <a:pt x="8247" y="10810"/>
                  <a:pt x="8522" y="11186"/>
                </a:cubicBezTo>
                <a:cubicBezTo>
                  <a:pt x="8848" y="11612"/>
                  <a:pt x="9399" y="11862"/>
                  <a:pt x="10201" y="11938"/>
                </a:cubicBezTo>
                <a:cubicBezTo>
                  <a:pt x="10302" y="11963"/>
                  <a:pt x="10402" y="11963"/>
                  <a:pt x="10477" y="11963"/>
                </a:cubicBezTo>
                <a:cubicBezTo>
                  <a:pt x="11079" y="11963"/>
                  <a:pt x="11329" y="11737"/>
                  <a:pt x="11455" y="11512"/>
                </a:cubicBezTo>
                <a:cubicBezTo>
                  <a:pt x="11680" y="11136"/>
                  <a:pt x="11530" y="10609"/>
                  <a:pt x="11279" y="10283"/>
                </a:cubicBezTo>
                <a:cubicBezTo>
                  <a:pt x="11071" y="10034"/>
                  <a:pt x="10812" y="9888"/>
                  <a:pt x="10573" y="9888"/>
                </a:cubicBezTo>
                <a:cubicBezTo>
                  <a:pt x="10523" y="9888"/>
                  <a:pt x="10474" y="9895"/>
                  <a:pt x="10427" y="9908"/>
                </a:cubicBezTo>
                <a:cubicBezTo>
                  <a:pt x="9926" y="10033"/>
                  <a:pt x="9750" y="10283"/>
                  <a:pt x="9700" y="10459"/>
                </a:cubicBezTo>
                <a:cubicBezTo>
                  <a:pt x="9625" y="10760"/>
                  <a:pt x="9750" y="11060"/>
                  <a:pt x="9901" y="11211"/>
                </a:cubicBezTo>
                <a:cubicBezTo>
                  <a:pt x="9926" y="11236"/>
                  <a:pt x="9951" y="11248"/>
                  <a:pt x="9973" y="11248"/>
                </a:cubicBezTo>
                <a:cubicBezTo>
                  <a:pt x="9995" y="11248"/>
                  <a:pt x="10013" y="11236"/>
                  <a:pt x="10026" y="11211"/>
                </a:cubicBezTo>
                <a:cubicBezTo>
                  <a:pt x="10076" y="11186"/>
                  <a:pt x="10076" y="11136"/>
                  <a:pt x="10026" y="11085"/>
                </a:cubicBezTo>
                <a:cubicBezTo>
                  <a:pt x="9926" y="10985"/>
                  <a:pt x="9800" y="10760"/>
                  <a:pt x="9876" y="10509"/>
                </a:cubicBezTo>
                <a:cubicBezTo>
                  <a:pt x="9926" y="10309"/>
                  <a:pt x="10126" y="10158"/>
                  <a:pt x="10452" y="10083"/>
                </a:cubicBezTo>
                <a:cubicBezTo>
                  <a:pt x="10495" y="10069"/>
                  <a:pt x="10540" y="10061"/>
                  <a:pt x="10584" y="10061"/>
                </a:cubicBezTo>
                <a:cubicBezTo>
                  <a:pt x="10772" y="10061"/>
                  <a:pt x="10967" y="10186"/>
                  <a:pt x="11129" y="10409"/>
                </a:cubicBezTo>
                <a:cubicBezTo>
                  <a:pt x="11354" y="10684"/>
                  <a:pt x="11480" y="11111"/>
                  <a:pt x="11304" y="11436"/>
                </a:cubicBezTo>
                <a:cubicBezTo>
                  <a:pt x="11183" y="11659"/>
                  <a:pt x="10914" y="11784"/>
                  <a:pt x="10511" y="11784"/>
                </a:cubicBezTo>
                <a:cubicBezTo>
                  <a:pt x="10415" y="11784"/>
                  <a:pt x="10312" y="11777"/>
                  <a:pt x="10201" y="11762"/>
                </a:cubicBezTo>
                <a:cubicBezTo>
                  <a:pt x="9475" y="11687"/>
                  <a:pt x="8948" y="11461"/>
                  <a:pt x="8673" y="11060"/>
                </a:cubicBezTo>
                <a:cubicBezTo>
                  <a:pt x="8397" y="10735"/>
                  <a:pt x="8422" y="10359"/>
                  <a:pt x="8422" y="10258"/>
                </a:cubicBezTo>
                <a:cubicBezTo>
                  <a:pt x="9329" y="9137"/>
                  <a:pt x="10471" y="8858"/>
                  <a:pt x="11385" y="8858"/>
                </a:cubicBezTo>
                <a:cubicBezTo>
                  <a:pt x="12289" y="8858"/>
                  <a:pt x="12971" y="9131"/>
                  <a:pt x="12983" y="9131"/>
                </a:cubicBezTo>
                <a:cubicBezTo>
                  <a:pt x="12996" y="9143"/>
                  <a:pt x="13008" y="9149"/>
                  <a:pt x="13021" y="9149"/>
                </a:cubicBezTo>
                <a:cubicBezTo>
                  <a:pt x="13034" y="9149"/>
                  <a:pt x="13046" y="9143"/>
                  <a:pt x="13059" y="9131"/>
                </a:cubicBezTo>
                <a:cubicBezTo>
                  <a:pt x="13059" y="9131"/>
                  <a:pt x="13084" y="9106"/>
                  <a:pt x="13084" y="9080"/>
                </a:cubicBezTo>
                <a:cubicBezTo>
                  <a:pt x="13535" y="7727"/>
                  <a:pt x="15039" y="7025"/>
                  <a:pt x="15039" y="7025"/>
                </a:cubicBezTo>
                <a:cubicBezTo>
                  <a:pt x="15670" y="6729"/>
                  <a:pt x="16294" y="6620"/>
                  <a:pt x="16869" y="6620"/>
                </a:cubicBezTo>
                <a:cubicBezTo>
                  <a:pt x="18485" y="6620"/>
                  <a:pt x="19725" y="7483"/>
                  <a:pt x="19725" y="7502"/>
                </a:cubicBezTo>
                <a:cubicBezTo>
                  <a:pt x="19740" y="7509"/>
                  <a:pt x="19755" y="7512"/>
                  <a:pt x="19769" y="7512"/>
                </a:cubicBezTo>
                <a:cubicBezTo>
                  <a:pt x="19803" y="7512"/>
                  <a:pt x="19833" y="7494"/>
                  <a:pt x="19851" y="7476"/>
                </a:cubicBezTo>
                <a:cubicBezTo>
                  <a:pt x="19901" y="7426"/>
                  <a:pt x="19876" y="7376"/>
                  <a:pt x="19851" y="7351"/>
                </a:cubicBezTo>
                <a:cubicBezTo>
                  <a:pt x="19832" y="7333"/>
                  <a:pt x="18558" y="6437"/>
                  <a:pt x="16891" y="6437"/>
                </a:cubicBezTo>
                <a:cubicBezTo>
                  <a:pt x="16287" y="6437"/>
                  <a:pt x="15630" y="6555"/>
                  <a:pt x="14963" y="6875"/>
                </a:cubicBezTo>
                <a:cubicBezTo>
                  <a:pt x="14913" y="6900"/>
                  <a:pt x="13460" y="7577"/>
                  <a:pt x="12958" y="8930"/>
                </a:cubicBezTo>
                <a:cubicBezTo>
                  <a:pt x="12737" y="8853"/>
                  <a:pt x="12134" y="8672"/>
                  <a:pt x="11384" y="8672"/>
                </a:cubicBezTo>
                <a:cubicBezTo>
                  <a:pt x="10434" y="8672"/>
                  <a:pt x="9248" y="8960"/>
                  <a:pt x="8297" y="10108"/>
                </a:cubicBezTo>
                <a:cubicBezTo>
                  <a:pt x="7950" y="9998"/>
                  <a:pt x="6229" y="9443"/>
                  <a:pt x="4438" y="9443"/>
                </a:cubicBezTo>
                <a:cubicBezTo>
                  <a:pt x="3378" y="9443"/>
                  <a:pt x="2293" y="9637"/>
                  <a:pt x="1454" y="10233"/>
                </a:cubicBezTo>
                <a:cubicBezTo>
                  <a:pt x="477" y="10935"/>
                  <a:pt x="1" y="12088"/>
                  <a:pt x="1" y="13642"/>
                </a:cubicBezTo>
                <a:cubicBezTo>
                  <a:pt x="1" y="13667"/>
                  <a:pt x="1" y="13667"/>
                  <a:pt x="1" y="13667"/>
                </a:cubicBezTo>
                <a:cubicBezTo>
                  <a:pt x="1" y="13692"/>
                  <a:pt x="577" y="15923"/>
                  <a:pt x="2933" y="16850"/>
                </a:cubicBezTo>
                <a:cubicBezTo>
                  <a:pt x="2941" y="16857"/>
                  <a:pt x="2950" y="16860"/>
                  <a:pt x="2960" y="16860"/>
                </a:cubicBezTo>
                <a:cubicBezTo>
                  <a:pt x="2985" y="16860"/>
                  <a:pt x="3016" y="16843"/>
                  <a:pt x="3033" y="16825"/>
                </a:cubicBezTo>
                <a:cubicBezTo>
                  <a:pt x="3059" y="16800"/>
                  <a:pt x="3059" y="16750"/>
                  <a:pt x="3033" y="16725"/>
                </a:cubicBezTo>
                <a:cubicBezTo>
                  <a:pt x="3008" y="16700"/>
                  <a:pt x="1605" y="14344"/>
                  <a:pt x="2231" y="13241"/>
                </a:cubicBezTo>
                <a:cubicBezTo>
                  <a:pt x="2432" y="12865"/>
                  <a:pt x="2833" y="12690"/>
                  <a:pt x="3460" y="12690"/>
                </a:cubicBezTo>
                <a:lnTo>
                  <a:pt x="3485" y="12690"/>
                </a:lnTo>
                <a:cubicBezTo>
                  <a:pt x="5164" y="12690"/>
                  <a:pt x="6517" y="13792"/>
                  <a:pt x="7820" y="14895"/>
                </a:cubicBezTo>
                <a:cubicBezTo>
                  <a:pt x="8823" y="15722"/>
                  <a:pt x="9825" y="16574"/>
                  <a:pt x="11003" y="16925"/>
                </a:cubicBezTo>
                <a:cubicBezTo>
                  <a:pt x="12658" y="17451"/>
                  <a:pt x="14161" y="17727"/>
                  <a:pt x="15515" y="17727"/>
                </a:cubicBezTo>
                <a:cubicBezTo>
                  <a:pt x="17871" y="17727"/>
                  <a:pt x="19725" y="16900"/>
                  <a:pt x="20953" y="15271"/>
                </a:cubicBezTo>
                <a:cubicBezTo>
                  <a:pt x="21329" y="15697"/>
                  <a:pt x="23109" y="17577"/>
                  <a:pt x="25465" y="17602"/>
                </a:cubicBezTo>
                <a:lnTo>
                  <a:pt x="25515" y="17602"/>
                </a:lnTo>
                <a:cubicBezTo>
                  <a:pt x="28121" y="17602"/>
                  <a:pt x="30603" y="15296"/>
                  <a:pt x="30653" y="15221"/>
                </a:cubicBezTo>
                <a:cubicBezTo>
                  <a:pt x="30853" y="15471"/>
                  <a:pt x="31079" y="15672"/>
                  <a:pt x="31329" y="15847"/>
                </a:cubicBezTo>
                <a:cubicBezTo>
                  <a:pt x="32582" y="16700"/>
                  <a:pt x="33785" y="17025"/>
                  <a:pt x="34913" y="17025"/>
                </a:cubicBezTo>
                <a:cubicBezTo>
                  <a:pt x="38096" y="17025"/>
                  <a:pt x="40552" y="14419"/>
                  <a:pt x="40903" y="14018"/>
                </a:cubicBezTo>
                <a:cubicBezTo>
                  <a:pt x="43211" y="14757"/>
                  <a:pt x="45162" y="15127"/>
                  <a:pt x="46740" y="15127"/>
                </a:cubicBezTo>
                <a:cubicBezTo>
                  <a:pt x="48264" y="15127"/>
                  <a:pt x="49439" y="14782"/>
                  <a:pt x="50252" y="14093"/>
                </a:cubicBezTo>
                <a:cubicBezTo>
                  <a:pt x="51705" y="12840"/>
                  <a:pt x="51430" y="10935"/>
                  <a:pt x="51430" y="10910"/>
                </a:cubicBezTo>
                <a:cubicBezTo>
                  <a:pt x="51430" y="10885"/>
                  <a:pt x="51405" y="10860"/>
                  <a:pt x="51380" y="10835"/>
                </a:cubicBezTo>
                <a:cubicBezTo>
                  <a:pt x="51329" y="10835"/>
                  <a:pt x="51304" y="10835"/>
                  <a:pt x="51279" y="10860"/>
                </a:cubicBezTo>
                <a:cubicBezTo>
                  <a:pt x="50277" y="12088"/>
                  <a:pt x="49400" y="12664"/>
                  <a:pt x="48522" y="12690"/>
                </a:cubicBezTo>
                <a:cubicBezTo>
                  <a:pt x="48484" y="12692"/>
                  <a:pt x="48446" y="12693"/>
                  <a:pt x="48408" y="12693"/>
                </a:cubicBezTo>
                <a:cubicBezTo>
                  <a:pt x="47564" y="12693"/>
                  <a:pt x="46670" y="12164"/>
                  <a:pt x="45615" y="11085"/>
                </a:cubicBezTo>
                <a:cubicBezTo>
                  <a:pt x="44525" y="9950"/>
                  <a:pt x="43444" y="9683"/>
                  <a:pt x="42665" y="9683"/>
                </a:cubicBezTo>
                <a:cubicBezTo>
                  <a:pt x="42155" y="9683"/>
                  <a:pt x="41774" y="9798"/>
                  <a:pt x="41605" y="9857"/>
                </a:cubicBezTo>
                <a:cubicBezTo>
                  <a:pt x="40915" y="6874"/>
                  <a:pt x="38890" y="6850"/>
                  <a:pt x="38610" y="6850"/>
                </a:cubicBezTo>
                <a:cubicBezTo>
                  <a:pt x="38605" y="6850"/>
                  <a:pt x="38601" y="6850"/>
                  <a:pt x="38598" y="6850"/>
                </a:cubicBezTo>
                <a:cubicBezTo>
                  <a:pt x="38673" y="6424"/>
                  <a:pt x="38748" y="4770"/>
                  <a:pt x="37044" y="3216"/>
                </a:cubicBezTo>
                <a:cubicBezTo>
                  <a:pt x="36171" y="2404"/>
                  <a:pt x="35282" y="2178"/>
                  <a:pt x="34555" y="2178"/>
                </a:cubicBezTo>
                <a:cubicBezTo>
                  <a:pt x="33779" y="2178"/>
                  <a:pt x="33190" y="2436"/>
                  <a:pt x="33009" y="2514"/>
                </a:cubicBezTo>
                <a:cubicBezTo>
                  <a:pt x="32614" y="2198"/>
                  <a:pt x="29668" y="1"/>
                  <a:pt x="26194" y="1"/>
                </a:cubicBezTo>
                <a:close/>
              </a:path>
            </a:pathLst>
          </a:cu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3"/>
          <p:cNvSpPr txBox="1"/>
          <p:nvPr>
            <p:ph type="title"/>
          </p:nvPr>
        </p:nvSpPr>
        <p:spPr>
          <a:xfrm>
            <a:off x="1951825" y="1567225"/>
            <a:ext cx="2332800" cy="5277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99" name="Google Shape;99;p13"/>
          <p:cNvSpPr txBox="1"/>
          <p:nvPr>
            <p:ph idx="1" type="subTitle"/>
          </p:nvPr>
        </p:nvSpPr>
        <p:spPr>
          <a:xfrm>
            <a:off x="1951825" y="2110850"/>
            <a:ext cx="23328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13"/>
          <p:cNvSpPr txBox="1"/>
          <p:nvPr>
            <p:ph idx="2" type="title"/>
          </p:nvPr>
        </p:nvSpPr>
        <p:spPr>
          <a:xfrm>
            <a:off x="5896650" y="1567225"/>
            <a:ext cx="2332800" cy="5277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01" name="Google Shape;101;p13"/>
          <p:cNvSpPr txBox="1"/>
          <p:nvPr>
            <p:ph idx="3" type="subTitle"/>
          </p:nvPr>
        </p:nvSpPr>
        <p:spPr>
          <a:xfrm>
            <a:off x="5896650" y="2110850"/>
            <a:ext cx="23328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13"/>
          <p:cNvSpPr txBox="1"/>
          <p:nvPr>
            <p:ph idx="4" type="title"/>
          </p:nvPr>
        </p:nvSpPr>
        <p:spPr>
          <a:xfrm>
            <a:off x="1951825" y="3389668"/>
            <a:ext cx="2332800" cy="5277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03" name="Google Shape;103;p13"/>
          <p:cNvSpPr txBox="1"/>
          <p:nvPr>
            <p:ph idx="5" type="subTitle"/>
          </p:nvPr>
        </p:nvSpPr>
        <p:spPr>
          <a:xfrm>
            <a:off x="1951825" y="3933300"/>
            <a:ext cx="23328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13"/>
          <p:cNvSpPr txBox="1"/>
          <p:nvPr>
            <p:ph idx="6" type="title"/>
          </p:nvPr>
        </p:nvSpPr>
        <p:spPr>
          <a:xfrm>
            <a:off x="5904878" y="3389668"/>
            <a:ext cx="2316600" cy="5277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05" name="Google Shape;105;p13"/>
          <p:cNvSpPr txBox="1"/>
          <p:nvPr>
            <p:ph idx="7" type="subTitle"/>
          </p:nvPr>
        </p:nvSpPr>
        <p:spPr>
          <a:xfrm>
            <a:off x="5896650" y="3933300"/>
            <a:ext cx="23328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13"/>
          <p:cNvSpPr txBox="1"/>
          <p:nvPr>
            <p:ph idx="8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07" name="Google Shape;107;p13"/>
          <p:cNvSpPr txBox="1"/>
          <p:nvPr>
            <p:ph hasCustomPrompt="1" idx="9" type="title"/>
          </p:nvPr>
        </p:nvSpPr>
        <p:spPr>
          <a:xfrm>
            <a:off x="914550" y="1879081"/>
            <a:ext cx="7923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8" name="Google Shape;108;p13"/>
          <p:cNvSpPr txBox="1"/>
          <p:nvPr>
            <p:ph hasCustomPrompt="1" idx="13" type="title"/>
          </p:nvPr>
        </p:nvSpPr>
        <p:spPr>
          <a:xfrm>
            <a:off x="914550" y="3701526"/>
            <a:ext cx="7923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9" name="Google Shape;109;p13"/>
          <p:cNvSpPr txBox="1"/>
          <p:nvPr>
            <p:ph hasCustomPrompt="1" idx="14" type="title"/>
          </p:nvPr>
        </p:nvSpPr>
        <p:spPr>
          <a:xfrm>
            <a:off x="4859376" y="1879067"/>
            <a:ext cx="7923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0" name="Google Shape;110;p13"/>
          <p:cNvSpPr txBox="1"/>
          <p:nvPr>
            <p:ph hasCustomPrompt="1" idx="15" type="title"/>
          </p:nvPr>
        </p:nvSpPr>
        <p:spPr>
          <a:xfrm>
            <a:off x="4859376" y="3701525"/>
            <a:ext cx="7923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1" name="Google Shape;111;p1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1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4"/>
          <p:cNvSpPr/>
          <p:nvPr/>
        </p:nvSpPr>
        <p:spPr>
          <a:xfrm rot="-4602305">
            <a:off x="-747523" y="13155"/>
            <a:ext cx="2390611" cy="1436457"/>
          </a:xfrm>
          <a:custGeom>
            <a:rect b="b" l="l" r="r" t="t"/>
            <a:pathLst>
              <a:path extrusionOk="0" h="30932" w="51475">
                <a:moveTo>
                  <a:pt x="6690" y="6949"/>
                </a:moveTo>
                <a:cubicBezTo>
                  <a:pt x="6691" y="6949"/>
                  <a:pt x="6693" y="6949"/>
                  <a:pt x="6696" y="6951"/>
                </a:cubicBezTo>
                <a:lnTo>
                  <a:pt x="6690" y="6951"/>
                </a:lnTo>
                <a:cubicBezTo>
                  <a:pt x="6689" y="6949"/>
                  <a:pt x="6689" y="6949"/>
                  <a:pt x="6690" y="6949"/>
                </a:cubicBezTo>
                <a:close/>
                <a:moveTo>
                  <a:pt x="12884" y="10743"/>
                </a:moveTo>
                <a:lnTo>
                  <a:pt x="12913" y="10754"/>
                </a:lnTo>
                <a:lnTo>
                  <a:pt x="12913" y="10754"/>
                </a:lnTo>
                <a:cubicBezTo>
                  <a:pt x="12913" y="10756"/>
                  <a:pt x="12944" y="10776"/>
                  <a:pt x="12942" y="10776"/>
                </a:cubicBezTo>
                <a:cubicBezTo>
                  <a:pt x="12941" y="10776"/>
                  <a:pt x="12927" y="10768"/>
                  <a:pt x="12884" y="10743"/>
                </a:cubicBezTo>
                <a:close/>
                <a:moveTo>
                  <a:pt x="19039" y="14533"/>
                </a:moveTo>
                <a:cubicBezTo>
                  <a:pt x="19056" y="14543"/>
                  <a:pt x="19070" y="14551"/>
                  <a:pt x="19069" y="14551"/>
                </a:cubicBezTo>
                <a:cubicBezTo>
                  <a:pt x="19068" y="14551"/>
                  <a:pt x="19062" y="14548"/>
                  <a:pt x="19048" y="14542"/>
                </a:cubicBezTo>
                <a:lnTo>
                  <a:pt x="19039" y="14533"/>
                </a:lnTo>
                <a:close/>
                <a:moveTo>
                  <a:pt x="25653" y="17323"/>
                </a:moveTo>
                <a:cubicBezTo>
                  <a:pt x="25655" y="17323"/>
                  <a:pt x="25671" y="17329"/>
                  <a:pt x="25678" y="17330"/>
                </a:cubicBezTo>
                <a:lnTo>
                  <a:pt x="25678" y="17330"/>
                </a:lnTo>
                <a:lnTo>
                  <a:pt x="25678" y="17336"/>
                </a:lnTo>
                <a:lnTo>
                  <a:pt x="25678" y="17336"/>
                </a:lnTo>
                <a:cubicBezTo>
                  <a:pt x="25658" y="17326"/>
                  <a:pt x="25652" y="17323"/>
                  <a:pt x="25653" y="17323"/>
                </a:cubicBezTo>
                <a:close/>
                <a:moveTo>
                  <a:pt x="31263" y="22049"/>
                </a:moveTo>
                <a:cubicBezTo>
                  <a:pt x="31264" y="22049"/>
                  <a:pt x="31269" y="22053"/>
                  <a:pt x="31276" y="22058"/>
                </a:cubicBezTo>
                <a:lnTo>
                  <a:pt x="31276" y="22058"/>
                </a:lnTo>
                <a:lnTo>
                  <a:pt x="31266" y="22052"/>
                </a:lnTo>
                <a:cubicBezTo>
                  <a:pt x="31263" y="22050"/>
                  <a:pt x="31263" y="22049"/>
                  <a:pt x="31263" y="22049"/>
                </a:cubicBezTo>
                <a:close/>
                <a:moveTo>
                  <a:pt x="38477" y="23929"/>
                </a:moveTo>
                <a:cubicBezTo>
                  <a:pt x="38475" y="23929"/>
                  <a:pt x="38488" y="23934"/>
                  <a:pt x="38500" y="23938"/>
                </a:cubicBezTo>
                <a:lnTo>
                  <a:pt x="38500" y="23938"/>
                </a:lnTo>
                <a:lnTo>
                  <a:pt x="38496" y="23935"/>
                </a:lnTo>
                <a:cubicBezTo>
                  <a:pt x="38483" y="23931"/>
                  <a:pt x="38478" y="23929"/>
                  <a:pt x="38477" y="23929"/>
                </a:cubicBezTo>
                <a:close/>
                <a:moveTo>
                  <a:pt x="43536" y="29596"/>
                </a:moveTo>
                <a:lnTo>
                  <a:pt x="43543" y="29603"/>
                </a:lnTo>
                <a:cubicBezTo>
                  <a:pt x="43553" y="29603"/>
                  <a:pt x="43543" y="29598"/>
                  <a:pt x="43536" y="29596"/>
                </a:cubicBezTo>
                <a:close/>
                <a:moveTo>
                  <a:pt x="2344" y="1"/>
                </a:moveTo>
                <a:lnTo>
                  <a:pt x="1" y="4107"/>
                </a:lnTo>
                <a:cubicBezTo>
                  <a:pt x="1" y="4107"/>
                  <a:pt x="41" y="4127"/>
                  <a:pt x="81" y="4167"/>
                </a:cubicBezTo>
                <a:cubicBezTo>
                  <a:pt x="141" y="4207"/>
                  <a:pt x="241" y="4227"/>
                  <a:pt x="321" y="4307"/>
                </a:cubicBezTo>
                <a:cubicBezTo>
                  <a:pt x="361" y="4327"/>
                  <a:pt x="401" y="4367"/>
                  <a:pt x="461" y="4407"/>
                </a:cubicBezTo>
                <a:cubicBezTo>
                  <a:pt x="501" y="4447"/>
                  <a:pt x="542" y="4487"/>
                  <a:pt x="602" y="4527"/>
                </a:cubicBezTo>
                <a:cubicBezTo>
                  <a:pt x="642" y="4567"/>
                  <a:pt x="682" y="4647"/>
                  <a:pt x="742" y="4708"/>
                </a:cubicBezTo>
                <a:cubicBezTo>
                  <a:pt x="762" y="4748"/>
                  <a:pt x="802" y="4808"/>
                  <a:pt x="822" y="4848"/>
                </a:cubicBezTo>
                <a:cubicBezTo>
                  <a:pt x="842" y="4888"/>
                  <a:pt x="882" y="4948"/>
                  <a:pt x="902" y="5008"/>
                </a:cubicBezTo>
                <a:cubicBezTo>
                  <a:pt x="1022" y="5248"/>
                  <a:pt x="1142" y="5649"/>
                  <a:pt x="1323" y="6190"/>
                </a:cubicBezTo>
                <a:cubicBezTo>
                  <a:pt x="1503" y="6750"/>
                  <a:pt x="1723" y="7491"/>
                  <a:pt x="2224" y="8333"/>
                </a:cubicBezTo>
                <a:cubicBezTo>
                  <a:pt x="2344" y="8533"/>
                  <a:pt x="2484" y="8753"/>
                  <a:pt x="2645" y="8954"/>
                </a:cubicBezTo>
                <a:cubicBezTo>
                  <a:pt x="2805" y="9154"/>
                  <a:pt x="2985" y="9334"/>
                  <a:pt x="3165" y="9534"/>
                </a:cubicBezTo>
                <a:cubicBezTo>
                  <a:pt x="3406" y="9735"/>
                  <a:pt x="3626" y="9935"/>
                  <a:pt x="3886" y="10115"/>
                </a:cubicBezTo>
                <a:cubicBezTo>
                  <a:pt x="3946" y="10175"/>
                  <a:pt x="3986" y="10195"/>
                  <a:pt x="4027" y="10215"/>
                </a:cubicBezTo>
                <a:lnTo>
                  <a:pt x="4127" y="10275"/>
                </a:lnTo>
                <a:lnTo>
                  <a:pt x="4367" y="10416"/>
                </a:lnTo>
                <a:lnTo>
                  <a:pt x="4467" y="10476"/>
                </a:lnTo>
                <a:lnTo>
                  <a:pt x="4627" y="10576"/>
                </a:lnTo>
                <a:lnTo>
                  <a:pt x="4667" y="10596"/>
                </a:lnTo>
                <a:lnTo>
                  <a:pt x="4748" y="10636"/>
                </a:lnTo>
                <a:cubicBezTo>
                  <a:pt x="4868" y="10696"/>
                  <a:pt x="4988" y="10756"/>
                  <a:pt x="5108" y="10796"/>
                </a:cubicBezTo>
                <a:cubicBezTo>
                  <a:pt x="5228" y="10856"/>
                  <a:pt x="5348" y="10916"/>
                  <a:pt x="5469" y="10956"/>
                </a:cubicBezTo>
                <a:cubicBezTo>
                  <a:pt x="5609" y="10997"/>
                  <a:pt x="5749" y="11037"/>
                  <a:pt x="5889" y="11077"/>
                </a:cubicBezTo>
                <a:cubicBezTo>
                  <a:pt x="6029" y="11117"/>
                  <a:pt x="6150" y="11157"/>
                  <a:pt x="6290" y="11197"/>
                </a:cubicBezTo>
                <a:cubicBezTo>
                  <a:pt x="6450" y="11217"/>
                  <a:pt x="6590" y="11237"/>
                  <a:pt x="6730" y="11277"/>
                </a:cubicBezTo>
                <a:cubicBezTo>
                  <a:pt x="6950" y="11306"/>
                  <a:pt x="7170" y="11325"/>
                  <a:pt x="7382" y="11325"/>
                </a:cubicBezTo>
                <a:cubicBezTo>
                  <a:pt x="7460" y="11325"/>
                  <a:pt x="7537" y="11322"/>
                  <a:pt x="7612" y="11317"/>
                </a:cubicBezTo>
                <a:cubicBezTo>
                  <a:pt x="7670" y="11321"/>
                  <a:pt x="7727" y="11322"/>
                  <a:pt x="7783" y="11322"/>
                </a:cubicBezTo>
                <a:cubicBezTo>
                  <a:pt x="8028" y="11322"/>
                  <a:pt x="8244" y="11290"/>
                  <a:pt x="8473" y="11257"/>
                </a:cubicBezTo>
                <a:cubicBezTo>
                  <a:pt x="8753" y="11217"/>
                  <a:pt x="9014" y="11157"/>
                  <a:pt x="9254" y="11097"/>
                </a:cubicBezTo>
                <a:cubicBezTo>
                  <a:pt x="9494" y="11037"/>
                  <a:pt x="9755" y="10976"/>
                  <a:pt x="9955" y="10916"/>
                </a:cubicBezTo>
                <a:cubicBezTo>
                  <a:pt x="10135" y="10856"/>
                  <a:pt x="10336" y="10796"/>
                  <a:pt x="10536" y="10716"/>
                </a:cubicBezTo>
                <a:cubicBezTo>
                  <a:pt x="11095" y="10539"/>
                  <a:pt x="11471" y="10471"/>
                  <a:pt x="11813" y="10471"/>
                </a:cubicBezTo>
                <a:cubicBezTo>
                  <a:pt x="11937" y="10471"/>
                  <a:pt x="12056" y="10480"/>
                  <a:pt x="12178" y="10496"/>
                </a:cubicBezTo>
                <a:cubicBezTo>
                  <a:pt x="12198" y="10496"/>
                  <a:pt x="12238" y="10516"/>
                  <a:pt x="12278" y="10516"/>
                </a:cubicBezTo>
                <a:cubicBezTo>
                  <a:pt x="12294" y="10516"/>
                  <a:pt x="12304" y="10513"/>
                  <a:pt x="12319" y="10513"/>
                </a:cubicBezTo>
                <a:cubicBezTo>
                  <a:pt x="12341" y="10513"/>
                  <a:pt x="12375" y="10520"/>
                  <a:pt x="12459" y="10556"/>
                </a:cubicBezTo>
                <a:lnTo>
                  <a:pt x="12759" y="10696"/>
                </a:lnTo>
                <a:lnTo>
                  <a:pt x="12855" y="10732"/>
                </a:lnTo>
                <a:lnTo>
                  <a:pt x="12855" y="10732"/>
                </a:lnTo>
                <a:lnTo>
                  <a:pt x="12859" y="10736"/>
                </a:lnTo>
                <a:lnTo>
                  <a:pt x="12919" y="10776"/>
                </a:lnTo>
                <a:cubicBezTo>
                  <a:pt x="13019" y="10836"/>
                  <a:pt x="13180" y="10896"/>
                  <a:pt x="13260" y="10997"/>
                </a:cubicBezTo>
                <a:cubicBezTo>
                  <a:pt x="13320" y="11037"/>
                  <a:pt x="13360" y="11077"/>
                  <a:pt x="13420" y="11097"/>
                </a:cubicBezTo>
                <a:lnTo>
                  <a:pt x="13540" y="11237"/>
                </a:lnTo>
                <a:cubicBezTo>
                  <a:pt x="13901" y="11577"/>
                  <a:pt x="14121" y="12178"/>
                  <a:pt x="14421" y="13180"/>
                </a:cubicBezTo>
                <a:cubicBezTo>
                  <a:pt x="14702" y="14141"/>
                  <a:pt x="15223" y="15543"/>
                  <a:pt x="16444" y="16504"/>
                </a:cubicBezTo>
                <a:lnTo>
                  <a:pt x="16665" y="16685"/>
                </a:lnTo>
                <a:lnTo>
                  <a:pt x="16785" y="16785"/>
                </a:lnTo>
                <a:cubicBezTo>
                  <a:pt x="16825" y="16805"/>
                  <a:pt x="16845" y="16805"/>
                  <a:pt x="16865" y="16825"/>
                </a:cubicBezTo>
                <a:lnTo>
                  <a:pt x="17205" y="17025"/>
                </a:lnTo>
                <a:lnTo>
                  <a:pt x="17446" y="17185"/>
                </a:lnTo>
                <a:lnTo>
                  <a:pt x="17686" y="17286"/>
                </a:lnTo>
                <a:lnTo>
                  <a:pt x="18147" y="17486"/>
                </a:lnTo>
                <a:cubicBezTo>
                  <a:pt x="18727" y="17704"/>
                  <a:pt x="19374" y="17872"/>
                  <a:pt x="20026" y="17872"/>
                </a:cubicBezTo>
                <a:cubicBezTo>
                  <a:pt x="20094" y="17872"/>
                  <a:pt x="20162" y="17870"/>
                  <a:pt x="20230" y="17866"/>
                </a:cubicBezTo>
                <a:cubicBezTo>
                  <a:pt x="20931" y="17846"/>
                  <a:pt x="21572" y="17706"/>
                  <a:pt x="22112" y="17546"/>
                </a:cubicBezTo>
                <a:cubicBezTo>
                  <a:pt x="22653" y="17366"/>
                  <a:pt x="23114" y="17225"/>
                  <a:pt x="23535" y="17105"/>
                </a:cubicBezTo>
                <a:cubicBezTo>
                  <a:pt x="23861" y="17028"/>
                  <a:pt x="24126" y="16998"/>
                  <a:pt x="24388" y="16998"/>
                </a:cubicBezTo>
                <a:cubicBezTo>
                  <a:pt x="24464" y="16998"/>
                  <a:pt x="24540" y="17001"/>
                  <a:pt x="24616" y="17005"/>
                </a:cubicBezTo>
                <a:cubicBezTo>
                  <a:pt x="24696" y="17025"/>
                  <a:pt x="24796" y="17025"/>
                  <a:pt x="24876" y="17045"/>
                </a:cubicBezTo>
                <a:cubicBezTo>
                  <a:pt x="24937" y="17065"/>
                  <a:pt x="24997" y="17085"/>
                  <a:pt x="25077" y="17085"/>
                </a:cubicBezTo>
                <a:lnTo>
                  <a:pt x="25117" y="17105"/>
                </a:lnTo>
                <a:cubicBezTo>
                  <a:pt x="25137" y="17105"/>
                  <a:pt x="25157" y="17105"/>
                  <a:pt x="25197" y="17125"/>
                </a:cubicBezTo>
                <a:lnTo>
                  <a:pt x="25377" y="17205"/>
                </a:lnTo>
                <a:lnTo>
                  <a:pt x="25678" y="17339"/>
                </a:lnTo>
                <a:lnTo>
                  <a:pt x="25678" y="17346"/>
                </a:lnTo>
                <a:lnTo>
                  <a:pt x="25718" y="17366"/>
                </a:lnTo>
                <a:lnTo>
                  <a:pt x="25778" y="17386"/>
                </a:lnTo>
                <a:lnTo>
                  <a:pt x="25898" y="17466"/>
                </a:lnTo>
                <a:cubicBezTo>
                  <a:pt x="25978" y="17526"/>
                  <a:pt x="26078" y="17566"/>
                  <a:pt x="26138" y="17626"/>
                </a:cubicBezTo>
                <a:lnTo>
                  <a:pt x="26339" y="17786"/>
                </a:lnTo>
                <a:cubicBezTo>
                  <a:pt x="26419" y="17846"/>
                  <a:pt x="26459" y="17906"/>
                  <a:pt x="26519" y="17987"/>
                </a:cubicBezTo>
                <a:cubicBezTo>
                  <a:pt x="26759" y="18247"/>
                  <a:pt x="26959" y="18547"/>
                  <a:pt x="27120" y="18948"/>
                </a:cubicBezTo>
                <a:cubicBezTo>
                  <a:pt x="27280" y="19348"/>
                  <a:pt x="27400" y="19829"/>
                  <a:pt x="27580" y="20350"/>
                </a:cubicBezTo>
                <a:cubicBezTo>
                  <a:pt x="27741" y="20891"/>
                  <a:pt x="27981" y="21471"/>
                  <a:pt x="28321" y="22012"/>
                </a:cubicBezTo>
                <a:lnTo>
                  <a:pt x="28602" y="22413"/>
                </a:lnTo>
                <a:lnTo>
                  <a:pt x="28922" y="22773"/>
                </a:lnTo>
                <a:cubicBezTo>
                  <a:pt x="29022" y="22914"/>
                  <a:pt x="29163" y="23014"/>
                  <a:pt x="29303" y="23134"/>
                </a:cubicBezTo>
                <a:cubicBezTo>
                  <a:pt x="29423" y="23234"/>
                  <a:pt x="29583" y="23374"/>
                  <a:pt x="29703" y="23434"/>
                </a:cubicBezTo>
                <a:lnTo>
                  <a:pt x="30024" y="23635"/>
                </a:lnTo>
                <a:lnTo>
                  <a:pt x="30184" y="23735"/>
                </a:lnTo>
                <a:cubicBezTo>
                  <a:pt x="30180" y="23732"/>
                  <a:pt x="30177" y="23731"/>
                  <a:pt x="30176" y="23731"/>
                </a:cubicBezTo>
                <a:cubicBezTo>
                  <a:pt x="30170" y="23731"/>
                  <a:pt x="30242" y="23778"/>
                  <a:pt x="30260" y="23778"/>
                </a:cubicBezTo>
                <a:cubicBezTo>
                  <a:pt x="30263" y="23778"/>
                  <a:pt x="30264" y="23777"/>
                  <a:pt x="30264" y="23775"/>
                </a:cubicBezTo>
                <a:lnTo>
                  <a:pt x="30304" y="23795"/>
                </a:lnTo>
                <a:lnTo>
                  <a:pt x="30344" y="23815"/>
                </a:lnTo>
                <a:lnTo>
                  <a:pt x="30444" y="23875"/>
                </a:lnTo>
                <a:cubicBezTo>
                  <a:pt x="30725" y="23995"/>
                  <a:pt x="31005" y="24115"/>
                  <a:pt x="31306" y="24195"/>
                </a:cubicBezTo>
                <a:cubicBezTo>
                  <a:pt x="31606" y="24296"/>
                  <a:pt x="31927" y="24336"/>
                  <a:pt x="32247" y="24376"/>
                </a:cubicBezTo>
                <a:cubicBezTo>
                  <a:pt x="32387" y="24396"/>
                  <a:pt x="32547" y="24396"/>
                  <a:pt x="32708" y="24396"/>
                </a:cubicBezTo>
                <a:cubicBezTo>
                  <a:pt x="32868" y="24396"/>
                  <a:pt x="33008" y="24396"/>
                  <a:pt x="33148" y="24376"/>
                </a:cubicBezTo>
                <a:cubicBezTo>
                  <a:pt x="33769" y="24316"/>
                  <a:pt x="34290" y="24155"/>
                  <a:pt x="34771" y="24015"/>
                </a:cubicBezTo>
                <a:cubicBezTo>
                  <a:pt x="35271" y="23855"/>
                  <a:pt x="35692" y="23715"/>
                  <a:pt x="36093" y="23635"/>
                </a:cubicBezTo>
                <a:cubicBezTo>
                  <a:pt x="36313" y="23574"/>
                  <a:pt x="36493" y="23554"/>
                  <a:pt x="36693" y="23534"/>
                </a:cubicBezTo>
                <a:lnTo>
                  <a:pt x="36974" y="23534"/>
                </a:lnTo>
                <a:cubicBezTo>
                  <a:pt x="37074" y="23534"/>
                  <a:pt x="37174" y="23534"/>
                  <a:pt x="37254" y="23554"/>
                </a:cubicBezTo>
                <a:lnTo>
                  <a:pt x="37535" y="23595"/>
                </a:lnTo>
                <a:cubicBezTo>
                  <a:pt x="37615" y="23615"/>
                  <a:pt x="37695" y="23635"/>
                  <a:pt x="37775" y="23655"/>
                </a:cubicBezTo>
                <a:cubicBezTo>
                  <a:pt x="37935" y="23675"/>
                  <a:pt x="38176" y="23795"/>
                  <a:pt x="38376" y="23875"/>
                </a:cubicBezTo>
                <a:lnTo>
                  <a:pt x="38456" y="23915"/>
                </a:lnTo>
                <a:lnTo>
                  <a:pt x="38496" y="23935"/>
                </a:lnTo>
                <a:lnTo>
                  <a:pt x="38516" y="23935"/>
                </a:lnTo>
                <a:cubicBezTo>
                  <a:pt x="38520" y="23939"/>
                  <a:pt x="38519" y="23941"/>
                  <a:pt x="38515" y="23941"/>
                </a:cubicBezTo>
                <a:cubicBezTo>
                  <a:pt x="38512" y="23941"/>
                  <a:pt x="38506" y="23940"/>
                  <a:pt x="38500" y="23938"/>
                </a:cubicBezTo>
                <a:lnTo>
                  <a:pt x="38500" y="23938"/>
                </a:lnTo>
                <a:lnTo>
                  <a:pt x="38616" y="24015"/>
                </a:lnTo>
                <a:lnTo>
                  <a:pt x="38857" y="24155"/>
                </a:lnTo>
                <a:cubicBezTo>
                  <a:pt x="39037" y="24255"/>
                  <a:pt x="39157" y="24376"/>
                  <a:pt x="39317" y="24496"/>
                </a:cubicBezTo>
                <a:cubicBezTo>
                  <a:pt x="39838" y="24997"/>
                  <a:pt x="40158" y="25678"/>
                  <a:pt x="40399" y="26459"/>
                </a:cubicBezTo>
                <a:cubicBezTo>
                  <a:pt x="40639" y="27240"/>
                  <a:pt x="40799" y="28161"/>
                  <a:pt x="41300" y="28902"/>
                </a:cubicBezTo>
                <a:cubicBezTo>
                  <a:pt x="41420" y="29082"/>
                  <a:pt x="41500" y="29303"/>
                  <a:pt x="41641" y="29463"/>
                </a:cubicBezTo>
                <a:lnTo>
                  <a:pt x="41861" y="29703"/>
                </a:lnTo>
                <a:cubicBezTo>
                  <a:pt x="41941" y="29783"/>
                  <a:pt x="42101" y="29803"/>
                  <a:pt x="42181" y="29863"/>
                </a:cubicBezTo>
                <a:cubicBezTo>
                  <a:pt x="42261" y="29944"/>
                  <a:pt x="42382" y="29984"/>
                  <a:pt x="42462" y="30044"/>
                </a:cubicBezTo>
                <a:cubicBezTo>
                  <a:pt x="42542" y="30104"/>
                  <a:pt x="42642" y="30124"/>
                  <a:pt x="42722" y="30184"/>
                </a:cubicBezTo>
                <a:lnTo>
                  <a:pt x="42962" y="30324"/>
                </a:lnTo>
                <a:lnTo>
                  <a:pt x="43022" y="30344"/>
                </a:lnTo>
                <a:lnTo>
                  <a:pt x="43043" y="30364"/>
                </a:lnTo>
                <a:cubicBezTo>
                  <a:pt x="43043" y="30364"/>
                  <a:pt x="43081" y="30390"/>
                  <a:pt x="43086" y="30390"/>
                </a:cubicBezTo>
                <a:cubicBezTo>
                  <a:pt x="43087" y="30390"/>
                  <a:pt x="43087" y="30388"/>
                  <a:pt x="43083" y="30384"/>
                </a:cubicBezTo>
                <a:lnTo>
                  <a:pt x="43103" y="30384"/>
                </a:lnTo>
                <a:lnTo>
                  <a:pt x="43243" y="30444"/>
                </a:lnTo>
                <a:cubicBezTo>
                  <a:pt x="43856" y="30769"/>
                  <a:pt x="44550" y="30931"/>
                  <a:pt x="45193" y="30931"/>
                </a:cubicBezTo>
                <a:cubicBezTo>
                  <a:pt x="45265" y="30931"/>
                  <a:pt x="45336" y="30929"/>
                  <a:pt x="45406" y="30925"/>
                </a:cubicBezTo>
                <a:cubicBezTo>
                  <a:pt x="46107" y="30885"/>
                  <a:pt x="46708" y="30705"/>
                  <a:pt x="47229" y="30544"/>
                </a:cubicBezTo>
                <a:cubicBezTo>
                  <a:pt x="47769" y="30384"/>
                  <a:pt x="48230" y="30224"/>
                  <a:pt x="48671" y="30144"/>
                </a:cubicBezTo>
                <a:cubicBezTo>
                  <a:pt x="48955" y="30083"/>
                  <a:pt x="49224" y="30059"/>
                  <a:pt x="49471" y="30059"/>
                </a:cubicBezTo>
                <a:cubicBezTo>
                  <a:pt x="49954" y="30059"/>
                  <a:pt x="50355" y="30151"/>
                  <a:pt x="50633" y="30244"/>
                </a:cubicBezTo>
                <a:cubicBezTo>
                  <a:pt x="50854" y="30304"/>
                  <a:pt x="51014" y="30404"/>
                  <a:pt x="51134" y="30444"/>
                </a:cubicBezTo>
                <a:cubicBezTo>
                  <a:pt x="51254" y="30504"/>
                  <a:pt x="51314" y="30524"/>
                  <a:pt x="51314" y="30524"/>
                </a:cubicBezTo>
                <a:lnTo>
                  <a:pt x="51475" y="30204"/>
                </a:lnTo>
                <a:cubicBezTo>
                  <a:pt x="51475" y="30204"/>
                  <a:pt x="51415" y="30164"/>
                  <a:pt x="51294" y="30124"/>
                </a:cubicBezTo>
                <a:cubicBezTo>
                  <a:pt x="51174" y="30064"/>
                  <a:pt x="51034" y="29964"/>
                  <a:pt x="50794" y="29863"/>
                </a:cubicBezTo>
                <a:cubicBezTo>
                  <a:pt x="50673" y="29823"/>
                  <a:pt x="50533" y="29763"/>
                  <a:pt x="50373" y="29723"/>
                </a:cubicBezTo>
                <a:cubicBezTo>
                  <a:pt x="50213" y="29663"/>
                  <a:pt x="50053" y="29643"/>
                  <a:pt x="49872" y="29603"/>
                </a:cubicBezTo>
                <a:cubicBezTo>
                  <a:pt x="49672" y="29563"/>
                  <a:pt x="49472" y="29583"/>
                  <a:pt x="49251" y="29563"/>
                </a:cubicBezTo>
                <a:cubicBezTo>
                  <a:pt x="49051" y="29563"/>
                  <a:pt x="48811" y="29563"/>
                  <a:pt x="48570" y="29603"/>
                </a:cubicBezTo>
                <a:cubicBezTo>
                  <a:pt x="48090" y="29663"/>
                  <a:pt x="47589" y="29803"/>
                  <a:pt x="47068" y="29924"/>
                </a:cubicBezTo>
                <a:cubicBezTo>
                  <a:pt x="46528" y="30044"/>
                  <a:pt x="45967" y="30164"/>
                  <a:pt x="45386" y="30164"/>
                </a:cubicBezTo>
                <a:cubicBezTo>
                  <a:pt x="44805" y="30144"/>
                  <a:pt x="44224" y="29984"/>
                  <a:pt x="43663" y="29663"/>
                </a:cubicBezTo>
                <a:lnTo>
                  <a:pt x="43543" y="29603"/>
                </a:lnTo>
                <a:cubicBezTo>
                  <a:pt x="43530" y="29596"/>
                  <a:pt x="43528" y="29594"/>
                  <a:pt x="43530" y="29594"/>
                </a:cubicBezTo>
                <a:cubicBezTo>
                  <a:pt x="43531" y="29594"/>
                  <a:pt x="43533" y="29595"/>
                  <a:pt x="43536" y="29596"/>
                </a:cubicBezTo>
                <a:lnTo>
                  <a:pt x="43536" y="29596"/>
                </a:lnTo>
                <a:lnTo>
                  <a:pt x="43523" y="29583"/>
                </a:lnTo>
                <a:lnTo>
                  <a:pt x="43463" y="29543"/>
                </a:lnTo>
                <a:lnTo>
                  <a:pt x="43243" y="29383"/>
                </a:lnTo>
                <a:cubicBezTo>
                  <a:pt x="43183" y="29343"/>
                  <a:pt x="43083" y="29283"/>
                  <a:pt x="43022" y="29223"/>
                </a:cubicBezTo>
                <a:lnTo>
                  <a:pt x="42862" y="29062"/>
                </a:lnTo>
                <a:lnTo>
                  <a:pt x="42682" y="28902"/>
                </a:lnTo>
                <a:lnTo>
                  <a:pt x="42542" y="28722"/>
                </a:lnTo>
                <a:cubicBezTo>
                  <a:pt x="42422" y="28602"/>
                  <a:pt x="42342" y="28441"/>
                  <a:pt x="42261" y="28301"/>
                </a:cubicBezTo>
                <a:cubicBezTo>
                  <a:pt x="41921" y="27720"/>
                  <a:pt x="41761" y="26979"/>
                  <a:pt x="41560" y="26138"/>
                </a:cubicBezTo>
                <a:cubicBezTo>
                  <a:pt x="41380" y="25317"/>
                  <a:pt x="41020" y="24316"/>
                  <a:pt x="40299" y="23534"/>
                </a:cubicBezTo>
                <a:cubicBezTo>
                  <a:pt x="40098" y="23354"/>
                  <a:pt x="39918" y="23154"/>
                  <a:pt x="39698" y="23014"/>
                </a:cubicBezTo>
                <a:lnTo>
                  <a:pt x="39377" y="22773"/>
                </a:lnTo>
                <a:lnTo>
                  <a:pt x="39217" y="22673"/>
                </a:lnTo>
                <a:lnTo>
                  <a:pt x="39017" y="22573"/>
                </a:lnTo>
                <a:cubicBezTo>
                  <a:pt x="38796" y="22453"/>
                  <a:pt x="38636" y="22353"/>
                  <a:pt x="38336" y="22253"/>
                </a:cubicBezTo>
                <a:lnTo>
                  <a:pt x="37915" y="22092"/>
                </a:lnTo>
                <a:lnTo>
                  <a:pt x="37495" y="22012"/>
                </a:lnTo>
                <a:cubicBezTo>
                  <a:pt x="37224" y="21960"/>
                  <a:pt x="36953" y="21938"/>
                  <a:pt x="36686" y="21938"/>
                </a:cubicBezTo>
                <a:cubicBezTo>
                  <a:pt x="35825" y="21938"/>
                  <a:pt x="34998" y="22165"/>
                  <a:pt x="34310" y="22333"/>
                </a:cubicBezTo>
                <a:cubicBezTo>
                  <a:pt x="33804" y="22454"/>
                  <a:pt x="33347" y="22532"/>
                  <a:pt x="32918" y="22532"/>
                </a:cubicBezTo>
                <a:cubicBezTo>
                  <a:pt x="32565" y="22532"/>
                  <a:pt x="32232" y="22479"/>
                  <a:pt x="31907" y="22353"/>
                </a:cubicBezTo>
                <a:cubicBezTo>
                  <a:pt x="31726" y="22313"/>
                  <a:pt x="31546" y="22193"/>
                  <a:pt x="31366" y="22112"/>
                </a:cubicBezTo>
                <a:lnTo>
                  <a:pt x="31306" y="22072"/>
                </a:lnTo>
                <a:lnTo>
                  <a:pt x="31145" y="21952"/>
                </a:lnTo>
                <a:lnTo>
                  <a:pt x="30825" y="21732"/>
                </a:lnTo>
                <a:cubicBezTo>
                  <a:pt x="30745" y="21672"/>
                  <a:pt x="30705" y="21612"/>
                  <a:pt x="30645" y="21552"/>
                </a:cubicBezTo>
                <a:cubicBezTo>
                  <a:pt x="30585" y="21512"/>
                  <a:pt x="30525" y="21451"/>
                  <a:pt x="30464" y="21371"/>
                </a:cubicBezTo>
                <a:lnTo>
                  <a:pt x="30304" y="21171"/>
                </a:lnTo>
                <a:lnTo>
                  <a:pt x="30164" y="20911"/>
                </a:lnTo>
                <a:cubicBezTo>
                  <a:pt x="29984" y="20590"/>
                  <a:pt x="29844" y="20210"/>
                  <a:pt x="29743" y="19729"/>
                </a:cubicBezTo>
                <a:cubicBezTo>
                  <a:pt x="29623" y="19268"/>
                  <a:pt x="29503" y="18748"/>
                  <a:pt x="29323" y="18167"/>
                </a:cubicBezTo>
                <a:cubicBezTo>
                  <a:pt x="29163" y="17606"/>
                  <a:pt x="28862" y="16985"/>
                  <a:pt x="28442" y="16444"/>
                </a:cubicBezTo>
                <a:cubicBezTo>
                  <a:pt x="28321" y="16304"/>
                  <a:pt x="28221" y="16164"/>
                  <a:pt x="28101" y="16044"/>
                </a:cubicBezTo>
                <a:lnTo>
                  <a:pt x="27721" y="15703"/>
                </a:lnTo>
                <a:cubicBezTo>
                  <a:pt x="27600" y="15563"/>
                  <a:pt x="27460" y="15483"/>
                  <a:pt x="27320" y="15383"/>
                </a:cubicBezTo>
                <a:lnTo>
                  <a:pt x="27120" y="15243"/>
                </a:lnTo>
                <a:lnTo>
                  <a:pt x="27020" y="15182"/>
                </a:lnTo>
                <a:lnTo>
                  <a:pt x="26959" y="15142"/>
                </a:lnTo>
                <a:lnTo>
                  <a:pt x="26939" y="15122"/>
                </a:lnTo>
                <a:cubicBezTo>
                  <a:pt x="26933" y="15119"/>
                  <a:pt x="26930" y="15118"/>
                  <a:pt x="26929" y="15118"/>
                </a:cubicBezTo>
                <a:cubicBezTo>
                  <a:pt x="26928" y="15118"/>
                  <a:pt x="26934" y="15122"/>
                  <a:pt x="26934" y="15122"/>
                </a:cubicBezTo>
                <a:cubicBezTo>
                  <a:pt x="26934" y="15122"/>
                  <a:pt x="26919" y="15112"/>
                  <a:pt x="26839" y="15062"/>
                </a:cubicBezTo>
                <a:lnTo>
                  <a:pt x="26499" y="14882"/>
                </a:lnTo>
                <a:lnTo>
                  <a:pt x="26319" y="14802"/>
                </a:lnTo>
                <a:cubicBezTo>
                  <a:pt x="26299" y="14782"/>
                  <a:pt x="26258" y="14762"/>
                  <a:pt x="26218" y="14742"/>
                </a:cubicBezTo>
                <a:lnTo>
                  <a:pt x="26078" y="14702"/>
                </a:lnTo>
                <a:cubicBezTo>
                  <a:pt x="25898" y="14622"/>
                  <a:pt x="25718" y="14562"/>
                  <a:pt x="25537" y="14502"/>
                </a:cubicBezTo>
                <a:cubicBezTo>
                  <a:pt x="25357" y="14461"/>
                  <a:pt x="25177" y="14441"/>
                  <a:pt x="24997" y="14401"/>
                </a:cubicBezTo>
                <a:cubicBezTo>
                  <a:pt x="24684" y="14346"/>
                  <a:pt x="24364" y="14321"/>
                  <a:pt x="24050" y="14321"/>
                </a:cubicBezTo>
                <a:cubicBezTo>
                  <a:pt x="23680" y="14321"/>
                  <a:pt x="23319" y="14356"/>
                  <a:pt x="22994" y="14421"/>
                </a:cubicBezTo>
                <a:cubicBezTo>
                  <a:pt x="22373" y="14542"/>
                  <a:pt x="21852" y="14682"/>
                  <a:pt x="21391" y="14782"/>
                </a:cubicBezTo>
                <a:cubicBezTo>
                  <a:pt x="20931" y="14882"/>
                  <a:pt x="20550" y="14922"/>
                  <a:pt x="20230" y="14922"/>
                </a:cubicBezTo>
                <a:cubicBezTo>
                  <a:pt x="19909" y="14922"/>
                  <a:pt x="19629" y="14802"/>
                  <a:pt x="19329" y="14682"/>
                </a:cubicBezTo>
                <a:lnTo>
                  <a:pt x="19088" y="14562"/>
                </a:lnTo>
                <a:lnTo>
                  <a:pt x="19038" y="14532"/>
                </a:lnTo>
                <a:lnTo>
                  <a:pt x="19038" y="14532"/>
                </a:lnTo>
                <a:lnTo>
                  <a:pt x="19028" y="14522"/>
                </a:lnTo>
                <a:lnTo>
                  <a:pt x="18988" y="14502"/>
                </a:lnTo>
                <a:lnTo>
                  <a:pt x="18908" y="14441"/>
                </a:lnTo>
                <a:lnTo>
                  <a:pt x="18607" y="14221"/>
                </a:lnTo>
                <a:cubicBezTo>
                  <a:pt x="18587" y="14201"/>
                  <a:pt x="18547" y="14181"/>
                  <a:pt x="18527" y="14181"/>
                </a:cubicBezTo>
                <a:lnTo>
                  <a:pt x="18507" y="14141"/>
                </a:lnTo>
                <a:cubicBezTo>
                  <a:pt x="18487" y="14121"/>
                  <a:pt x="18467" y="14101"/>
                  <a:pt x="18467" y="14081"/>
                </a:cubicBezTo>
                <a:cubicBezTo>
                  <a:pt x="18387" y="14021"/>
                  <a:pt x="18307" y="13881"/>
                  <a:pt x="18207" y="13780"/>
                </a:cubicBezTo>
                <a:cubicBezTo>
                  <a:pt x="18167" y="13720"/>
                  <a:pt x="18147" y="13660"/>
                  <a:pt x="18107" y="13600"/>
                </a:cubicBezTo>
                <a:cubicBezTo>
                  <a:pt x="18067" y="13540"/>
                  <a:pt x="18027" y="13460"/>
                  <a:pt x="18007" y="13380"/>
                </a:cubicBezTo>
                <a:cubicBezTo>
                  <a:pt x="17866" y="13100"/>
                  <a:pt x="17766" y="12739"/>
                  <a:pt x="17666" y="12278"/>
                </a:cubicBezTo>
                <a:cubicBezTo>
                  <a:pt x="17606" y="12038"/>
                  <a:pt x="17546" y="11798"/>
                  <a:pt x="17486" y="11577"/>
                </a:cubicBezTo>
                <a:cubicBezTo>
                  <a:pt x="17406" y="11297"/>
                  <a:pt x="17346" y="11037"/>
                  <a:pt x="17225" y="10736"/>
                </a:cubicBezTo>
                <a:cubicBezTo>
                  <a:pt x="17145" y="10456"/>
                  <a:pt x="17005" y="10155"/>
                  <a:pt x="16865" y="9855"/>
                </a:cubicBezTo>
                <a:cubicBezTo>
                  <a:pt x="16685" y="9574"/>
                  <a:pt x="16524" y="9254"/>
                  <a:pt x="16304" y="8994"/>
                </a:cubicBezTo>
                <a:cubicBezTo>
                  <a:pt x="16184" y="8873"/>
                  <a:pt x="16084" y="8733"/>
                  <a:pt x="15964" y="8613"/>
                </a:cubicBezTo>
                <a:lnTo>
                  <a:pt x="15583" y="8253"/>
                </a:lnTo>
                <a:cubicBezTo>
                  <a:pt x="15343" y="8012"/>
                  <a:pt x="15082" y="7872"/>
                  <a:pt x="14822" y="7672"/>
                </a:cubicBezTo>
                <a:lnTo>
                  <a:pt x="14722" y="7612"/>
                </a:lnTo>
                <a:lnTo>
                  <a:pt x="14662" y="7572"/>
                </a:lnTo>
                <a:lnTo>
                  <a:pt x="14642" y="7572"/>
                </a:lnTo>
                <a:lnTo>
                  <a:pt x="14522" y="7491"/>
                </a:lnTo>
                <a:lnTo>
                  <a:pt x="14361" y="7411"/>
                </a:lnTo>
                <a:lnTo>
                  <a:pt x="14061" y="7251"/>
                </a:lnTo>
                <a:cubicBezTo>
                  <a:pt x="14001" y="7211"/>
                  <a:pt x="13761" y="7131"/>
                  <a:pt x="13600" y="7071"/>
                </a:cubicBezTo>
                <a:cubicBezTo>
                  <a:pt x="13420" y="7011"/>
                  <a:pt x="13240" y="6951"/>
                  <a:pt x="13060" y="6891"/>
                </a:cubicBezTo>
                <a:cubicBezTo>
                  <a:pt x="12563" y="6766"/>
                  <a:pt x="12030" y="6690"/>
                  <a:pt x="11536" y="6690"/>
                </a:cubicBezTo>
                <a:cubicBezTo>
                  <a:pt x="11392" y="6690"/>
                  <a:pt x="11252" y="6697"/>
                  <a:pt x="11117" y="6710"/>
                </a:cubicBezTo>
                <a:cubicBezTo>
                  <a:pt x="10796" y="6730"/>
                  <a:pt x="10536" y="6790"/>
                  <a:pt x="10255" y="6831"/>
                </a:cubicBezTo>
                <a:cubicBezTo>
                  <a:pt x="10015" y="6871"/>
                  <a:pt x="9735" y="6931"/>
                  <a:pt x="9534" y="6991"/>
                </a:cubicBezTo>
                <a:cubicBezTo>
                  <a:pt x="8749" y="7183"/>
                  <a:pt x="8191" y="7299"/>
                  <a:pt x="7822" y="7299"/>
                </a:cubicBezTo>
                <a:cubicBezTo>
                  <a:pt x="7768" y="7299"/>
                  <a:pt x="7718" y="7296"/>
                  <a:pt x="7672" y="7291"/>
                </a:cubicBezTo>
                <a:cubicBezTo>
                  <a:pt x="7572" y="7271"/>
                  <a:pt x="7471" y="7271"/>
                  <a:pt x="7391" y="7251"/>
                </a:cubicBezTo>
                <a:cubicBezTo>
                  <a:pt x="7351" y="7231"/>
                  <a:pt x="7311" y="7231"/>
                  <a:pt x="7271" y="7211"/>
                </a:cubicBezTo>
                <a:lnTo>
                  <a:pt x="7131" y="7171"/>
                </a:lnTo>
                <a:cubicBezTo>
                  <a:pt x="7091" y="7151"/>
                  <a:pt x="7051" y="7131"/>
                  <a:pt x="7011" y="7111"/>
                </a:cubicBezTo>
                <a:cubicBezTo>
                  <a:pt x="6971" y="7091"/>
                  <a:pt x="6931" y="7071"/>
                  <a:pt x="6871" y="7051"/>
                </a:cubicBezTo>
                <a:lnTo>
                  <a:pt x="6826" y="7021"/>
                </a:lnTo>
                <a:lnTo>
                  <a:pt x="6826" y="7021"/>
                </a:lnTo>
                <a:cubicBezTo>
                  <a:pt x="6831" y="7024"/>
                  <a:pt x="6835" y="7026"/>
                  <a:pt x="6835" y="7026"/>
                </a:cubicBezTo>
                <a:cubicBezTo>
                  <a:pt x="6835" y="7026"/>
                  <a:pt x="6828" y="7022"/>
                  <a:pt x="6811" y="7011"/>
                </a:cubicBezTo>
                <a:lnTo>
                  <a:pt x="6811" y="7011"/>
                </a:lnTo>
                <a:lnTo>
                  <a:pt x="6811" y="7011"/>
                </a:lnTo>
                <a:lnTo>
                  <a:pt x="6811" y="7011"/>
                </a:lnTo>
                <a:lnTo>
                  <a:pt x="6791" y="6991"/>
                </a:lnTo>
                <a:lnTo>
                  <a:pt x="6750" y="6971"/>
                </a:lnTo>
                <a:lnTo>
                  <a:pt x="6750" y="6971"/>
                </a:lnTo>
                <a:lnTo>
                  <a:pt x="6710" y="6951"/>
                </a:lnTo>
                <a:lnTo>
                  <a:pt x="6710" y="6951"/>
                </a:lnTo>
                <a:lnTo>
                  <a:pt x="6670" y="6931"/>
                </a:lnTo>
                <a:lnTo>
                  <a:pt x="6470" y="6770"/>
                </a:lnTo>
                <a:lnTo>
                  <a:pt x="6350" y="6690"/>
                </a:lnTo>
                <a:cubicBezTo>
                  <a:pt x="6310" y="6670"/>
                  <a:pt x="6270" y="6650"/>
                  <a:pt x="6290" y="6630"/>
                </a:cubicBezTo>
                <a:cubicBezTo>
                  <a:pt x="6270" y="6590"/>
                  <a:pt x="6250" y="6570"/>
                  <a:pt x="6210" y="6550"/>
                </a:cubicBezTo>
                <a:cubicBezTo>
                  <a:pt x="6170" y="6490"/>
                  <a:pt x="6130" y="6430"/>
                  <a:pt x="6090" y="6370"/>
                </a:cubicBezTo>
                <a:cubicBezTo>
                  <a:pt x="6049" y="6310"/>
                  <a:pt x="6029" y="6230"/>
                  <a:pt x="5989" y="6190"/>
                </a:cubicBezTo>
                <a:cubicBezTo>
                  <a:pt x="5849" y="5909"/>
                  <a:pt x="5749" y="5529"/>
                  <a:pt x="5629" y="5008"/>
                </a:cubicBezTo>
                <a:cubicBezTo>
                  <a:pt x="5489" y="4507"/>
                  <a:pt x="5368" y="3946"/>
                  <a:pt x="5148" y="3326"/>
                </a:cubicBezTo>
                <a:cubicBezTo>
                  <a:pt x="5088" y="3185"/>
                  <a:pt x="5028" y="3025"/>
                  <a:pt x="4968" y="2885"/>
                </a:cubicBezTo>
                <a:cubicBezTo>
                  <a:pt x="4888" y="2745"/>
                  <a:pt x="4828" y="2605"/>
                  <a:pt x="4748" y="2464"/>
                </a:cubicBezTo>
                <a:cubicBezTo>
                  <a:pt x="4587" y="2184"/>
                  <a:pt x="4447" y="1924"/>
                  <a:pt x="4267" y="1703"/>
                </a:cubicBezTo>
                <a:cubicBezTo>
                  <a:pt x="4087" y="1483"/>
                  <a:pt x="3926" y="1263"/>
                  <a:pt x="3746" y="1102"/>
                </a:cubicBezTo>
                <a:cubicBezTo>
                  <a:pt x="3586" y="942"/>
                  <a:pt x="3426" y="782"/>
                  <a:pt x="3265" y="662"/>
                </a:cubicBezTo>
                <a:cubicBezTo>
                  <a:pt x="2985" y="421"/>
                  <a:pt x="2745" y="281"/>
                  <a:pt x="2584" y="161"/>
                </a:cubicBezTo>
                <a:cubicBezTo>
                  <a:pt x="2424" y="61"/>
                  <a:pt x="2344" y="1"/>
                  <a:pt x="234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14"/>
          <p:cNvSpPr/>
          <p:nvPr/>
        </p:nvSpPr>
        <p:spPr>
          <a:xfrm>
            <a:off x="7750903" y="445017"/>
            <a:ext cx="2878990" cy="987006"/>
          </a:xfrm>
          <a:custGeom>
            <a:rect b="b" l="l" r="r" t="t"/>
            <a:pathLst>
              <a:path extrusionOk="0" h="17728" w="51706">
                <a:moveTo>
                  <a:pt x="26194" y="1"/>
                </a:moveTo>
                <a:cubicBezTo>
                  <a:pt x="25258" y="1"/>
                  <a:pt x="24283" y="160"/>
                  <a:pt x="23309" y="559"/>
                </a:cubicBezTo>
                <a:cubicBezTo>
                  <a:pt x="21229" y="1411"/>
                  <a:pt x="19926" y="2890"/>
                  <a:pt x="19600" y="4745"/>
                </a:cubicBezTo>
                <a:cubicBezTo>
                  <a:pt x="19349" y="6298"/>
                  <a:pt x="19876" y="8003"/>
                  <a:pt x="20903" y="8880"/>
                </a:cubicBezTo>
                <a:cubicBezTo>
                  <a:pt x="21630" y="9532"/>
                  <a:pt x="22983" y="10033"/>
                  <a:pt x="24287" y="10033"/>
                </a:cubicBezTo>
                <a:cubicBezTo>
                  <a:pt x="24638" y="10033"/>
                  <a:pt x="25014" y="9983"/>
                  <a:pt x="25339" y="9908"/>
                </a:cubicBezTo>
                <a:cubicBezTo>
                  <a:pt x="26542" y="9607"/>
                  <a:pt x="27445" y="8805"/>
                  <a:pt x="27946" y="7577"/>
                </a:cubicBezTo>
                <a:cubicBezTo>
                  <a:pt x="28397" y="6424"/>
                  <a:pt x="28272" y="5296"/>
                  <a:pt x="27595" y="4469"/>
                </a:cubicBezTo>
                <a:cubicBezTo>
                  <a:pt x="27103" y="3870"/>
                  <a:pt x="26374" y="3509"/>
                  <a:pt x="25657" y="3509"/>
                </a:cubicBezTo>
                <a:cubicBezTo>
                  <a:pt x="25534" y="3509"/>
                  <a:pt x="25411" y="3519"/>
                  <a:pt x="25289" y="3542"/>
                </a:cubicBezTo>
                <a:cubicBezTo>
                  <a:pt x="24587" y="3667"/>
                  <a:pt x="24061" y="4168"/>
                  <a:pt x="23785" y="4945"/>
                </a:cubicBezTo>
                <a:cubicBezTo>
                  <a:pt x="23785" y="4970"/>
                  <a:pt x="23811" y="5020"/>
                  <a:pt x="23861" y="5045"/>
                </a:cubicBezTo>
                <a:cubicBezTo>
                  <a:pt x="23874" y="5052"/>
                  <a:pt x="23887" y="5055"/>
                  <a:pt x="23900" y="5055"/>
                </a:cubicBezTo>
                <a:cubicBezTo>
                  <a:pt x="23934" y="5055"/>
                  <a:pt x="23961" y="5032"/>
                  <a:pt x="23961" y="4995"/>
                </a:cubicBezTo>
                <a:cubicBezTo>
                  <a:pt x="24186" y="4293"/>
                  <a:pt x="24688" y="3842"/>
                  <a:pt x="25314" y="3717"/>
                </a:cubicBezTo>
                <a:cubicBezTo>
                  <a:pt x="25424" y="3699"/>
                  <a:pt x="25535" y="3691"/>
                  <a:pt x="25645" y="3691"/>
                </a:cubicBezTo>
                <a:cubicBezTo>
                  <a:pt x="26319" y="3691"/>
                  <a:pt x="26996" y="4013"/>
                  <a:pt x="27470" y="4594"/>
                </a:cubicBezTo>
                <a:cubicBezTo>
                  <a:pt x="27846" y="5045"/>
                  <a:pt x="28372" y="6023"/>
                  <a:pt x="27770" y="7502"/>
                </a:cubicBezTo>
                <a:cubicBezTo>
                  <a:pt x="27294" y="8705"/>
                  <a:pt x="26467" y="9456"/>
                  <a:pt x="25289" y="9732"/>
                </a:cubicBezTo>
                <a:cubicBezTo>
                  <a:pt x="24948" y="9819"/>
                  <a:pt x="24600" y="9857"/>
                  <a:pt x="24257" y="9857"/>
                </a:cubicBezTo>
                <a:cubicBezTo>
                  <a:pt x="22911" y="9857"/>
                  <a:pt x="21628" y="9274"/>
                  <a:pt x="21029" y="8755"/>
                </a:cubicBezTo>
                <a:cubicBezTo>
                  <a:pt x="20227" y="8078"/>
                  <a:pt x="19500" y="6524"/>
                  <a:pt x="19800" y="4770"/>
                </a:cubicBezTo>
                <a:cubicBezTo>
                  <a:pt x="20076" y="2990"/>
                  <a:pt x="21354" y="1562"/>
                  <a:pt x="23384" y="709"/>
                </a:cubicBezTo>
                <a:cubicBezTo>
                  <a:pt x="24326" y="326"/>
                  <a:pt x="25269" y="172"/>
                  <a:pt x="26176" y="172"/>
                </a:cubicBezTo>
                <a:cubicBezTo>
                  <a:pt x="29829" y="172"/>
                  <a:pt x="32893" y="2669"/>
                  <a:pt x="32933" y="2689"/>
                </a:cubicBezTo>
                <a:cubicBezTo>
                  <a:pt x="32958" y="2715"/>
                  <a:pt x="33009" y="2715"/>
                  <a:pt x="33034" y="2715"/>
                </a:cubicBezTo>
                <a:cubicBezTo>
                  <a:pt x="33048" y="2701"/>
                  <a:pt x="33668" y="2360"/>
                  <a:pt x="34540" y="2360"/>
                </a:cubicBezTo>
                <a:cubicBezTo>
                  <a:pt x="35234" y="2360"/>
                  <a:pt x="36086" y="2575"/>
                  <a:pt x="36918" y="3341"/>
                </a:cubicBezTo>
                <a:cubicBezTo>
                  <a:pt x="38823" y="5095"/>
                  <a:pt x="38397" y="6900"/>
                  <a:pt x="38397" y="6950"/>
                </a:cubicBezTo>
                <a:cubicBezTo>
                  <a:pt x="38397" y="6950"/>
                  <a:pt x="38222" y="8253"/>
                  <a:pt x="37169" y="8855"/>
                </a:cubicBezTo>
                <a:cubicBezTo>
                  <a:pt x="36815" y="9060"/>
                  <a:pt x="36410" y="9162"/>
                  <a:pt x="35952" y="9162"/>
                </a:cubicBezTo>
                <a:cubicBezTo>
                  <a:pt x="35405" y="9162"/>
                  <a:pt x="34783" y="9016"/>
                  <a:pt x="34086" y="8730"/>
                </a:cubicBezTo>
                <a:cubicBezTo>
                  <a:pt x="32983" y="8278"/>
                  <a:pt x="32432" y="7577"/>
                  <a:pt x="32532" y="6725"/>
                </a:cubicBezTo>
                <a:cubicBezTo>
                  <a:pt x="32633" y="5872"/>
                  <a:pt x="33435" y="5045"/>
                  <a:pt x="34262" y="4945"/>
                </a:cubicBezTo>
                <a:cubicBezTo>
                  <a:pt x="34322" y="4938"/>
                  <a:pt x="34381" y="4934"/>
                  <a:pt x="34439" y="4934"/>
                </a:cubicBezTo>
                <a:cubicBezTo>
                  <a:pt x="34957" y="4934"/>
                  <a:pt x="35367" y="5236"/>
                  <a:pt x="35615" y="5822"/>
                </a:cubicBezTo>
                <a:cubicBezTo>
                  <a:pt x="35615" y="5872"/>
                  <a:pt x="35665" y="5872"/>
                  <a:pt x="35715" y="5872"/>
                </a:cubicBezTo>
                <a:cubicBezTo>
                  <a:pt x="35765" y="5847"/>
                  <a:pt x="35791" y="5797"/>
                  <a:pt x="35765" y="5747"/>
                </a:cubicBezTo>
                <a:cubicBezTo>
                  <a:pt x="35497" y="5120"/>
                  <a:pt x="35029" y="4754"/>
                  <a:pt x="34450" y="4754"/>
                </a:cubicBezTo>
                <a:cubicBezTo>
                  <a:pt x="34380" y="4754"/>
                  <a:pt x="34309" y="4759"/>
                  <a:pt x="34237" y="4770"/>
                </a:cubicBezTo>
                <a:cubicBezTo>
                  <a:pt x="33334" y="4895"/>
                  <a:pt x="32482" y="5772"/>
                  <a:pt x="32357" y="6700"/>
                </a:cubicBezTo>
                <a:cubicBezTo>
                  <a:pt x="32282" y="7251"/>
                  <a:pt x="32407" y="8253"/>
                  <a:pt x="34011" y="8905"/>
                </a:cubicBezTo>
                <a:cubicBezTo>
                  <a:pt x="34716" y="9198"/>
                  <a:pt x="35357" y="9342"/>
                  <a:pt x="35927" y="9342"/>
                </a:cubicBezTo>
                <a:cubicBezTo>
                  <a:pt x="36432" y="9342"/>
                  <a:pt x="36881" y="9229"/>
                  <a:pt x="37269" y="9005"/>
                </a:cubicBezTo>
                <a:cubicBezTo>
                  <a:pt x="38247" y="8454"/>
                  <a:pt x="38522" y="7301"/>
                  <a:pt x="38572" y="7025"/>
                </a:cubicBezTo>
                <a:cubicBezTo>
                  <a:pt x="38572" y="7025"/>
                  <a:pt x="38584" y="7036"/>
                  <a:pt x="38591" y="7036"/>
                </a:cubicBezTo>
                <a:cubicBezTo>
                  <a:pt x="38595" y="7036"/>
                  <a:pt x="38598" y="7034"/>
                  <a:pt x="38598" y="7025"/>
                </a:cubicBezTo>
                <a:cubicBezTo>
                  <a:pt x="38600" y="7025"/>
                  <a:pt x="38624" y="7024"/>
                  <a:pt x="38665" y="7024"/>
                </a:cubicBezTo>
                <a:cubicBezTo>
                  <a:pt x="39039" y="7024"/>
                  <a:pt x="40846" y="7166"/>
                  <a:pt x="41455" y="10008"/>
                </a:cubicBezTo>
                <a:cubicBezTo>
                  <a:pt x="41455" y="10033"/>
                  <a:pt x="41455" y="10058"/>
                  <a:pt x="41480" y="10058"/>
                </a:cubicBezTo>
                <a:cubicBezTo>
                  <a:pt x="41492" y="10070"/>
                  <a:pt x="41511" y="10077"/>
                  <a:pt x="41530" y="10077"/>
                </a:cubicBezTo>
                <a:cubicBezTo>
                  <a:pt x="41549" y="10077"/>
                  <a:pt x="41567" y="10070"/>
                  <a:pt x="41580" y="10058"/>
                </a:cubicBezTo>
                <a:cubicBezTo>
                  <a:pt x="41580" y="10058"/>
                  <a:pt x="42002" y="9861"/>
                  <a:pt x="42653" y="9861"/>
                </a:cubicBezTo>
                <a:cubicBezTo>
                  <a:pt x="43396" y="9861"/>
                  <a:pt x="44436" y="10117"/>
                  <a:pt x="45490" y="11211"/>
                </a:cubicBezTo>
                <a:cubicBezTo>
                  <a:pt x="46617" y="12362"/>
                  <a:pt x="47552" y="12891"/>
                  <a:pt x="48459" y="12891"/>
                </a:cubicBezTo>
                <a:cubicBezTo>
                  <a:pt x="48480" y="12891"/>
                  <a:pt x="48501" y="12891"/>
                  <a:pt x="48522" y="12890"/>
                </a:cubicBezTo>
                <a:cubicBezTo>
                  <a:pt x="49425" y="12840"/>
                  <a:pt x="50302" y="12289"/>
                  <a:pt x="51279" y="11161"/>
                </a:cubicBezTo>
                <a:lnTo>
                  <a:pt x="51279" y="11161"/>
                </a:lnTo>
                <a:cubicBezTo>
                  <a:pt x="51304" y="11662"/>
                  <a:pt x="51229" y="13015"/>
                  <a:pt x="50152" y="13943"/>
                </a:cubicBezTo>
                <a:cubicBezTo>
                  <a:pt x="49371" y="14613"/>
                  <a:pt x="48211" y="14946"/>
                  <a:pt x="46714" y="14946"/>
                </a:cubicBezTo>
                <a:cubicBezTo>
                  <a:pt x="45135" y="14946"/>
                  <a:pt x="43181" y="14576"/>
                  <a:pt x="40903" y="13842"/>
                </a:cubicBezTo>
                <a:cubicBezTo>
                  <a:pt x="40889" y="13835"/>
                  <a:pt x="40876" y="13832"/>
                  <a:pt x="40865" y="13832"/>
                </a:cubicBezTo>
                <a:cubicBezTo>
                  <a:pt x="40839" y="13832"/>
                  <a:pt x="40821" y="13850"/>
                  <a:pt x="40803" y="13867"/>
                </a:cubicBezTo>
                <a:cubicBezTo>
                  <a:pt x="40765" y="13905"/>
                  <a:pt x="38248" y="16835"/>
                  <a:pt x="34907" y="16835"/>
                </a:cubicBezTo>
                <a:cubicBezTo>
                  <a:pt x="33816" y="16835"/>
                  <a:pt x="32638" y="16523"/>
                  <a:pt x="31430" y="15697"/>
                </a:cubicBezTo>
                <a:cubicBezTo>
                  <a:pt x="30678" y="15196"/>
                  <a:pt x="30252" y="14394"/>
                  <a:pt x="30277" y="13542"/>
                </a:cubicBezTo>
                <a:cubicBezTo>
                  <a:pt x="30302" y="12815"/>
                  <a:pt x="30628" y="12263"/>
                  <a:pt x="31279" y="11938"/>
                </a:cubicBezTo>
                <a:cubicBezTo>
                  <a:pt x="31817" y="11676"/>
                  <a:pt x="32362" y="11543"/>
                  <a:pt x="32873" y="11543"/>
                </a:cubicBezTo>
                <a:cubicBezTo>
                  <a:pt x="33291" y="11543"/>
                  <a:pt x="33686" y="11632"/>
                  <a:pt x="34036" y="11812"/>
                </a:cubicBezTo>
                <a:cubicBezTo>
                  <a:pt x="34638" y="12138"/>
                  <a:pt x="35039" y="12740"/>
                  <a:pt x="35139" y="13517"/>
                </a:cubicBezTo>
                <a:cubicBezTo>
                  <a:pt x="35189" y="14068"/>
                  <a:pt x="34938" y="14394"/>
                  <a:pt x="34688" y="14544"/>
                </a:cubicBezTo>
                <a:cubicBezTo>
                  <a:pt x="34443" y="14721"/>
                  <a:pt x="34118" y="14809"/>
                  <a:pt x="33784" y="14809"/>
                </a:cubicBezTo>
                <a:cubicBezTo>
                  <a:pt x="33501" y="14809"/>
                  <a:pt x="33211" y="14746"/>
                  <a:pt x="32958" y="14619"/>
                </a:cubicBezTo>
                <a:cubicBezTo>
                  <a:pt x="32507" y="14394"/>
                  <a:pt x="32257" y="13993"/>
                  <a:pt x="32257" y="13492"/>
                </a:cubicBezTo>
                <a:cubicBezTo>
                  <a:pt x="32257" y="13441"/>
                  <a:pt x="32232" y="13416"/>
                  <a:pt x="32181" y="13416"/>
                </a:cubicBezTo>
                <a:cubicBezTo>
                  <a:pt x="32131" y="13416"/>
                  <a:pt x="32081" y="13441"/>
                  <a:pt x="32081" y="13492"/>
                </a:cubicBezTo>
                <a:cubicBezTo>
                  <a:pt x="32081" y="14043"/>
                  <a:pt x="32357" y="14519"/>
                  <a:pt x="32883" y="14770"/>
                </a:cubicBezTo>
                <a:cubicBezTo>
                  <a:pt x="33145" y="14918"/>
                  <a:pt x="33458" y="14988"/>
                  <a:pt x="33769" y="14988"/>
                </a:cubicBezTo>
                <a:cubicBezTo>
                  <a:pt x="34143" y="14988"/>
                  <a:pt x="34514" y="14886"/>
                  <a:pt x="34788" y="14695"/>
                </a:cubicBezTo>
                <a:cubicBezTo>
                  <a:pt x="35189" y="14419"/>
                  <a:pt x="35364" y="13993"/>
                  <a:pt x="35314" y="13492"/>
                </a:cubicBezTo>
                <a:cubicBezTo>
                  <a:pt x="35214" y="12664"/>
                  <a:pt x="34788" y="12013"/>
                  <a:pt x="34111" y="11662"/>
                </a:cubicBezTo>
                <a:cubicBezTo>
                  <a:pt x="33746" y="11457"/>
                  <a:pt x="33324" y="11355"/>
                  <a:pt x="32876" y="11355"/>
                </a:cubicBezTo>
                <a:cubicBezTo>
                  <a:pt x="32339" y="11355"/>
                  <a:pt x="31764" y="11501"/>
                  <a:pt x="31204" y="11787"/>
                </a:cubicBezTo>
                <a:cubicBezTo>
                  <a:pt x="30477" y="12138"/>
                  <a:pt x="30126" y="12740"/>
                  <a:pt x="30101" y="13542"/>
                </a:cubicBezTo>
                <a:cubicBezTo>
                  <a:pt x="30076" y="14093"/>
                  <a:pt x="30252" y="14619"/>
                  <a:pt x="30552" y="15096"/>
                </a:cubicBezTo>
                <a:cubicBezTo>
                  <a:pt x="30528" y="15120"/>
                  <a:pt x="28074" y="17427"/>
                  <a:pt x="25545" y="17427"/>
                </a:cubicBezTo>
                <a:cubicBezTo>
                  <a:pt x="25518" y="17427"/>
                  <a:pt x="25492" y="17427"/>
                  <a:pt x="25465" y="17426"/>
                </a:cubicBezTo>
                <a:cubicBezTo>
                  <a:pt x="23059" y="17376"/>
                  <a:pt x="21254" y="15346"/>
                  <a:pt x="21054" y="15096"/>
                </a:cubicBezTo>
                <a:cubicBezTo>
                  <a:pt x="21079" y="14820"/>
                  <a:pt x="21104" y="12915"/>
                  <a:pt x="19099" y="12464"/>
                </a:cubicBezTo>
                <a:cubicBezTo>
                  <a:pt x="18861" y="12412"/>
                  <a:pt x="18628" y="12386"/>
                  <a:pt x="18404" y="12386"/>
                </a:cubicBezTo>
                <a:cubicBezTo>
                  <a:pt x="17663" y="12386"/>
                  <a:pt x="17022" y="12665"/>
                  <a:pt x="16617" y="13166"/>
                </a:cubicBezTo>
                <a:cubicBezTo>
                  <a:pt x="16166" y="13742"/>
                  <a:pt x="16091" y="14494"/>
                  <a:pt x="16442" y="15171"/>
                </a:cubicBezTo>
                <a:cubicBezTo>
                  <a:pt x="16784" y="15855"/>
                  <a:pt x="17352" y="16087"/>
                  <a:pt x="17848" y="16087"/>
                </a:cubicBezTo>
                <a:cubicBezTo>
                  <a:pt x="17970" y="16087"/>
                  <a:pt x="18088" y="16073"/>
                  <a:pt x="18196" y="16048"/>
                </a:cubicBezTo>
                <a:cubicBezTo>
                  <a:pt x="18773" y="15898"/>
                  <a:pt x="19174" y="15446"/>
                  <a:pt x="19174" y="14895"/>
                </a:cubicBezTo>
                <a:cubicBezTo>
                  <a:pt x="19174" y="14845"/>
                  <a:pt x="19149" y="14820"/>
                  <a:pt x="19099" y="14820"/>
                </a:cubicBezTo>
                <a:cubicBezTo>
                  <a:pt x="19049" y="14820"/>
                  <a:pt x="18998" y="14845"/>
                  <a:pt x="18998" y="14895"/>
                </a:cubicBezTo>
                <a:cubicBezTo>
                  <a:pt x="18998" y="15371"/>
                  <a:pt x="18673" y="15747"/>
                  <a:pt x="18146" y="15872"/>
                </a:cubicBezTo>
                <a:cubicBezTo>
                  <a:pt x="18050" y="15898"/>
                  <a:pt x="17944" y="15912"/>
                  <a:pt x="17833" y="15912"/>
                </a:cubicBezTo>
                <a:cubicBezTo>
                  <a:pt x="17399" y="15912"/>
                  <a:pt x="16892" y="15695"/>
                  <a:pt x="16592" y="15096"/>
                </a:cubicBezTo>
                <a:cubicBezTo>
                  <a:pt x="16292" y="14469"/>
                  <a:pt x="16342" y="13792"/>
                  <a:pt x="16743" y="13291"/>
                </a:cubicBezTo>
                <a:cubicBezTo>
                  <a:pt x="17106" y="12813"/>
                  <a:pt x="17703" y="12568"/>
                  <a:pt x="18400" y="12568"/>
                </a:cubicBezTo>
                <a:cubicBezTo>
                  <a:pt x="18616" y="12568"/>
                  <a:pt x="18842" y="12592"/>
                  <a:pt x="19074" y="12639"/>
                </a:cubicBezTo>
                <a:cubicBezTo>
                  <a:pt x="20978" y="13065"/>
                  <a:pt x="20903" y="14870"/>
                  <a:pt x="20878" y="15096"/>
                </a:cubicBezTo>
                <a:cubicBezTo>
                  <a:pt x="19676" y="16715"/>
                  <a:pt x="17848" y="17534"/>
                  <a:pt x="15500" y="17534"/>
                </a:cubicBezTo>
                <a:cubicBezTo>
                  <a:pt x="14177" y="17534"/>
                  <a:pt x="12689" y="17274"/>
                  <a:pt x="11054" y="16750"/>
                </a:cubicBezTo>
                <a:cubicBezTo>
                  <a:pt x="9926" y="16399"/>
                  <a:pt x="8923" y="15572"/>
                  <a:pt x="7946" y="14745"/>
                </a:cubicBezTo>
                <a:cubicBezTo>
                  <a:pt x="6617" y="13642"/>
                  <a:pt x="5239" y="12489"/>
                  <a:pt x="3485" y="12489"/>
                </a:cubicBezTo>
                <a:lnTo>
                  <a:pt x="3460" y="12489"/>
                </a:lnTo>
                <a:cubicBezTo>
                  <a:pt x="2783" y="12514"/>
                  <a:pt x="2307" y="12715"/>
                  <a:pt x="2081" y="13141"/>
                </a:cubicBezTo>
                <a:cubicBezTo>
                  <a:pt x="1530" y="14143"/>
                  <a:pt x="2407" y="15948"/>
                  <a:pt x="2758" y="16574"/>
                </a:cubicBezTo>
                <a:cubicBezTo>
                  <a:pt x="753" y="15672"/>
                  <a:pt x="226" y="13792"/>
                  <a:pt x="176" y="13642"/>
                </a:cubicBezTo>
                <a:cubicBezTo>
                  <a:pt x="176" y="12138"/>
                  <a:pt x="627" y="11035"/>
                  <a:pt x="1555" y="10384"/>
                </a:cubicBezTo>
                <a:cubicBezTo>
                  <a:pt x="2351" y="9819"/>
                  <a:pt x="3397" y="9634"/>
                  <a:pt x="4428" y="9634"/>
                </a:cubicBezTo>
                <a:cubicBezTo>
                  <a:pt x="6186" y="9634"/>
                  <a:pt x="7899" y="10173"/>
                  <a:pt x="8247" y="10283"/>
                </a:cubicBezTo>
                <a:cubicBezTo>
                  <a:pt x="8221" y="10434"/>
                  <a:pt x="8247" y="10810"/>
                  <a:pt x="8522" y="11186"/>
                </a:cubicBezTo>
                <a:cubicBezTo>
                  <a:pt x="8848" y="11612"/>
                  <a:pt x="9399" y="11862"/>
                  <a:pt x="10201" y="11938"/>
                </a:cubicBezTo>
                <a:cubicBezTo>
                  <a:pt x="10302" y="11963"/>
                  <a:pt x="10402" y="11963"/>
                  <a:pt x="10477" y="11963"/>
                </a:cubicBezTo>
                <a:cubicBezTo>
                  <a:pt x="11079" y="11963"/>
                  <a:pt x="11329" y="11737"/>
                  <a:pt x="11455" y="11512"/>
                </a:cubicBezTo>
                <a:cubicBezTo>
                  <a:pt x="11680" y="11136"/>
                  <a:pt x="11530" y="10609"/>
                  <a:pt x="11279" y="10283"/>
                </a:cubicBezTo>
                <a:cubicBezTo>
                  <a:pt x="11071" y="10034"/>
                  <a:pt x="10812" y="9888"/>
                  <a:pt x="10573" y="9888"/>
                </a:cubicBezTo>
                <a:cubicBezTo>
                  <a:pt x="10523" y="9888"/>
                  <a:pt x="10474" y="9895"/>
                  <a:pt x="10427" y="9908"/>
                </a:cubicBezTo>
                <a:cubicBezTo>
                  <a:pt x="9926" y="10033"/>
                  <a:pt x="9750" y="10283"/>
                  <a:pt x="9700" y="10459"/>
                </a:cubicBezTo>
                <a:cubicBezTo>
                  <a:pt x="9625" y="10760"/>
                  <a:pt x="9750" y="11060"/>
                  <a:pt x="9901" y="11211"/>
                </a:cubicBezTo>
                <a:cubicBezTo>
                  <a:pt x="9926" y="11236"/>
                  <a:pt x="9951" y="11248"/>
                  <a:pt x="9973" y="11248"/>
                </a:cubicBezTo>
                <a:cubicBezTo>
                  <a:pt x="9995" y="11248"/>
                  <a:pt x="10013" y="11236"/>
                  <a:pt x="10026" y="11211"/>
                </a:cubicBezTo>
                <a:cubicBezTo>
                  <a:pt x="10076" y="11186"/>
                  <a:pt x="10076" y="11136"/>
                  <a:pt x="10026" y="11085"/>
                </a:cubicBezTo>
                <a:cubicBezTo>
                  <a:pt x="9926" y="10985"/>
                  <a:pt x="9800" y="10760"/>
                  <a:pt x="9876" y="10509"/>
                </a:cubicBezTo>
                <a:cubicBezTo>
                  <a:pt x="9926" y="10309"/>
                  <a:pt x="10126" y="10158"/>
                  <a:pt x="10452" y="10083"/>
                </a:cubicBezTo>
                <a:cubicBezTo>
                  <a:pt x="10495" y="10069"/>
                  <a:pt x="10540" y="10061"/>
                  <a:pt x="10584" y="10061"/>
                </a:cubicBezTo>
                <a:cubicBezTo>
                  <a:pt x="10772" y="10061"/>
                  <a:pt x="10967" y="10186"/>
                  <a:pt x="11129" y="10409"/>
                </a:cubicBezTo>
                <a:cubicBezTo>
                  <a:pt x="11354" y="10684"/>
                  <a:pt x="11480" y="11111"/>
                  <a:pt x="11304" y="11436"/>
                </a:cubicBezTo>
                <a:cubicBezTo>
                  <a:pt x="11183" y="11659"/>
                  <a:pt x="10914" y="11784"/>
                  <a:pt x="10511" y="11784"/>
                </a:cubicBezTo>
                <a:cubicBezTo>
                  <a:pt x="10415" y="11784"/>
                  <a:pt x="10312" y="11777"/>
                  <a:pt x="10201" y="11762"/>
                </a:cubicBezTo>
                <a:cubicBezTo>
                  <a:pt x="9475" y="11687"/>
                  <a:pt x="8948" y="11461"/>
                  <a:pt x="8673" y="11060"/>
                </a:cubicBezTo>
                <a:cubicBezTo>
                  <a:pt x="8397" y="10735"/>
                  <a:pt x="8422" y="10359"/>
                  <a:pt x="8422" y="10258"/>
                </a:cubicBezTo>
                <a:cubicBezTo>
                  <a:pt x="9329" y="9137"/>
                  <a:pt x="10471" y="8858"/>
                  <a:pt x="11385" y="8858"/>
                </a:cubicBezTo>
                <a:cubicBezTo>
                  <a:pt x="12289" y="8858"/>
                  <a:pt x="12971" y="9131"/>
                  <a:pt x="12983" y="9131"/>
                </a:cubicBezTo>
                <a:cubicBezTo>
                  <a:pt x="12996" y="9143"/>
                  <a:pt x="13008" y="9149"/>
                  <a:pt x="13021" y="9149"/>
                </a:cubicBezTo>
                <a:cubicBezTo>
                  <a:pt x="13034" y="9149"/>
                  <a:pt x="13046" y="9143"/>
                  <a:pt x="13059" y="9131"/>
                </a:cubicBezTo>
                <a:cubicBezTo>
                  <a:pt x="13059" y="9131"/>
                  <a:pt x="13084" y="9106"/>
                  <a:pt x="13084" y="9080"/>
                </a:cubicBezTo>
                <a:cubicBezTo>
                  <a:pt x="13535" y="7727"/>
                  <a:pt x="15039" y="7025"/>
                  <a:pt x="15039" y="7025"/>
                </a:cubicBezTo>
                <a:cubicBezTo>
                  <a:pt x="15670" y="6729"/>
                  <a:pt x="16294" y="6620"/>
                  <a:pt x="16869" y="6620"/>
                </a:cubicBezTo>
                <a:cubicBezTo>
                  <a:pt x="18485" y="6620"/>
                  <a:pt x="19725" y="7483"/>
                  <a:pt x="19725" y="7502"/>
                </a:cubicBezTo>
                <a:cubicBezTo>
                  <a:pt x="19740" y="7509"/>
                  <a:pt x="19755" y="7512"/>
                  <a:pt x="19769" y="7512"/>
                </a:cubicBezTo>
                <a:cubicBezTo>
                  <a:pt x="19803" y="7512"/>
                  <a:pt x="19833" y="7494"/>
                  <a:pt x="19851" y="7476"/>
                </a:cubicBezTo>
                <a:cubicBezTo>
                  <a:pt x="19901" y="7426"/>
                  <a:pt x="19876" y="7376"/>
                  <a:pt x="19851" y="7351"/>
                </a:cubicBezTo>
                <a:cubicBezTo>
                  <a:pt x="19832" y="7333"/>
                  <a:pt x="18558" y="6437"/>
                  <a:pt x="16891" y="6437"/>
                </a:cubicBezTo>
                <a:cubicBezTo>
                  <a:pt x="16287" y="6437"/>
                  <a:pt x="15630" y="6555"/>
                  <a:pt x="14963" y="6875"/>
                </a:cubicBezTo>
                <a:cubicBezTo>
                  <a:pt x="14913" y="6900"/>
                  <a:pt x="13460" y="7577"/>
                  <a:pt x="12958" y="8930"/>
                </a:cubicBezTo>
                <a:cubicBezTo>
                  <a:pt x="12737" y="8853"/>
                  <a:pt x="12134" y="8672"/>
                  <a:pt x="11384" y="8672"/>
                </a:cubicBezTo>
                <a:cubicBezTo>
                  <a:pt x="10434" y="8672"/>
                  <a:pt x="9248" y="8960"/>
                  <a:pt x="8297" y="10108"/>
                </a:cubicBezTo>
                <a:cubicBezTo>
                  <a:pt x="7950" y="9998"/>
                  <a:pt x="6229" y="9443"/>
                  <a:pt x="4438" y="9443"/>
                </a:cubicBezTo>
                <a:cubicBezTo>
                  <a:pt x="3378" y="9443"/>
                  <a:pt x="2293" y="9637"/>
                  <a:pt x="1454" y="10233"/>
                </a:cubicBezTo>
                <a:cubicBezTo>
                  <a:pt x="477" y="10935"/>
                  <a:pt x="1" y="12088"/>
                  <a:pt x="1" y="13642"/>
                </a:cubicBezTo>
                <a:cubicBezTo>
                  <a:pt x="1" y="13667"/>
                  <a:pt x="1" y="13667"/>
                  <a:pt x="1" y="13667"/>
                </a:cubicBezTo>
                <a:cubicBezTo>
                  <a:pt x="1" y="13692"/>
                  <a:pt x="577" y="15923"/>
                  <a:pt x="2933" y="16850"/>
                </a:cubicBezTo>
                <a:cubicBezTo>
                  <a:pt x="2941" y="16857"/>
                  <a:pt x="2950" y="16860"/>
                  <a:pt x="2960" y="16860"/>
                </a:cubicBezTo>
                <a:cubicBezTo>
                  <a:pt x="2985" y="16860"/>
                  <a:pt x="3016" y="16843"/>
                  <a:pt x="3033" y="16825"/>
                </a:cubicBezTo>
                <a:cubicBezTo>
                  <a:pt x="3059" y="16800"/>
                  <a:pt x="3059" y="16750"/>
                  <a:pt x="3033" y="16725"/>
                </a:cubicBezTo>
                <a:cubicBezTo>
                  <a:pt x="3008" y="16700"/>
                  <a:pt x="1605" y="14344"/>
                  <a:pt x="2231" y="13241"/>
                </a:cubicBezTo>
                <a:cubicBezTo>
                  <a:pt x="2432" y="12865"/>
                  <a:pt x="2833" y="12690"/>
                  <a:pt x="3460" y="12690"/>
                </a:cubicBezTo>
                <a:lnTo>
                  <a:pt x="3485" y="12690"/>
                </a:lnTo>
                <a:cubicBezTo>
                  <a:pt x="5164" y="12690"/>
                  <a:pt x="6517" y="13792"/>
                  <a:pt x="7820" y="14895"/>
                </a:cubicBezTo>
                <a:cubicBezTo>
                  <a:pt x="8823" y="15722"/>
                  <a:pt x="9825" y="16574"/>
                  <a:pt x="11003" y="16925"/>
                </a:cubicBezTo>
                <a:cubicBezTo>
                  <a:pt x="12658" y="17451"/>
                  <a:pt x="14161" y="17727"/>
                  <a:pt x="15515" y="17727"/>
                </a:cubicBezTo>
                <a:cubicBezTo>
                  <a:pt x="17871" y="17727"/>
                  <a:pt x="19725" y="16900"/>
                  <a:pt x="20953" y="15271"/>
                </a:cubicBezTo>
                <a:cubicBezTo>
                  <a:pt x="21329" y="15697"/>
                  <a:pt x="23109" y="17577"/>
                  <a:pt x="25465" y="17602"/>
                </a:cubicBezTo>
                <a:lnTo>
                  <a:pt x="25515" y="17602"/>
                </a:lnTo>
                <a:cubicBezTo>
                  <a:pt x="28121" y="17602"/>
                  <a:pt x="30603" y="15296"/>
                  <a:pt x="30653" y="15221"/>
                </a:cubicBezTo>
                <a:cubicBezTo>
                  <a:pt x="30853" y="15471"/>
                  <a:pt x="31079" y="15672"/>
                  <a:pt x="31329" y="15847"/>
                </a:cubicBezTo>
                <a:cubicBezTo>
                  <a:pt x="32582" y="16700"/>
                  <a:pt x="33785" y="17025"/>
                  <a:pt x="34913" y="17025"/>
                </a:cubicBezTo>
                <a:cubicBezTo>
                  <a:pt x="38096" y="17025"/>
                  <a:pt x="40552" y="14419"/>
                  <a:pt x="40903" y="14018"/>
                </a:cubicBezTo>
                <a:cubicBezTo>
                  <a:pt x="43211" y="14757"/>
                  <a:pt x="45162" y="15127"/>
                  <a:pt x="46740" y="15127"/>
                </a:cubicBezTo>
                <a:cubicBezTo>
                  <a:pt x="48264" y="15127"/>
                  <a:pt x="49439" y="14782"/>
                  <a:pt x="50252" y="14093"/>
                </a:cubicBezTo>
                <a:cubicBezTo>
                  <a:pt x="51705" y="12840"/>
                  <a:pt x="51430" y="10935"/>
                  <a:pt x="51430" y="10910"/>
                </a:cubicBezTo>
                <a:cubicBezTo>
                  <a:pt x="51430" y="10885"/>
                  <a:pt x="51405" y="10860"/>
                  <a:pt x="51380" y="10835"/>
                </a:cubicBezTo>
                <a:cubicBezTo>
                  <a:pt x="51329" y="10835"/>
                  <a:pt x="51304" y="10835"/>
                  <a:pt x="51279" y="10860"/>
                </a:cubicBezTo>
                <a:cubicBezTo>
                  <a:pt x="50277" y="12088"/>
                  <a:pt x="49400" y="12664"/>
                  <a:pt x="48522" y="12690"/>
                </a:cubicBezTo>
                <a:cubicBezTo>
                  <a:pt x="48484" y="12692"/>
                  <a:pt x="48446" y="12693"/>
                  <a:pt x="48408" y="12693"/>
                </a:cubicBezTo>
                <a:cubicBezTo>
                  <a:pt x="47564" y="12693"/>
                  <a:pt x="46670" y="12164"/>
                  <a:pt x="45615" y="11085"/>
                </a:cubicBezTo>
                <a:cubicBezTo>
                  <a:pt x="44525" y="9950"/>
                  <a:pt x="43444" y="9683"/>
                  <a:pt x="42665" y="9683"/>
                </a:cubicBezTo>
                <a:cubicBezTo>
                  <a:pt x="42155" y="9683"/>
                  <a:pt x="41774" y="9798"/>
                  <a:pt x="41605" y="9857"/>
                </a:cubicBezTo>
                <a:cubicBezTo>
                  <a:pt x="40915" y="6874"/>
                  <a:pt x="38890" y="6850"/>
                  <a:pt x="38610" y="6850"/>
                </a:cubicBezTo>
                <a:cubicBezTo>
                  <a:pt x="38605" y="6850"/>
                  <a:pt x="38601" y="6850"/>
                  <a:pt x="38598" y="6850"/>
                </a:cubicBezTo>
                <a:cubicBezTo>
                  <a:pt x="38673" y="6424"/>
                  <a:pt x="38748" y="4770"/>
                  <a:pt x="37044" y="3216"/>
                </a:cubicBezTo>
                <a:cubicBezTo>
                  <a:pt x="36171" y="2404"/>
                  <a:pt x="35282" y="2178"/>
                  <a:pt x="34555" y="2178"/>
                </a:cubicBezTo>
                <a:cubicBezTo>
                  <a:pt x="33779" y="2178"/>
                  <a:pt x="33190" y="2436"/>
                  <a:pt x="33009" y="2514"/>
                </a:cubicBezTo>
                <a:cubicBezTo>
                  <a:pt x="32614" y="2198"/>
                  <a:pt x="29668" y="1"/>
                  <a:pt x="26194" y="1"/>
                </a:cubicBezTo>
                <a:close/>
              </a:path>
            </a:pathLst>
          </a:cu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14"/>
          <p:cNvSpPr/>
          <p:nvPr/>
        </p:nvSpPr>
        <p:spPr>
          <a:xfrm flipH="1" rot="-1129037">
            <a:off x="7235456" y="3485742"/>
            <a:ext cx="2390614" cy="1436453"/>
          </a:xfrm>
          <a:custGeom>
            <a:rect b="b" l="l" r="r" t="t"/>
            <a:pathLst>
              <a:path extrusionOk="0" h="30932" w="51475">
                <a:moveTo>
                  <a:pt x="6690" y="6949"/>
                </a:moveTo>
                <a:cubicBezTo>
                  <a:pt x="6691" y="6949"/>
                  <a:pt x="6693" y="6949"/>
                  <a:pt x="6696" y="6951"/>
                </a:cubicBezTo>
                <a:lnTo>
                  <a:pt x="6690" y="6951"/>
                </a:lnTo>
                <a:cubicBezTo>
                  <a:pt x="6689" y="6949"/>
                  <a:pt x="6689" y="6949"/>
                  <a:pt x="6690" y="6949"/>
                </a:cubicBezTo>
                <a:close/>
                <a:moveTo>
                  <a:pt x="12884" y="10743"/>
                </a:moveTo>
                <a:lnTo>
                  <a:pt x="12913" y="10754"/>
                </a:lnTo>
                <a:lnTo>
                  <a:pt x="12913" y="10754"/>
                </a:lnTo>
                <a:cubicBezTo>
                  <a:pt x="12913" y="10756"/>
                  <a:pt x="12944" y="10776"/>
                  <a:pt x="12942" y="10776"/>
                </a:cubicBezTo>
                <a:cubicBezTo>
                  <a:pt x="12941" y="10776"/>
                  <a:pt x="12927" y="10768"/>
                  <a:pt x="12884" y="10743"/>
                </a:cubicBezTo>
                <a:close/>
                <a:moveTo>
                  <a:pt x="19039" y="14533"/>
                </a:moveTo>
                <a:cubicBezTo>
                  <a:pt x="19056" y="14543"/>
                  <a:pt x="19070" y="14551"/>
                  <a:pt x="19069" y="14551"/>
                </a:cubicBezTo>
                <a:cubicBezTo>
                  <a:pt x="19068" y="14551"/>
                  <a:pt x="19062" y="14548"/>
                  <a:pt x="19048" y="14542"/>
                </a:cubicBezTo>
                <a:lnTo>
                  <a:pt x="19039" y="14533"/>
                </a:lnTo>
                <a:close/>
                <a:moveTo>
                  <a:pt x="25653" y="17323"/>
                </a:moveTo>
                <a:cubicBezTo>
                  <a:pt x="25655" y="17323"/>
                  <a:pt x="25671" y="17329"/>
                  <a:pt x="25678" y="17330"/>
                </a:cubicBezTo>
                <a:lnTo>
                  <a:pt x="25678" y="17330"/>
                </a:lnTo>
                <a:lnTo>
                  <a:pt x="25678" y="17336"/>
                </a:lnTo>
                <a:lnTo>
                  <a:pt x="25678" y="17336"/>
                </a:lnTo>
                <a:cubicBezTo>
                  <a:pt x="25658" y="17326"/>
                  <a:pt x="25652" y="17323"/>
                  <a:pt x="25653" y="17323"/>
                </a:cubicBezTo>
                <a:close/>
                <a:moveTo>
                  <a:pt x="31263" y="22049"/>
                </a:moveTo>
                <a:cubicBezTo>
                  <a:pt x="31264" y="22049"/>
                  <a:pt x="31269" y="22053"/>
                  <a:pt x="31276" y="22058"/>
                </a:cubicBezTo>
                <a:lnTo>
                  <a:pt x="31276" y="22058"/>
                </a:lnTo>
                <a:lnTo>
                  <a:pt x="31266" y="22052"/>
                </a:lnTo>
                <a:cubicBezTo>
                  <a:pt x="31263" y="22050"/>
                  <a:pt x="31263" y="22049"/>
                  <a:pt x="31263" y="22049"/>
                </a:cubicBezTo>
                <a:close/>
                <a:moveTo>
                  <a:pt x="38477" y="23929"/>
                </a:moveTo>
                <a:cubicBezTo>
                  <a:pt x="38475" y="23929"/>
                  <a:pt x="38488" y="23934"/>
                  <a:pt x="38500" y="23938"/>
                </a:cubicBezTo>
                <a:lnTo>
                  <a:pt x="38500" y="23938"/>
                </a:lnTo>
                <a:lnTo>
                  <a:pt x="38496" y="23935"/>
                </a:lnTo>
                <a:cubicBezTo>
                  <a:pt x="38483" y="23931"/>
                  <a:pt x="38478" y="23929"/>
                  <a:pt x="38477" y="23929"/>
                </a:cubicBezTo>
                <a:close/>
                <a:moveTo>
                  <a:pt x="43536" y="29596"/>
                </a:moveTo>
                <a:lnTo>
                  <a:pt x="43543" y="29603"/>
                </a:lnTo>
                <a:cubicBezTo>
                  <a:pt x="43553" y="29603"/>
                  <a:pt x="43543" y="29598"/>
                  <a:pt x="43536" y="29596"/>
                </a:cubicBezTo>
                <a:close/>
                <a:moveTo>
                  <a:pt x="2344" y="1"/>
                </a:moveTo>
                <a:lnTo>
                  <a:pt x="1" y="4107"/>
                </a:lnTo>
                <a:cubicBezTo>
                  <a:pt x="1" y="4107"/>
                  <a:pt x="41" y="4127"/>
                  <a:pt x="81" y="4167"/>
                </a:cubicBezTo>
                <a:cubicBezTo>
                  <a:pt x="141" y="4207"/>
                  <a:pt x="241" y="4227"/>
                  <a:pt x="321" y="4307"/>
                </a:cubicBezTo>
                <a:cubicBezTo>
                  <a:pt x="361" y="4327"/>
                  <a:pt x="401" y="4367"/>
                  <a:pt x="461" y="4407"/>
                </a:cubicBezTo>
                <a:cubicBezTo>
                  <a:pt x="501" y="4447"/>
                  <a:pt x="542" y="4487"/>
                  <a:pt x="602" y="4527"/>
                </a:cubicBezTo>
                <a:cubicBezTo>
                  <a:pt x="642" y="4567"/>
                  <a:pt x="682" y="4647"/>
                  <a:pt x="742" y="4708"/>
                </a:cubicBezTo>
                <a:cubicBezTo>
                  <a:pt x="762" y="4748"/>
                  <a:pt x="802" y="4808"/>
                  <a:pt x="822" y="4848"/>
                </a:cubicBezTo>
                <a:cubicBezTo>
                  <a:pt x="842" y="4888"/>
                  <a:pt x="882" y="4948"/>
                  <a:pt x="902" y="5008"/>
                </a:cubicBezTo>
                <a:cubicBezTo>
                  <a:pt x="1022" y="5248"/>
                  <a:pt x="1142" y="5649"/>
                  <a:pt x="1323" y="6190"/>
                </a:cubicBezTo>
                <a:cubicBezTo>
                  <a:pt x="1503" y="6750"/>
                  <a:pt x="1723" y="7491"/>
                  <a:pt x="2224" y="8333"/>
                </a:cubicBezTo>
                <a:cubicBezTo>
                  <a:pt x="2344" y="8533"/>
                  <a:pt x="2484" y="8753"/>
                  <a:pt x="2645" y="8954"/>
                </a:cubicBezTo>
                <a:cubicBezTo>
                  <a:pt x="2805" y="9154"/>
                  <a:pt x="2985" y="9334"/>
                  <a:pt x="3165" y="9534"/>
                </a:cubicBezTo>
                <a:cubicBezTo>
                  <a:pt x="3406" y="9735"/>
                  <a:pt x="3626" y="9935"/>
                  <a:pt x="3886" y="10115"/>
                </a:cubicBezTo>
                <a:cubicBezTo>
                  <a:pt x="3946" y="10175"/>
                  <a:pt x="3986" y="10195"/>
                  <a:pt x="4027" y="10215"/>
                </a:cubicBezTo>
                <a:lnTo>
                  <a:pt x="4127" y="10275"/>
                </a:lnTo>
                <a:lnTo>
                  <a:pt x="4367" y="10416"/>
                </a:lnTo>
                <a:lnTo>
                  <a:pt x="4467" y="10476"/>
                </a:lnTo>
                <a:lnTo>
                  <a:pt x="4627" y="10576"/>
                </a:lnTo>
                <a:lnTo>
                  <a:pt x="4667" y="10596"/>
                </a:lnTo>
                <a:lnTo>
                  <a:pt x="4748" y="10636"/>
                </a:lnTo>
                <a:cubicBezTo>
                  <a:pt x="4868" y="10696"/>
                  <a:pt x="4988" y="10756"/>
                  <a:pt x="5108" y="10796"/>
                </a:cubicBezTo>
                <a:cubicBezTo>
                  <a:pt x="5228" y="10856"/>
                  <a:pt x="5348" y="10916"/>
                  <a:pt x="5469" y="10956"/>
                </a:cubicBezTo>
                <a:cubicBezTo>
                  <a:pt x="5609" y="10997"/>
                  <a:pt x="5749" y="11037"/>
                  <a:pt x="5889" y="11077"/>
                </a:cubicBezTo>
                <a:cubicBezTo>
                  <a:pt x="6029" y="11117"/>
                  <a:pt x="6150" y="11157"/>
                  <a:pt x="6290" y="11197"/>
                </a:cubicBezTo>
                <a:cubicBezTo>
                  <a:pt x="6450" y="11217"/>
                  <a:pt x="6590" y="11237"/>
                  <a:pt x="6730" y="11277"/>
                </a:cubicBezTo>
                <a:cubicBezTo>
                  <a:pt x="6950" y="11306"/>
                  <a:pt x="7170" y="11325"/>
                  <a:pt x="7382" y="11325"/>
                </a:cubicBezTo>
                <a:cubicBezTo>
                  <a:pt x="7460" y="11325"/>
                  <a:pt x="7537" y="11322"/>
                  <a:pt x="7612" y="11317"/>
                </a:cubicBezTo>
                <a:cubicBezTo>
                  <a:pt x="7670" y="11321"/>
                  <a:pt x="7727" y="11322"/>
                  <a:pt x="7783" y="11322"/>
                </a:cubicBezTo>
                <a:cubicBezTo>
                  <a:pt x="8028" y="11322"/>
                  <a:pt x="8244" y="11290"/>
                  <a:pt x="8473" y="11257"/>
                </a:cubicBezTo>
                <a:cubicBezTo>
                  <a:pt x="8753" y="11217"/>
                  <a:pt x="9014" y="11157"/>
                  <a:pt x="9254" y="11097"/>
                </a:cubicBezTo>
                <a:cubicBezTo>
                  <a:pt x="9494" y="11037"/>
                  <a:pt x="9755" y="10976"/>
                  <a:pt x="9955" y="10916"/>
                </a:cubicBezTo>
                <a:cubicBezTo>
                  <a:pt x="10135" y="10856"/>
                  <a:pt x="10336" y="10796"/>
                  <a:pt x="10536" y="10716"/>
                </a:cubicBezTo>
                <a:cubicBezTo>
                  <a:pt x="11095" y="10539"/>
                  <a:pt x="11471" y="10471"/>
                  <a:pt x="11813" y="10471"/>
                </a:cubicBezTo>
                <a:cubicBezTo>
                  <a:pt x="11937" y="10471"/>
                  <a:pt x="12056" y="10480"/>
                  <a:pt x="12178" y="10496"/>
                </a:cubicBezTo>
                <a:cubicBezTo>
                  <a:pt x="12198" y="10496"/>
                  <a:pt x="12238" y="10516"/>
                  <a:pt x="12278" y="10516"/>
                </a:cubicBezTo>
                <a:cubicBezTo>
                  <a:pt x="12294" y="10516"/>
                  <a:pt x="12304" y="10513"/>
                  <a:pt x="12319" y="10513"/>
                </a:cubicBezTo>
                <a:cubicBezTo>
                  <a:pt x="12341" y="10513"/>
                  <a:pt x="12375" y="10520"/>
                  <a:pt x="12459" y="10556"/>
                </a:cubicBezTo>
                <a:lnTo>
                  <a:pt x="12759" y="10696"/>
                </a:lnTo>
                <a:lnTo>
                  <a:pt x="12855" y="10732"/>
                </a:lnTo>
                <a:lnTo>
                  <a:pt x="12855" y="10732"/>
                </a:lnTo>
                <a:lnTo>
                  <a:pt x="12859" y="10736"/>
                </a:lnTo>
                <a:lnTo>
                  <a:pt x="12919" y="10776"/>
                </a:lnTo>
                <a:cubicBezTo>
                  <a:pt x="13019" y="10836"/>
                  <a:pt x="13180" y="10896"/>
                  <a:pt x="13260" y="10997"/>
                </a:cubicBezTo>
                <a:cubicBezTo>
                  <a:pt x="13320" y="11037"/>
                  <a:pt x="13360" y="11077"/>
                  <a:pt x="13420" y="11097"/>
                </a:cubicBezTo>
                <a:lnTo>
                  <a:pt x="13540" y="11237"/>
                </a:lnTo>
                <a:cubicBezTo>
                  <a:pt x="13901" y="11577"/>
                  <a:pt x="14121" y="12178"/>
                  <a:pt x="14421" y="13180"/>
                </a:cubicBezTo>
                <a:cubicBezTo>
                  <a:pt x="14702" y="14141"/>
                  <a:pt x="15223" y="15543"/>
                  <a:pt x="16444" y="16504"/>
                </a:cubicBezTo>
                <a:lnTo>
                  <a:pt x="16665" y="16685"/>
                </a:lnTo>
                <a:lnTo>
                  <a:pt x="16785" y="16785"/>
                </a:lnTo>
                <a:cubicBezTo>
                  <a:pt x="16825" y="16805"/>
                  <a:pt x="16845" y="16805"/>
                  <a:pt x="16865" y="16825"/>
                </a:cubicBezTo>
                <a:lnTo>
                  <a:pt x="17205" y="17025"/>
                </a:lnTo>
                <a:lnTo>
                  <a:pt x="17446" y="17185"/>
                </a:lnTo>
                <a:lnTo>
                  <a:pt x="17686" y="17286"/>
                </a:lnTo>
                <a:lnTo>
                  <a:pt x="18147" y="17486"/>
                </a:lnTo>
                <a:cubicBezTo>
                  <a:pt x="18727" y="17704"/>
                  <a:pt x="19374" y="17872"/>
                  <a:pt x="20026" y="17872"/>
                </a:cubicBezTo>
                <a:cubicBezTo>
                  <a:pt x="20094" y="17872"/>
                  <a:pt x="20162" y="17870"/>
                  <a:pt x="20230" y="17866"/>
                </a:cubicBezTo>
                <a:cubicBezTo>
                  <a:pt x="20931" y="17846"/>
                  <a:pt x="21572" y="17706"/>
                  <a:pt x="22112" y="17546"/>
                </a:cubicBezTo>
                <a:cubicBezTo>
                  <a:pt x="22653" y="17366"/>
                  <a:pt x="23114" y="17225"/>
                  <a:pt x="23535" y="17105"/>
                </a:cubicBezTo>
                <a:cubicBezTo>
                  <a:pt x="23861" y="17028"/>
                  <a:pt x="24126" y="16998"/>
                  <a:pt x="24388" y="16998"/>
                </a:cubicBezTo>
                <a:cubicBezTo>
                  <a:pt x="24464" y="16998"/>
                  <a:pt x="24540" y="17001"/>
                  <a:pt x="24616" y="17005"/>
                </a:cubicBezTo>
                <a:cubicBezTo>
                  <a:pt x="24696" y="17025"/>
                  <a:pt x="24796" y="17025"/>
                  <a:pt x="24876" y="17045"/>
                </a:cubicBezTo>
                <a:cubicBezTo>
                  <a:pt x="24937" y="17065"/>
                  <a:pt x="24997" y="17085"/>
                  <a:pt x="25077" y="17085"/>
                </a:cubicBezTo>
                <a:lnTo>
                  <a:pt x="25117" y="17105"/>
                </a:lnTo>
                <a:cubicBezTo>
                  <a:pt x="25137" y="17105"/>
                  <a:pt x="25157" y="17105"/>
                  <a:pt x="25197" y="17125"/>
                </a:cubicBezTo>
                <a:lnTo>
                  <a:pt x="25377" y="17205"/>
                </a:lnTo>
                <a:lnTo>
                  <a:pt x="25678" y="17339"/>
                </a:lnTo>
                <a:lnTo>
                  <a:pt x="25678" y="17346"/>
                </a:lnTo>
                <a:lnTo>
                  <a:pt x="25718" y="17366"/>
                </a:lnTo>
                <a:lnTo>
                  <a:pt x="25778" y="17386"/>
                </a:lnTo>
                <a:lnTo>
                  <a:pt x="25898" y="17466"/>
                </a:lnTo>
                <a:cubicBezTo>
                  <a:pt x="25978" y="17526"/>
                  <a:pt x="26078" y="17566"/>
                  <a:pt x="26138" y="17626"/>
                </a:cubicBezTo>
                <a:lnTo>
                  <a:pt x="26339" y="17786"/>
                </a:lnTo>
                <a:cubicBezTo>
                  <a:pt x="26419" y="17846"/>
                  <a:pt x="26459" y="17906"/>
                  <a:pt x="26519" y="17987"/>
                </a:cubicBezTo>
                <a:cubicBezTo>
                  <a:pt x="26759" y="18247"/>
                  <a:pt x="26959" y="18547"/>
                  <a:pt x="27120" y="18948"/>
                </a:cubicBezTo>
                <a:cubicBezTo>
                  <a:pt x="27280" y="19348"/>
                  <a:pt x="27400" y="19829"/>
                  <a:pt x="27580" y="20350"/>
                </a:cubicBezTo>
                <a:cubicBezTo>
                  <a:pt x="27741" y="20891"/>
                  <a:pt x="27981" y="21471"/>
                  <a:pt x="28321" y="22012"/>
                </a:cubicBezTo>
                <a:lnTo>
                  <a:pt x="28602" y="22413"/>
                </a:lnTo>
                <a:lnTo>
                  <a:pt x="28922" y="22773"/>
                </a:lnTo>
                <a:cubicBezTo>
                  <a:pt x="29022" y="22914"/>
                  <a:pt x="29163" y="23014"/>
                  <a:pt x="29303" y="23134"/>
                </a:cubicBezTo>
                <a:cubicBezTo>
                  <a:pt x="29423" y="23234"/>
                  <a:pt x="29583" y="23374"/>
                  <a:pt x="29703" y="23434"/>
                </a:cubicBezTo>
                <a:lnTo>
                  <a:pt x="30024" y="23635"/>
                </a:lnTo>
                <a:lnTo>
                  <a:pt x="30184" y="23735"/>
                </a:lnTo>
                <a:cubicBezTo>
                  <a:pt x="30180" y="23732"/>
                  <a:pt x="30177" y="23731"/>
                  <a:pt x="30176" y="23731"/>
                </a:cubicBezTo>
                <a:cubicBezTo>
                  <a:pt x="30170" y="23731"/>
                  <a:pt x="30242" y="23778"/>
                  <a:pt x="30260" y="23778"/>
                </a:cubicBezTo>
                <a:cubicBezTo>
                  <a:pt x="30263" y="23778"/>
                  <a:pt x="30264" y="23777"/>
                  <a:pt x="30264" y="23775"/>
                </a:cubicBezTo>
                <a:lnTo>
                  <a:pt x="30304" y="23795"/>
                </a:lnTo>
                <a:lnTo>
                  <a:pt x="30344" y="23815"/>
                </a:lnTo>
                <a:lnTo>
                  <a:pt x="30444" y="23875"/>
                </a:lnTo>
                <a:cubicBezTo>
                  <a:pt x="30725" y="23995"/>
                  <a:pt x="31005" y="24115"/>
                  <a:pt x="31306" y="24195"/>
                </a:cubicBezTo>
                <a:cubicBezTo>
                  <a:pt x="31606" y="24296"/>
                  <a:pt x="31927" y="24336"/>
                  <a:pt x="32247" y="24376"/>
                </a:cubicBezTo>
                <a:cubicBezTo>
                  <a:pt x="32387" y="24396"/>
                  <a:pt x="32547" y="24396"/>
                  <a:pt x="32708" y="24396"/>
                </a:cubicBezTo>
                <a:cubicBezTo>
                  <a:pt x="32868" y="24396"/>
                  <a:pt x="33008" y="24396"/>
                  <a:pt x="33148" y="24376"/>
                </a:cubicBezTo>
                <a:cubicBezTo>
                  <a:pt x="33769" y="24316"/>
                  <a:pt x="34290" y="24155"/>
                  <a:pt x="34771" y="24015"/>
                </a:cubicBezTo>
                <a:cubicBezTo>
                  <a:pt x="35271" y="23855"/>
                  <a:pt x="35692" y="23715"/>
                  <a:pt x="36093" y="23635"/>
                </a:cubicBezTo>
                <a:cubicBezTo>
                  <a:pt x="36313" y="23574"/>
                  <a:pt x="36493" y="23554"/>
                  <a:pt x="36693" y="23534"/>
                </a:cubicBezTo>
                <a:lnTo>
                  <a:pt x="36974" y="23534"/>
                </a:lnTo>
                <a:cubicBezTo>
                  <a:pt x="37074" y="23534"/>
                  <a:pt x="37174" y="23534"/>
                  <a:pt x="37254" y="23554"/>
                </a:cubicBezTo>
                <a:lnTo>
                  <a:pt x="37535" y="23595"/>
                </a:lnTo>
                <a:cubicBezTo>
                  <a:pt x="37615" y="23615"/>
                  <a:pt x="37695" y="23635"/>
                  <a:pt x="37775" y="23655"/>
                </a:cubicBezTo>
                <a:cubicBezTo>
                  <a:pt x="37935" y="23675"/>
                  <a:pt x="38176" y="23795"/>
                  <a:pt x="38376" y="23875"/>
                </a:cubicBezTo>
                <a:lnTo>
                  <a:pt x="38456" y="23915"/>
                </a:lnTo>
                <a:lnTo>
                  <a:pt x="38496" y="23935"/>
                </a:lnTo>
                <a:lnTo>
                  <a:pt x="38516" y="23935"/>
                </a:lnTo>
                <a:cubicBezTo>
                  <a:pt x="38520" y="23939"/>
                  <a:pt x="38519" y="23941"/>
                  <a:pt x="38515" y="23941"/>
                </a:cubicBezTo>
                <a:cubicBezTo>
                  <a:pt x="38512" y="23941"/>
                  <a:pt x="38506" y="23940"/>
                  <a:pt x="38500" y="23938"/>
                </a:cubicBezTo>
                <a:lnTo>
                  <a:pt x="38500" y="23938"/>
                </a:lnTo>
                <a:lnTo>
                  <a:pt x="38616" y="24015"/>
                </a:lnTo>
                <a:lnTo>
                  <a:pt x="38857" y="24155"/>
                </a:lnTo>
                <a:cubicBezTo>
                  <a:pt x="39037" y="24255"/>
                  <a:pt x="39157" y="24376"/>
                  <a:pt x="39317" y="24496"/>
                </a:cubicBezTo>
                <a:cubicBezTo>
                  <a:pt x="39838" y="24997"/>
                  <a:pt x="40158" y="25678"/>
                  <a:pt x="40399" y="26459"/>
                </a:cubicBezTo>
                <a:cubicBezTo>
                  <a:pt x="40639" y="27240"/>
                  <a:pt x="40799" y="28161"/>
                  <a:pt x="41300" y="28902"/>
                </a:cubicBezTo>
                <a:cubicBezTo>
                  <a:pt x="41420" y="29082"/>
                  <a:pt x="41500" y="29303"/>
                  <a:pt x="41641" y="29463"/>
                </a:cubicBezTo>
                <a:lnTo>
                  <a:pt x="41861" y="29703"/>
                </a:lnTo>
                <a:cubicBezTo>
                  <a:pt x="41941" y="29783"/>
                  <a:pt x="42101" y="29803"/>
                  <a:pt x="42181" y="29863"/>
                </a:cubicBezTo>
                <a:cubicBezTo>
                  <a:pt x="42261" y="29944"/>
                  <a:pt x="42382" y="29984"/>
                  <a:pt x="42462" y="30044"/>
                </a:cubicBezTo>
                <a:cubicBezTo>
                  <a:pt x="42542" y="30104"/>
                  <a:pt x="42642" y="30124"/>
                  <a:pt x="42722" y="30184"/>
                </a:cubicBezTo>
                <a:lnTo>
                  <a:pt x="42962" y="30324"/>
                </a:lnTo>
                <a:lnTo>
                  <a:pt x="43022" y="30344"/>
                </a:lnTo>
                <a:lnTo>
                  <a:pt x="43043" y="30364"/>
                </a:lnTo>
                <a:cubicBezTo>
                  <a:pt x="43043" y="30364"/>
                  <a:pt x="43081" y="30390"/>
                  <a:pt x="43086" y="30390"/>
                </a:cubicBezTo>
                <a:cubicBezTo>
                  <a:pt x="43087" y="30390"/>
                  <a:pt x="43087" y="30388"/>
                  <a:pt x="43083" y="30384"/>
                </a:cubicBezTo>
                <a:lnTo>
                  <a:pt x="43103" y="30384"/>
                </a:lnTo>
                <a:lnTo>
                  <a:pt x="43243" y="30444"/>
                </a:lnTo>
                <a:cubicBezTo>
                  <a:pt x="43856" y="30769"/>
                  <a:pt x="44550" y="30931"/>
                  <a:pt x="45193" y="30931"/>
                </a:cubicBezTo>
                <a:cubicBezTo>
                  <a:pt x="45265" y="30931"/>
                  <a:pt x="45336" y="30929"/>
                  <a:pt x="45406" y="30925"/>
                </a:cubicBezTo>
                <a:cubicBezTo>
                  <a:pt x="46107" y="30885"/>
                  <a:pt x="46708" y="30705"/>
                  <a:pt x="47229" y="30544"/>
                </a:cubicBezTo>
                <a:cubicBezTo>
                  <a:pt x="47769" y="30384"/>
                  <a:pt x="48230" y="30224"/>
                  <a:pt x="48671" y="30144"/>
                </a:cubicBezTo>
                <a:cubicBezTo>
                  <a:pt x="48955" y="30083"/>
                  <a:pt x="49224" y="30059"/>
                  <a:pt x="49471" y="30059"/>
                </a:cubicBezTo>
                <a:cubicBezTo>
                  <a:pt x="49954" y="30059"/>
                  <a:pt x="50355" y="30151"/>
                  <a:pt x="50633" y="30244"/>
                </a:cubicBezTo>
                <a:cubicBezTo>
                  <a:pt x="50854" y="30304"/>
                  <a:pt x="51014" y="30404"/>
                  <a:pt x="51134" y="30444"/>
                </a:cubicBezTo>
                <a:cubicBezTo>
                  <a:pt x="51254" y="30504"/>
                  <a:pt x="51314" y="30524"/>
                  <a:pt x="51314" y="30524"/>
                </a:cubicBezTo>
                <a:lnTo>
                  <a:pt x="51475" y="30204"/>
                </a:lnTo>
                <a:cubicBezTo>
                  <a:pt x="51475" y="30204"/>
                  <a:pt x="51415" y="30164"/>
                  <a:pt x="51294" y="30124"/>
                </a:cubicBezTo>
                <a:cubicBezTo>
                  <a:pt x="51174" y="30064"/>
                  <a:pt x="51034" y="29964"/>
                  <a:pt x="50794" y="29863"/>
                </a:cubicBezTo>
                <a:cubicBezTo>
                  <a:pt x="50673" y="29823"/>
                  <a:pt x="50533" y="29763"/>
                  <a:pt x="50373" y="29723"/>
                </a:cubicBezTo>
                <a:cubicBezTo>
                  <a:pt x="50213" y="29663"/>
                  <a:pt x="50053" y="29643"/>
                  <a:pt x="49872" y="29603"/>
                </a:cubicBezTo>
                <a:cubicBezTo>
                  <a:pt x="49672" y="29563"/>
                  <a:pt x="49472" y="29583"/>
                  <a:pt x="49251" y="29563"/>
                </a:cubicBezTo>
                <a:cubicBezTo>
                  <a:pt x="49051" y="29563"/>
                  <a:pt x="48811" y="29563"/>
                  <a:pt x="48570" y="29603"/>
                </a:cubicBezTo>
                <a:cubicBezTo>
                  <a:pt x="48090" y="29663"/>
                  <a:pt x="47589" y="29803"/>
                  <a:pt x="47068" y="29924"/>
                </a:cubicBezTo>
                <a:cubicBezTo>
                  <a:pt x="46528" y="30044"/>
                  <a:pt x="45967" y="30164"/>
                  <a:pt x="45386" y="30164"/>
                </a:cubicBezTo>
                <a:cubicBezTo>
                  <a:pt x="44805" y="30144"/>
                  <a:pt x="44224" y="29984"/>
                  <a:pt x="43663" y="29663"/>
                </a:cubicBezTo>
                <a:lnTo>
                  <a:pt x="43543" y="29603"/>
                </a:lnTo>
                <a:cubicBezTo>
                  <a:pt x="43530" y="29596"/>
                  <a:pt x="43528" y="29594"/>
                  <a:pt x="43530" y="29594"/>
                </a:cubicBezTo>
                <a:cubicBezTo>
                  <a:pt x="43531" y="29594"/>
                  <a:pt x="43533" y="29595"/>
                  <a:pt x="43536" y="29596"/>
                </a:cubicBezTo>
                <a:lnTo>
                  <a:pt x="43536" y="29596"/>
                </a:lnTo>
                <a:lnTo>
                  <a:pt x="43523" y="29583"/>
                </a:lnTo>
                <a:lnTo>
                  <a:pt x="43463" y="29543"/>
                </a:lnTo>
                <a:lnTo>
                  <a:pt x="43243" y="29383"/>
                </a:lnTo>
                <a:cubicBezTo>
                  <a:pt x="43183" y="29343"/>
                  <a:pt x="43083" y="29283"/>
                  <a:pt x="43022" y="29223"/>
                </a:cubicBezTo>
                <a:lnTo>
                  <a:pt x="42862" y="29062"/>
                </a:lnTo>
                <a:lnTo>
                  <a:pt x="42682" y="28902"/>
                </a:lnTo>
                <a:lnTo>
                  <a:pt x="42542" y="28722"/>
                </a:lnTo>
                <a:cubicBezTo>
                  <a:pt x="42422" y="28602"/>
                  <a:pt x="42342" y="28441"/>
                  <a:pt x="42261" y="28301"/>
                </a:cubicBezTo>
                <a:cubicBezTo>
                  <a:pt x="41921" y="27720"/>
                  <a:pt x="41761" y="26979"/>
                  <a:pt x="41560" y="26138"/>
                </a:cubicBezTo>
                <a:cubicBezTo>
                  <a:pt x="41380" y="25317"/>
                  <a:pt x="41020" y="24316"/>
                  <a:pt x="40299" y="23534"/>
                </a:cubicBezTo>
                <a:cubicBezTo>
                  <a:pt x="40098" y="23354"/>
                  <a:pt x="39918" y="23154"/>
                  <a:pt x="39698" y="23014"/>
                </a:cubicBezTo>
                <a:lnTo>
                  <a:pt x="39377" y="22773"/>
                </a:lnTo>
                <a:lnTo>
                  <a:pt x="39217" y="22673"/>
                </a:lnTo>
                <a:lnTo>
                  <a:pt x="39017" y="22573"/>
                </a:lnTo>
                <a:cubicBezTo>
                  <a:pt x="38796" y="22453"/>
                  <a:pt x="38636" y="22353"/>
                  <a:pt x="38336" y="22253"/>
                </a:cubicBezTo>
                <a:lnTo>
                  <a:pt x="37915" y="22092"/>
                </a:lnTo>
                <a:lnTo>
                  <a:pt x="37495" y="22012"/>
                </a:lnTo>
                <a:cubicBezTo>
                  <a:pt x="37224" y="21960"/>
                  <a:pt x="36953" y="21938"/>
                  <a:pt x="36686" y="21938"/>
                </a:cubicBezTo>
                <a:cubicBezTo>
                  <a:pt x="35825" y="21938"/>
                  <a:pt x="34998" y="22165"/>
                  <a:pt x="34310" y="22333"/>
                </a:cubicBezTo>
                <a:cubicBezTo>
                  <a:pt x="33804" y="22454"/>
                  <a:pt x="33347" y="22532"/>
                  <a:pt x="32918" y="22532"/>
                </a:cubicBezTo>
                <a:cubicBezTo>
                  <a:pt x="32565" y="22532"/>
                  <a:pt x="32232" y="22479"/>
                  <a:pt x="31907" y="22353"/>
                </a:cubicBezTo>
                <a:cubicBezTo>
                  <a:pt x="31726" y="22313"/>
                  <a:pt x="31546" y="22193"/>
                  <a:pt x="31366" y="22112"/>
                </a:cubicBezTo>
                <a:lnTo>
                  <a:pt x="31306" y="22072"/>
                </a:lnTo>
                <a:lnTo>
                  <a:pt x="31145" y="21952"/>
                </a:lnTo>
                <a:lnTo>
                  <a:pt x="30825" y="21732"/>
                </a:lnTo>
                <a:cubicBezTo>
                  <a:pt x="30745" y="21672"/>
                  <a:pt x="30705" y="21612"/>
                  <a:pt x="30645" y="21552"/>
                </a:cubicBezTo>
                <a:cubicBezTo>
                  <a:pt x="30585" y="21512"/>
                  <a:pt x="30525" y="21451"/>
                  <a:pt x="30464" y="21371"/>
                </a:cubicBezTo>
                <a:lnTo>
                  <a:pt x="30304" y="21171"/>
                </a:lnTo>
                <a:lnTo>
                  <a:pt x="30164" y="20911"/>
                </a:lnTo>
                <a:cubicBezTo>
                  <a:pt x="29984" y="20590"/>
                  <a:pt x="29844" y="20210"/>
                  <a:pt x="29743" y="19729"/>
                </a:cubicBezTo>
                <a:cubicBezTo>
                  <a:pt x="29623" y="19268"/>
                  <a:pt x="29503" y="18748"/>
                  <a:pt x="29323" y="18167"/>
                </a:cubicBezTo>
                <a:cubicBezTo>
                  <a:pt x="29163" y="17606"/>
                  <a:pt x="28862" y="16985"/>
                  <a:pt x="28442" y="16444"/>
                </a:cubicBezTo>
                <a:cubicBezTo>
                  <a:pt x="28321" y="16304"/>
                  <a:pt x="28221" y="16164"/>
                  <a:pt x="28101" y="16044"/>
                </a:cubicBezTo>
                <a:lnTo>
                  <a:pt x="27721" y="15703"/>
                </a:lnTo>
                <a:cubicBezTo>
                  <a:pt x="27600" y="15563"/>
                  <a:pt x="27460" y="15483"/>
                  <a:pt x="27320" y="15383"/>
                </a:cubicBezTo>
                <a:lnTo>
                  <a:pt x="27120" y="15243"/>
                </a:lnTo>
                <a:lnTo>
                  <a:pt x="27020" y="15182"/>
                </a:lnTo>
                <a:lnTo>
                  <a:pt x="26959" y="15142"/>
                </a:lnTo>
                <a:lnTo>
                  <a:pt x="26939" y="15122"/>
                </a:lnTo>
                <a:cubicBezTo>
                  <a:pt x="26933" y="15119"/>
                  <a:pt x="26930" y="15118"/>
                  <a:pt x="26929" y="15118"/>
                </a:cubicBezTo>
                <a:cubicBezTo>
                  <a:pt x="26928" y="15118"/>
                  <a:pt x="26934" y="15122"/>
                  <a:pt x="26934" y="15122"/>
                </a:cubicBezTo>
                <a:cubicBezTo>
                  <a:pt x="26934" y="15122"/>
                  <a:pt x="26919" y="15112"/>
                  <a:pt x="26839" y="15062"/>
                </a:cubicBezTo>
                <a:lnTo>
                  <a:pt x="26499" y="14882"/>
                </a:lnTo>
                <a:lnTo>
                  <a:pt x="26319" y="14802"/>
                </a:lnTo>
                <a:cubicBezTo>
                  <a:pt x="26299" y="14782"/>
                  <a:pt x="26258" y="14762"/>
                  <a:pt x="26218" y="14742"/>
                </a:cubicBezTo>
                <a:lnTo>
                  <a:pt x="26078" y="14702"/>
                </a:lnTo>
                <a:cubicBezTo>
                  <a:pt x="25898" y="14622"/>
                  <a:pt x="25718" y="14562"/>
                  <a:pt x="25537" y="14502"/>
                </a:cubicBezTo>
                <a:cubicBezTo>
                  <a:pt x="25357" y="14461"/>
                  <a:pt x="25177" y="14441"/>
                  <a:pt x="24997" y="14401"/>
                </a:cubicBezTo>
                <a:cubicBezTo>
                  <a:pt x="24684" y="14346"/>
                  <a:pt x="24364" y="14321"/>
                  <a:pt x="24050" y="14321"/>
                </a:cubicBezTo>
                <a:cubicBezTo>
                  <a:pt x="23680" y="14321"/>
                  <a:pt x="23319" y="14356"/>
                  <a:pt x="22994" y="14421"/>
                </a:cubicBezTo>
                <a:cubicBezTo>
                  <a:pt x="22373" y="14542"/>
                  <a:pt x="21852" y="14682"/>
                  <a:pt x="21391" y="14782"/>
                </a:cubicBezTo>
                <a:cubicBezTo>
                  <a:pt x="20931" y="14882"/>
                  <a:pt x="20550" y="14922"/>
                  <a:pt x="20230" y="14922"/>
                </a:cubicBezTo>
                <a:cubicBezTo>
                  <a:pt x="19909" y="14922"/>
                  <a:pt x="19629" y="14802"/>
                  <a:pt x="19329" y="14682"/>
                </a:cubicBezTo>
                <a:lnTo>
                  <a:pt x="19088" y="14562"/>
                </a:lnTo>
                <a:lnTo>
                  <a:pt x="19038" y="14532"/>
                </a:lnTo>
                <a:lnTo>
                  <a:pt x="19038" y="14532"/>
                </a:lnTo>
                <a:lnTo>
                  <a:pt x="19028" y="14522"/>
                </a:lnTo>
                <a:lnTo>
                  <a:pt x="18988" y="14502"/>
                </a:lnTo>
                <a:lnTo>
                  <a:pt x="18908" y="14441"/>
                </a:lnTo>
                <a:lnTo>
                  <a:pt x="18607" y="14221"/>
                </a:lnTo>
                <a:cubicBezTo>
                  <a:pt x="18587" y="14201"/>
                  <a:pt x="18547" y="14181"/>
                  <a:pt x="18527" y="14181"/>
                </a:cubicBezTo>
                <a:lnTo>
                  <a:pt x="18507" y="14141"/>
                </a:lnTo>
                <a:cubicBezTo>
                  <a:pt x="18487" y="14121"/>
                  <a:pt x="18467" y="14101"/>
                  <a:pt x="18467" y="14081"/>
                </a:cubicBezTo>
                <a:cubicBezTo>
                  <a:pt x="18387" y="14021"/>
                  <a:pt x="18307" y="13881"/>
                  <a:pt x="18207" y="13780"/>
                </a:cubicBezTo>
                <a:cubicBezTo>
                  <a:pt x="18167" y="13720"/>
                  <a:pt x="18147" y="13660"/>
                  <a:pt x="18107" y="13600"/>
                </a:cubicBezTo>
                <a:cubicBezTo>
                  <a:pt x="18067" y="13540"/>
                  <a:pt x="18027" y="13460"/>
                  <a:pt x="18007" y="13380"/>
                </a:cubicBezTo>
                <a:cubicBezTo>
                  <a:pt x="17866" y="13100"/>
                  <a:pt x="17766" y="12739"/>
                  <a:pt x="17666" y="12278"/>
                </a:cubicBezTo>
                <a:cubicBezTo>
                  <a:pt x="17606" y="12038"/>
                  <a:pt x="17546" y="11798"/>
                  <a:pt x="17486" y="11577"/>
                </a:cubicBezTo>
                <a:cubicBezTo>
                  <a:pt x="17406" y="11297"/>
                  <a:pt x="17346" y="11037"/>
                  <a:pt x="17225" y="10736"/>
                </a:cubicBezTo>
                <a:cubicBezTo>
                  <a:pt x="17145" y="10456"/>
                  <a:pt x="17005" y="10155"/>
                  <a:pt x="16865" y="9855"/>
                </a:cubicBezTo>
                <a:cubicBezTo>
                  <a:pt x="16685" y="9574"/>
                  <a:pt x="16524" y="9254"/>
                  <a:pt x="16304" y="8994"/>
                </a:cubicBezTo>
                <a:cubicBezTo>
                  <a:pt x="16184" y="8873"/>
                  <a:pt x="16084" y="8733"/>
                  <a:pt x="15964" y="8613"/>
                </a:cubicBezTo>
                <a:lnTo>
                  <a:pt x="15583" y="8253"/>
                </a:lnTo>
                <a:cubicBezTo>
                  <a:pt x="15343" y="8012"/>
                  <a:pt x="15082" y="7872"/>
                  <a:pt x="14822" y="7672"/>
                </a:cubicBezTo>
                <a:lnTo>
                  <a:pt x="14722" y="7612"/>
                </a:lnTo>
                <a:lnTo>
                  <a:pt x="14662" y="7572"/>
                </a:lnTo>
                <a:lnTo>
                  <a:pt x="14642" y="7572"/>
                </a:lnTo>
                <a:lnTo>
                  <a:pt x="14522" y="7491"/>
                </a:lnTo>
                <a:lnTo>
                  <a:pt x="14361" y="7411"/>
                </a:lnTo>
                <a:lnTo>
                  <a:pt x="14061" y="7251"/>
                </a:lnTo>
                <a:cubicBezTo>
                  <a:pt x="14001" y="7211"/>
                  <a:pt x="13761" y="7131"/>
                  <a:pt x="13600" y="7071"/>
                </a:cubicBezTo>
                <a:cubicBezTo>
                  <a:pt x="13420" y="7011"/>
                  <a:pt x="13240" y="6951"/>
                  <a:pt x="13060" y="6891"/>
                </a:cubicBezTo>
                <a:cubicBezTo>
                  <a:pt x="12563" y="6766"/>
                  <a:pt x="12030" y="6690"/>
                  <a:pt x="11536" y="6690"/>
                </a:cubicBezTo>
                <a:cubicBezTo>
                  <a:pt x="11392" y="6690"/>
                  <a:pt x="11252" y="6697"/>
                  <a:pt x="11117" y="6710"/>
                </a:cubicBezTo>
                <a:cubicBezTo>
                  <a:pt x="10796" y="6730"/>
                  <a:pt x="10536" y="6790"/>
                  <a:pt x="10255" y="6831"/>
                </a:cubicBezTo>
                <a:cubicBezTo>
                  <a:pt x="10015" y="6871"/>
                  <a:pt x="9735" y="6931"/>
                  <a:pt x="9534" y="6991"/>
                </a:cubicBezTo>
                <a:cubicBezTo>
                  <a:pt x="8749" y="7183"/>
                  <a:pt x="8191" y="7299"/>
                  <a:pt x="7822" y="7299"/>
                </a:cubicBezTo>
                <a:cubicBezTo>
                  <a:pt x="7768" y="7299"/>
                  <a:pt x="7718" y="7296"/>
                  <a:pt x="7672" y="7291"/>
                </a:cubicBezTo>
                <a:cubicBezTo>
                  <a:pt x="7572" y="7271"/>
                  <a:pt x="7471" y="7271"/>
                  <a:pt x="7391" y="7251"/>
                </a:cubicBezTo>
                <a:cubicBezTo>
                  <a:pt x="7351" y="7231"/>
                  <a:pt x="7311" y="7231"/>
                  <a:pt x="7271" y="7211"/>
                </a:cubicBezTo>
                <a:lnTo>
                  <a:pt x="7131" y="7171"/>
                </a:lnTo>
                <a:cubicBezTo>
                  <a:pt x="7091" y="7151"/>
                  <a:pt x="7051" y="7131"/>
                  <a:pt x="7011" y="7111"/>
                </a:cubicBezTo>
                <a:cubicBezTo>
                  <a:pt x="6971" y="7091"/>
                  <a:pt x="6931" y="7071"/>
                  <a:pt x="6871" y="7051"/>
                </a:cubicBezTo>
                <a:lnTo>
                  <a:pt x="6826" y="7021"/>
                </a:lnTo>
                <a:lnTo>
                  <a:pt x="6826" y="7021"/>
                </a:lnTo>
                <a:cubicBezTo>
                  <a:pt x="6831" y="7024"/>
                  <a:pt x="6835" y="7026"/>
                  <a:pt x="6835" y="7026"/>
                </a:cubicBezTo>
                <a:cubicBezTo>
                  <a:pt x="6835" y="7026"/>
                  <a:pt x="6828" y="7022"/>
                  <a:pt x="6811" y="7011"/>
                </a:cubicBezTo>
                <a:lnTo>
                  <a:pt x="6811" y="7011"/>
                </a:lnTo>
                <a:lnTo>
                  <a:pt x="6811" y="7011"/>
                </a:lnTo>
                <a:lnTo>
                  <a:pt x="6811" y="7011"/>
                </a:lnTo>
                <a:lnTo>
                  <a:pt x="6791" y="6991"/>
                </a:lnTo>
                <a:lnTo>
                  <a:pt x="6750" y="6971"/>
                </a:lnTo>
                <a:lnTo>
                  <a:pt x="6750" y="6971"/>
                </a:lnTo>
                <a:lnTo>
                  <a:pt x="6710" y="6951"/>
                </a:lnTo>
                <a:lnTo>
                  <a:pt x="6710" y="6951"/>
                </a:lnTo>
                <a:lnTo>
                  <a:pt x="6670" y="6931"/>
                </a:lnTo>
                <a:lnTo>
                  <a:pt x="6470" y="6770"/>
                </a:lnTo>
                <a:lnTo>
                  <a:pt x="6350" y="6690"/>
                </a:lnTo>
                <a:cubicBezTo>
                  <a:pt x="6310" y="6670"/>
                  <a:pt x="6270" y="6650"/>
                  <a:pt x="6290" y="6630"/>
                </a:cubicBezTo>
                <a:cubicBezTo>
                  <a:pt x="6270" y="6590"/>
                  <a:pt x="6250" y="6570"/>
                  <a:pt x="6210" y="6550"/>
                </a:cubicBezTo>
                <a:cubicBezTo>
                  <a:pt x="6170" y="6490"/>
                  <a:pt x="6130" y="6430"/>
                  <a:pt x="6090" y="6370"/>
                </a:cubicBezTo>
                <a:cubicBezTo>
                  <a:pt x="6049" y="6310"/>
                  <a:pt x="6029" y="6230"/>
                  <a:pt x="5989" y="6190"/>
                </a:cubicBezTo>
                <a:cubicBezTo>
                  <a:pt x="5849" y="5909"/>
                  <a:pt x="5749" y="5529"/>
                  <a:pt x="5629" y="5008"/>
                </a:cubicBezTo>
                <a:cubicBezTo>
                  <a:pt x="5489" y="4507"/>
                  <a:pt x="5368" y="3946"/>
                  <a:pt x="5148" y="3326"/>
                </a:cubicBezTo>
                <a:cubicBezTo>
                  <a:pt x="5088" y="3185"/>
                  <a:pt x="5028" y="3025"/>
                  <a:pt x="4968" y="2885"/>
                </a:cubicBezTo>
                <a:cubicBezTo>
                  <a:pt x="4888" y="2745"/>
                  <a:pt x="4828" y="2605"/>
                  <a:pt x="4748" y="2464"/>
                </a:cubicBezTo>
                <a:cubicBezTo>
                  <a:pt x="4587" y="2184"/>
                  <a:pt x="4447" y="1924"/>
                  <a:pt x="4267" y="1703"/>
                </a:cubicBezTo>
                <a:cubicBezTo>
                  <a:pt x="4087" y="1483"/>
                  <a:pt x="3926" y="1263"/>
                  <a:pt x="3746" y="1102"/>
                </a:cubicBezTo>
                <a:cubicBezTo>
                  <a:pt x="3586" y="942"/>
                  <a:pt x="3426" y="782"/>
                  <a:pt x="3265" y="662"/>
                </a:cubicBezTo>
                <a:cubicBezTo>
                  <a:pt x="2985" y="421"/>
                  <a:pt x="2745" y="281"/>
                  <a:pt x="2584" y="161"/>
                </a:cubicBezTo>
                <a:cubicBezTo>
                  <a:pt x="2424" y="61"/>
                  <a:pt x="2344" y="1"/>
                  <a:pt x="234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14"/>
          <p:cNvSpPr/>
          <p:nvPr/>
        </p:nvSpPr>
        <p:spPr>
          <a:xfrm flipH="1" rot="10800000">
            <a:off x="3152277" y="4603997"/>
            <a:ext cx="2398771" cy="822402"/>
          </a:xfrm>
          <a:custGeom>
            <a:rect b="b" l="l" r="r" t="t"/>
            <a:pathLst>
              <a:path extrusionOk="0" h="17728" w="51706">
                <a:moveTo>
                  <a:pt x="26194" y="1"/>
                </a:moveTo>
                <a:cubicBezTo>
                  <a:pt x="25258" y="1"/>
                  <a:pt x="24283" y="160"/>
                  <a:pt x="23309" y="559"/>
                </a:cubicBezTo>
                <a:cubicBezTo>
                  <a:pt x="21229" y="1411"/>
                  <a:pt x="19926" y="2890"/>
                  <a:pt x="19600" y="4745"/>
                </a:cubicBezTo>
                <a:cubicBezTo>
                  <a:pt x="19349" y="6298"/>
                  <a:pt x="19876" y="8003"/>
                  <a:pt x="20903" y="8880"/>
                </a:cubicBezTo>
                <a:cubicBezTo>
                  <a:pt x="21630" y="9532"/>
                  <a:pt x="22983" y="10033"/>
                  <a:pt x="24287" y="10033"/>
                </a:cubicBezTo>
                <a:cubicBezTo>
                  <a:pt x="24638" y="10033"/>
                  <a:pt x="25014" y="9983"/>
                  <a:pt x="25339" y="9908"/>
                </a:cubicBezTo>
                <a:cubicBezTo>
                  <a:pt x="26542" y="9607"/>
                  <a:pt x="27445" y="8805"/>
                  <a:pt x="27946" y="7577"/>
                </a:cubicBezTo>
                <a:cubicBezTo>
                  <a:pt x="28397" y="6424"/>
                  <a:pt x="28272" y="5296"/>
                  <a:pt x="27595" y="4469"/>
                </a:cubicBezTo>
                <a:cubicBezTo>
                  <a:pt x="27103" y="3870"/>
                  <a:pt x="26374" y="3509"/>
                  <a:pt x="25657" y="3509"/>
                </a:cubicBezTo>
                <a:cubicBezTo>
                  <a:pt x="25534" y="3509"/>
                  <a:pt x="25411" y="3519"/>
                  <a:pt x="25289" y="3542"/>
                </a:cubicBezTo>
                <a:cubicBezTo>
                  <a:pt x="24587" y="3667"/>
                  <a:pt x="24061" y="4168"/>
                  <a:pt x="23785" y="4945"/>
                </a:cubicBezTo>
                <a:cubicBezTo>
                  <a:pt x="23785" y="4970"/>
                  <a:pt x="23811" y="5020"/>
                  <a:pt x="23861" y="5045"/>
                </a:cubicBezTo>
                <a:cubicBezTo>
                  <a:pt x="23874" y="5052"/>
                  <a:pt x="23887" y="5055"/>
                  <a:pt x="23900" y="5055"/>
                </a:cubicBezTo>
                <a:cubicBezTo>
                  <a:pt x="23934" y="5055"/>
                  <a:pt x="23961" y="5032"/>
                  <a:pt x="23961" y="4995"/>
                </a:cubicBezTo>
                <a:cubicBezTo>
                  <a:pt x="24186" y="4293"/>
                  <a:pt x="24688" y="3842"/>
                  <a:pt x="25314" y="3717"/>
                </a:cubicBezTo>
                <a:cubicBezTo>
                  <a:pt x="25424" y="3699"/>
                  <a:pt x="25535" y="3691"/>
                  <a:pt x="25645" y="3691"/>
                </a:cubicBezTo>
                <a:cubicBezTo>
                  <a:pt x="26319" y="3691"/>
                  <a:pt x="26996" y="4013"/>
                  <a:pt x="27470" y="4594"/>
                </a:cubicBezTo>
                <a:cubicBezTo>
                  <a:pt x="27846" y="5045"/>
                  <a:pt x="28372" y="6023"/>
                  <a:pt x="27770" y="7502"/>
                </a:cubicBezTo>
                <a:cubicBezTo>
                  <a:pt x="27294" y="8705"/>
                  <a:pt x="26467" y="9456"/>
                  <a:pt x="25289" y="9732"/>
                </a:cubicBezTo>
                <a:cubicBezTo>
                  <a:pt x="24948" y="9819"/>
                  <a:pt x="24600" y="9857"/>
                  <a:pt x="24257" y="9857"/>
                </a:cubicBezTo>
                <a:cubicBezTo>
                  <a:pt x="22911" y="9857"/>
                  <a:pt x="21628" y="9274"/>
                  <a:pt x="21029" y="8755"/>
                </a:cubicBezTo>
                <a:cubicBezTo>
                  <a:pt x="20227" y="8078"/>
                  <a:pt x="19500" y="6524"/>
                  <a:pt x="19800" y="4770"/>
                </a:cubicBezTo>
                <a:cubicBezTo>
                  <a:pt x="20076" y="2990"/>
                  <a:pt x="21354" y="1562"/>
                  <a:pt x="23384" y="709"/>
                </a:cubicBezTo>
                <a:cubicBezTo>
                  <a:pt x="24326" y="326"/>
                  <a:pt x="25269" y="172"/>
                  <a:pt x="26176" y="172"/>
                </a:cubicBezTo>
                <a:cubicBezTo>
                  <a:pt x="29829" y="172"/>
                  <a:pt x="32893" y="2669"/>
                  <a:pt x="32933" y="2689"/>
                </a:cubicBezTo>
                <a:cubicBezTo>
                  <a:pt x="32958" y="2715"/>
                  <a:pt x="33009" y="2715"/>
                  <a:pt x="33034" y="2715"/>
                </a:cubicBezTo>
                <a:cubicBezTo>
                  <a:pt x="33048" y="2701"/>
                  <a:pt x="33668" y="2360"/>
                  <a:pt x="34540" y="2360"/>
                </a:cubicBezTo>
                <a:cubicBezTo>
                  <a:pt x="35234" y="2360"/>
                  <a:pt x="36086" y="2575"/>
                  <a:pt x="36918" y="3341"/>
                </a:cubicBezTo>
                <a:cubicBezTo>
                  <a:pt x="38823" y="5095"/>
                  <a:pt x="38397" y="6900"/>
                  <a:pt x="38397" y="6950"/>
                </a:cubicBezTo>
                <a:cubicBezTo>
                  <a:pt x="38397" y="6950"/>
                  <a:pt x="38222" y="8253"/>
                  <a:pt x="37169" y="8855"/>
                </a:cubicBezTo>
                <a:cubicBezTo>
                  <a:pt x="36815" y="9060"/>
                  <a:pt x="36410" y="9162"/>
                  <a:pt x="35952" y="9162"/>
                </a:cubicBezTo>
                <a:cubicBezTo>
                  <a:pt x="35405" y="9162"/>
                  <a:pt x="34783" y="9016"/>
                  <a:pt x="34086" y="8730"/>
                </a:cubicBezTo>
                <a:cubicBezTo>
                  <a:pt x="32983" y="8278"/>
                  <a:pt x="32432" y="7577"/>
                  <a:pt x="32532" y="6725"/>
                </a:cubicBezTo>
                <a:cubicBezTo>
                  <a:pt x="32633" y="5872"/>
                  <a:pt x="33435" y="5045"/>
                  <a:pt x="34262" y="4945"/>
                </a:cubicBezTo>
                <a:cubicBezTo>
                  <a:pt x="34322" y="4938"/>
                  <a:pt x="34381" y="4934"/>
                  <a:pt x="34439" y="4934"/>
                </a:cubicBezTo>
                <a:cubicBezTo>
                  <a:pt x="34957" y="4934"/>
                  <a:pt x="35367" y="5236"/>
                  <a:pt x="35615" y="5822"/>
                </a:cubicBezTo>
                <a:cubicBezTo>
                  <a:pt x="35615" y="5872"/>
                  <a:pt x="35665" y="5872"/>
                  <a:pt x="35715" y="5872"/>
                </a:cubicBezTo>
                <a:cubicBezTo>
                  <a:pt x="35765" y="5847"/>
                  <a:pt x="35791" y="5797"/>
                  <a:pt x="35765" y="5747"/>
                </a:cubicBezTo>
                <a:cubicBezTo>
                  <a:pt x="35497" y="5120"/>
                  <a:pt x="35029" y="4754"/>
                  <a:pt x="34450" y="4754"/>
                </a:cubicBezTo>
                <a:cubicBezTo>
                  <a:pt x="34380" y="4754"/>
                  <a:pt x="34309" y="4759"/>
                  <a:pt x="34237" y="4770"/>
                </a:cubicBezTo>
                <a:cubicBezTo>
                  <a:pt x="33334" y="4895"/>
                  <a:pt x="32482" y="5772"/>
                  <a:pt x="32357" y="6700"/>
                </a:cubicBezTo>
                <a:cubicBezTo>
                  <a:pt x="32282" y="7251"/>
                  <a:pt x="32407" y="8253"/>
                  <a:pt x="34011" y="8905"/>
                </a:cubicBezTo>
                <a:cubicBezTo>
                  <a:pt x="34716" y="9198"/>
                  <a:pt x="35357" y="9342"/>
                  <a:pt x="35927" y="9342"/>
                </a:cubicBezTo>
                <a:cubicBezTo>
                  <a:pt x="36432" y="9342"/>
                  <a:pt x="36881" y="9229"/>
                  <a:pt x="37269" y="9005"/>
                </a:cubicBezTo>
                <a:cubicBezTo>
                  <a:pt x="38247" y="8454"/>
                  <a:pt x="38522" y="7301"/>
                  <a:pt x="38572" y="7025"/>
                </a:cubicBezTo>
                <a:cubicBezTo>
                  <a:pt x="38572" y="7025"/>
                  <a:pt x="38584" y="7036"/>
                  <a:pt x="38591" y="7036"/>
                </a:cubicBezTo>
                <a:cubicBezTo>
                  <a:pt x="38595" y="7036"/>
                  <a:pt x="38598" y="7034"/>
                  <a:pt x="38598" y="7025"/>
                </a:cubicBezTo>
                <a:cubicBezTo>
                  <a:pt x="38600" y="7025"/>
                  <a:pt x="38624" y="7024"/>
                  <a:pt x="38665" y="7024"/>
                </a:cubicBezTo>
                <a:cubicBezTo>
                  <a:pt x="39039" y="7024"/>
                  <a:pt x="40846" y="7166"/>
                  <a:pt x="41455" y="10008"/>
                </a:cubicBezTo>
                <a:cubicBezTo>
                  <a:pt x="41455" y="10033"/>
                  <a:pt x="41455" y="10058"/>
                  <a:pt x="41480" y="10058"/>
                </a:cubicBezTo>
                <a:cubicBezTo>
                  <a:pt x="41492" y="10070"/>
                  <a:pt x="41511" y="10077"/>
                  <a:pt x="41530" y="10077"/>
                </a:cubicBezTo>
                <a:cubicBezTo>
                  <a:pt x="41549" y="10077"/>
                  <a:pt x="41567" y="10070"/>
                  <a:pt x="41580" y="10058"/>
                </a:cubicBezTo>
                <a:cubicBezTo>
                  <a:pt x="41580" y="10058"/>
                  <a:pt x="42002" y="9861"/>
                  <a:pt x="42653" y="9861"/>
                </a:cubicBezTo>
                <a:cubicBezTo>
                  <a:pt x="43396" y="9861"/>
                  <a:pt x="44436" y="10117"/>
                  <a:pt x="45490" y="11211"/>
                </a:cubicBezTo>
                <a:cubicBezTo>
                  <a:pt x="46617" y="12362"/>
                  <a:pt x="47552" y="12891"/>
                  <a:pt x="48459" y="12891"/>
                </a:cubicBezTo>
                <a:cubicBezTo>
                  <a:pt x="48480" y="12891"/>
                  <a:pt x="48501" y="12891"/>
                  <a:pt x="48522" y="12890"/>
                </a:cubicBezTo>
                <a:cubicBezTo>
                  <a:pt x="49425" y="12840"/>
                  <a:pt x="50302" y="12289"/>
                  <a:pt x="51279" y="11161"/>
                </a:cubicBezTo>
                <a:lnTo>
                  <a:pt x="51279" y="11161"/>
                </a:lnTo>
                <a:cubicBezTo>
                  <a:pt x="51304" y="11662"/>
                  <a:pt x="51229" y="13015"/>
                  <a:pt x="50152" y="13943"/>
                </a:cubicBezTo>
                <a:cubicBezTo>
                  <a:pt x="49371" y="14613"/>
                  <a:pt x="48211" y="14946"/>
                  <a:pt x="46714" y="14946"/>
                </a:cubicBezTo>
                <a:cubicBezTo>
                  <a:pt x="45135" y="14946"/>
                  <a:pt x="43181" y="14576"/>
                  <a:pt x="40903" y="13842"/>
                </a:cubicBezTo>
                <a:cubicBezTo>
                  <a:pt x="40889" y="13835"/>
                  <a:pt x="40876" y="13832"/>
                  <a:pt x="40865" y="13832"/>
                </a:cubicBezTo>
                <a:cubicBezTo>
                  <a:pt x="40839" y="13832"/>
                  <a:pt x="40821" y="13850"/>
                  <a:pt x="40803" y="13867"/>
                </a:cubicBezTo>
                <a:cubicBezTo>
                  <a:pt x="40765" y="13905"/>
                  <a:pt x="38248" y="16835"/>
                  <a:pt x="34907" y="16835"/>
                </a:cubicBezTo>
                <a:cubicBezTo>
                  <a:pt x="33816" y="16835"/>
                  <a:pt x="32638" y="16523"/>
                  <a:pt x="31430" y="15697"/>
                </a:cubicBezTo>
                <a:cubicBezTo>
                  <a:pt x="30678" y="15196"/>
                  <a:pt x="30252" y="14394"/>
                  <a:pt x="30277" y="13542"/>
                </a:cubicBezTo>
                <a:cubicBezTo>
                  <a:pt x="30302" y="12815"/>
                  <a:pt x="30628" y="12263"/>
                  <a:pt x="31279" y="11938"/>
                </a:cubicBezTo>
                <a:cubicBezTo>
                  <a:pt x="31817" y="11676"/>
                  <a:pt x="32362" y="11543"/>
                  <a:pt x="32873" y="11543"/>
                </a:cubicBezTo>
                <a:cubicBezTo>
                  <a:pt x="33291" y="11543"/>
                  <a:pt x="33686" y="11632"/>
                  <a:pt x="34036" y="11812"/>
                </a:cubicBezTo>
                <a:cubicBezTo>
                  <a:pt x="34638" y="12138"/>
                  <a:pt x="35039" y="12740"/>
                  <a:pt x="35139" y="13517"/>
                </a:cubicBezTo>
                <a:cubicBezTo>
                  <a:pt x="35189" y="14068"/>
                  <a:pt x="34938" y="14394"/>
                  <a:pt x="34688" y="14544"/>
                </a:cubicBezTo>
                <a:cubicBezTo>
                  <a:pt x="34443" y="14721"/>
                  <a:pt x="34118" y="14809"/>
                  <a:pt x="33784" y="14809"/>
                </a:cubicBezTo>
                <a:cubicBezTo>
                  <a:pt x="33501" y="14809"/>
                  <a:pt x="33211" y="14746"/>
                  <a:pt x="32958" y="14619"/>
                </a:cubicBezTo>
                <a:cubicBezTo>
                  <a:pt x="32507" y="14394"/>
                  <a:pt x="32257" y="13993"/>
                  <a:pt x="32257" y="13492"/>
                </a:cubicBezTo>
                <a:cubicBezTo>
                  <a:pt x="32257" y="13441"/>
                  <a:pt x="32232" y="13416"/>
                  <a:pt x="32181" y="13416"/>
                </a:cubicBezTo>
                <a:cubicBezTo>
                  <a:pt x="32131" y="13416"/>
                  <a:pt x="32081" y="13441"/>
                  <a:pt x="32081" y="13492"/>
                </a:cubicBezTo>
                <a:cubicBezTo>
                  <a:pt x="32081" y="14043"/>
                  <a:pt x="32357" y="14519"/>
                  <a:pt x="32883" y="14770"/>
                </a:cubicBezTo>
                <a:cubicBezTo>
                  <a:pt x="33145" y="14918"/>
                  <a:pt x="33458" y="14988"/>
                  <a:pt x="33769" y="14988"/>
                </a:cubicBezTo>
                <a:cubicBezTo>
                  <a:pt x="34143" y="14988"/>
                  <a:pt x="34514" y="14886"/>
                  <a:pt x="34788" y="14695"/>
                </a:cubicBezTo>
                <a:cubicBezTo>
                  <a:pt x="35189" y="14419"/>
                  <a:pt x="35364" y="13993"/>
                  <a:pt x="35314" y="13492"/>
                </a:cubicBezTo>
                <a:cubicBezTo>
                  <a:pt x="35214" y="12664"/>
                  <a:pt x="34788" y="12013"/>
                  <a:pt x="34111" y="11662"/>
                </a:cubicBezTo>
                <a:cubicBezTo>
                  <a:pt x="33746" y="11457"/>
                  <a:pt x="33324" y="11355"/>
                  <a:pt x="32876" y="11355"/>
                </a:cubicBezTo>
                <a:cubicBezTo>
                  <a:pt x="32339" y="11355"/>
                  <a:pt x="31764" y="11501"/>
                  <a:pt x="31204" y="11787"/>
                </a:cubicBezTo>
                <a:cubicBezTo>
                  <a:pt x="30477" y="12138"/>
                  <a:pt x="30126" y="12740"/>
                  <a:pt x="30101" y="13542"/>
                </a:cubicBezTo>
                <a:cubicBezTo>
                  <a:pt x="30076" y="14093"/>
                  <a:pt x="30252" y="14619"/>
                  <a:pt x="30552" y="15096"/>
                </a:cubicBezTo>
                <a:cubicBezTo>
                  <a:pt x="30528" y="15120"/>
                  <a:pt x="28074" y="17427"/>
                  <a:pt x="25545" y="17427"/>
                </a:cubicBezTo>
                <a:cubicBezTo>
                  <a:pt x="25518" y="17427"/>
                  <a:pt x="25492" y="17427"/>
                  <a:pt x="25465" y="17426"/>
                </a:cubicBezTo>
                <a:cubicBezTo>
                  <a:pt x="23059" y="17376"/>
                  <a:pt x="21254" y="15346"/>
                  <a:pt x="21054" y="15096"/>
                </a:cubicBezTo>
                <a:cubicBezTo>
                  <a:pt x="21079" y="14820"/>
                  <a:pt x="21104" y="12915"/>
                  <a:pt x="19099" y="12464"/>
                </a:cubicBezTo>
                <a:cubicBezTo>
                  <a:pt x="18861" y="12412"/>
                  <a:pt x="18628" y="12386"/>
                  <a:pt x="18404" y="12386"/>
                </a:cubicBezTo>
                <a:cubicBezTo>
                  <a:pt x="17663" y="12386"/>
                  <a:pt x="17022" y="12665"/>
                  <a:pt x="16617" y="13166"/>
                </a:cubicBezTo>
                <a:cubicBezTo>
                  <a:pt x="16166" y="13742"/>
                  <a:pt x="16091" y="14494"/>
                  <a:pt x="16442" y="15171"/>
                </a:cubicBezTo>
                <a:cubicBezTo>
                  <a:pt x="16784" y="15855"/>
                  <a:pt x="17352" y="16087"/>
                  <a:pt x="17848" y="16087"/>
                </a:cubicBezTo>
                <a:cubicBezTo>
                  <a:pt x="17970" y="16087"/>
                  <a:pt x="18088" y="16073"/>
                  <a:pt x="18196" y="16048"/>
                </a:cubicBezTo>
                <a:cubicBezTo>
                  <a:pt x="18773" y="15898"/>
                  <a:pt x="19174" y="15446"/>
                  <a:pt x="19174" y="14895"/>
                </a:cubicBezTo>
                <a:cubicBezTo>
                  <a:pt x="19174" y="14845"/>
                  <a:pt x="19149" y="14820"/>
                  <a:pt x="19099" y="14820"/>
                </a:cubicBezTo>
                <a:cubicBezTo>
                  <a:pt x="19049" y="14820"/>
                  <a:pt x="18998" y="14845"/>
                  <a:pt x="18998" y="14895"/>
                </a:cubicBezTo>
                <a:cubicBezTo>
                  <a:pt x="18998" y="15371"/>
                  <a:pt x="18673" y="15747"/>
                  <a:pt x="18146" y="15872"/>
                </a:cubicBezTo>
                <a:cubicBezTo>
                  <a:pt x="18050" y="15898"/>
                  <a:pt x="17944" y="15912"/>
                  <a:pt x="17833" y="15912"/>
                </a:cubicBezTo>
                <a:cubicBezTo>
                  <a:pt x="17399" y="15912"/>
                  <a:pt x="16892" y="15695"/>
                  <a:pt x="16592" y="15096"/>
                </a:cubicBezTo>
                <a:cubicBezTo>
                  <a:pt x="16292" y="14469"/>
                  <a:pt x="16342" y="13792"/>
                  <a:pt x="16743" y="13291"/>
                </a:cubicBezTo>
                <a:cubicBezTo>
                  <a:pt x="17106" y="12813"/>
                  <a:pt x="17703" y="12568"/>
                  <a:pt x="18400" y="12568"/>
                </a:cubicBezTo>
                <a:cubicBezTo>
                  <a:pt x="18616" y="12568"/>
                  <a:pt x="18842" y="12592"/>
                  <a:pt x="19074" y="12639"/>
                </a:cubicBezTo>
                <a:cubicBezTo>
                  <a:pt x="20978" y="13065"/>
                  <a:pt x="20903" y="14870"/>
                  <a:pt x="20878" y="15096"/>
                </a:cubicBezTo>
                <a:cubicBezTo>
                  <a:pt x="19676" y="16715"/>
                  <a:pt x="17848" y="17534"/>
                  <a:pt x="15500" y="17534"/>
                </a:cubicBezTo>
                <a:cubicBezTo>
                  <a:pt x="14177" y="17534"/>
                  <a:pt x="12689" y="17274"/>
                  <a:pt x="11054" y="16750"/>
                </a:cubicBezTo>
                <a:cubicBezTo>
                  <a:pt x="9926" y="16399"/>
                  <a:pt x="8923" y="15572"/>
                  <a:pt x="7946" y="14745"/>
                </a:cubicBezTo>
                <a:cubicBezTo>
                  <a:pt x="6617" y="13642"/>
                  <a:pt x="5239" y="12489"/>
                  <a:pt x="3485" y="12489"/>
                </a:cubicBezTo>
                <a:lnTo>
                  <a:pt x="3460" y="12489"/>
                </a:lnTo>
                <a:cubicBezTo>
                  <a:pt x="2783" y="12514"/>
                  <a:pt x="2307" y="12715"/>
                  <a:pt x="2081" y="13141"/>
                </a:cubicBezTo>
                <a:cubicBezTo>
                  <a:pt x="1530" y="14143"/>
                  <a:pt x="2407" y="15948"/>
                  <a:pt x="2758" y="16574"/>
                </a:cubicBezTo>
                <a:cubicBezTo>
                  <a:pt x="753" y="15672"/>
                  <a:pt x="226" y="13792"/>
                  <a:pt x="176" y="13642"/>
                </a:cubicBezTo>
                <a:cubicBezTo>
                  <a:pt x="176" y="12138"/>
                  <a:pt x="627" y="11035"/>
                  <a:pt x="1555" y="10384"/>
                </a:cubicBezTo>
                <a:cubicBezTo>
                  <a:pt x="2351" y="9819"/>
                  <a:pt x="3397" y="9634"/>
                  <a:pt x="4428" y="9634"/>
                </a:cubicBezTo>
                <a:cubicBezTo>
                  <a:pt x="6186" y="9634"/>
                  <a:pt x="7899" y="10173"/>
                  <a:pt x="8247" y="10283"/>
                </a:cubicBezTo>
                <a:cubicBezTo>
                  <a:pt x="8221" y="10434"/>
                  <a:pt x="8247" y="10810"/>
                  <a:pt x="8522" y="11186"/>
                </a:cubicBezTo>
                <a:cubicBezTo>
                  <a:pt x="8848" y="11612"/>
                  <a:pt x="9399" y="11862"/>
                  <a:pt x="10201" y="11938"/>
                </a:cubicBezTo>
                <a:cubicBezTo>
                  <a:pt x="10302" y="11963"/>
                  <a:pt x="10402" y="11963"/>
                  <a:pt x="10477" y="11963"/>
                </a:cubicBezTo>
                <a:cubicBezTo>
                  <a:pt x="11079" y="11963"/>
                  <a:pt x="11329" y="11737"/>
                  <a:pt x="11455" y="11512"/>
                </a:cubicBezTo>
                <a:cubicBezTo>
                  <a:pt x="11680" y="11136"/>
                  <a:pt x="11530" y="10609"/>
                  <a:pt x="11279" y="10283"/>
                </a:cubicBezTo>
                <a:cubicBezTo>
                  <a:pt x="11071" y="10034"/>
                  <a:pt x="10812" y="9888"/>
                  <a:pt x="10573" y="9888"/>
                </a:cubicBezTo>
                <a:cubicBezTo>
                  <a:pt x="10523" y="9888"/>
                  <a:pt x="10474" y="9895"/>
                  <a:pt x="10427" y="9908"/>
                </a:cubicBezTo>
                <a:cubicBezTo>
                  <a:pt x="9926" y="10033"/>
                  <a:pt x="9750" y="10283"/>
                  <a:pt x="9700" y="10459"/>
                </a:cubicBezTo>
                <a:cubicBezTo>
                  <a:pt x="9625" y="10760"/>
                  <a:pt x="9750" y="11060"/>
                  <a:pt x="9901" y="11211"/>
                </a:cubicBezTo>
                <a:cubicBezTo>
                  <a:pt x="9926" y="11236"/>
                  <a:pt x="9951" y="11248"/>
                  <a:pt x="9973" y="11248"/>
                </a:cubicBezTo>
                <a:cubicBezTo>
                  <a:pt x="9995" y="11248"/>
                  <a:pt x="10013" y="11236"/>
                  <a:pt x="10026" y="11211"/>
                </a:cubicBezTo>
                <a:cubicBezTo>
                  <a:pt x="10076" y="11186"/>
                  <a:pt x="10076" y="11136"/>
                  <a:pt x="10026" y="11085"/>
                </a:cubicBezTo>
                <a:cubicBezTo>
                  <a:pt x="9926" y="10985"/>
                  <a:pt x="9800" y="10760"/>
                  <a:pt x="9876" y="10509"/>
                </a:cubicBezTo>
                <a:cubicBezTo>
                  <a:pt x="9926" y="10309"/>
                  <a:pt x="10126" y="10158"/>
                  <a:pt x="10452" y="10083"/>
                </a:cubicBezTo>
                <a:cubicBezTo>
                  <a:pt x="10495" y="10069"/>
                  <a:pt x="10540" y="10061"/>
                  <a:pt x="10584" y="10061"/>
                </a:cubicBezTo>
                <a:cubicBezTo>
                  <a:pt x="10772" y="10061"/>
                  <a:pt x="10967" y="10186"/>
                  <a:pt x="11129" y="10409"/>
                </a:cubicBezTo>
                <a:cubicBezTo>
                  <a:pt x="11354" y="10684"/>
                  <a:pt x="11480" y="11111"/>
                  <a:pt x="11304" y="11436"/>
                </a:cubicBezTo>
                <a:cubicBezTo>
                  <a:pt x="11183" y="11659"/>
                  <a:pt x="10914" y="11784"/>
                  <a:pt x="10511" y="11784"/>
                </a:cubicBezTo>
                <a:cubicBezTo>
                  <a:pt x="10415" y="11784"/>
                  <a:pt x="10312" y="11777"/>
                  <a:pt x="10201" y="11762"/>
                </a:cubicBezTo>
                <a:cubicBezTo>
                  <a:pt x="9475" y="11687"/>
                  <a:pt x="8948" y="11461"/>
                  <a:pt x="8673" y="11060"/>
                </a:cubicBezTo>
                <a:cubicBezTo>
                  <a:pt x="8397" y="10735"/>
                  <a:pt x="8422" y="10359"/>
                  <a:pt x="8422" y="10258"/>
                </a:cubicBezTo>
                <a:cubicBezTo>
                  <a:pt x="9329" y="9137"/>
                  <a:pt x="10471" y="8858"/>
                  <a:pt x="11385" y="8858"/>
                </a:cubicBezTo>
                <a:cubicBezTo>
                  <a:pt x="12289" y="8858"/>
                  <a:pt x="12971" y="9131"/>
                  <a:pt x="12983" y="9131"/>
                </a:cubicBezTo>
                <a:cubicBezTo>
                  <a:pt x="12996" y="9143"/>
                  <a:pt x="13008" y="9149"/>
                  <a:pt x="13021" y="9149"/>
                </a:cubicBezTo>
                <a:cubicBezTo>
                  <a:pt x="13034" y="9149"/>
                  <a:pt x="13046" y="9143"/>
                  <a:pt x="13059" y="9131"/>
                </a:cubicBezTo>
                <a:cubicBezTo>
                  <a:pt x="13059" y="9131"/>
                  <a:pt x="13084" y="9106"/>
                  <a:pt x="13084" y="9080"/>
                </a:cubicBezTo>
                <a:cubicBezTo>
                  <a:pt x="13535" y="7727"/>
                  <a:pt x="15039" y="7025"/>
                  <a:pt x="15039" y="7025"/>
                </a:cubicBezTo>
                <a:cubicBezTo>
                  <a:pt x="15670" y="6729"/>
                  <a:pt x="16294" y="6620"/>
                  <a:pt x="16869" y="6620"/>
                </a:cubicBezTo>
                <a:cubicBezTo>
                  <a:pt x="18485" y="6620"/>
                  <a:pt x="19725" y="7483"/>
                  <a:pt x="19725" y="7502"/>
                </a:cubicBezTo>
                <a:cubicBezTo>
                  <a:pt x="19740" y="7509"/>
                  <a:pt x="19755" y="7512"/>
                  <a:pt x="19769" y="7512"/>
                </a:cubicBezTo>
                <a:cubicBezTo>
                  <a:pt x="19803" y="7512"/>
                  <a:pt x="19833" y="7494"/>
                  <a:pt x="19851" y="7476"/>
                </a:cubicBezTo>
                <a:cubicBezTo>
                  <a:pt x="19901" y="7426"/>
                  <a:pt x="19876" y="7376"/>
                  <a:pt x="19851" y="7351"/>
                </a:cubicBezTo>
                <a:cubicBezTo>
                  <a:pt x="19832" y="7333"/>
                  <a:pt x="18558" y="6437"/>
                  <a:pt x="16891" y="6437"/>
                </a:cubicBezTo>
                <a:cubicBezTo>
                  <a:pt x="16287" y="6437"/>
                  <a:pt x="15630" y="6555"/>
                  <a:pt x="14963" y="6875"/>
                </a:cubicBezTo>
                <a:cubicBezTo>
                  <a:pt x="14913" y="6900"/>
                  <a:pt x="13460" y="7577"/>
                  <a:pt x="12958" y="8930"/>
                </a:cubicBezTo>
                <a:cubicBezTo>
                  <a:pt x="12737" y="8853"/>
                  <a:pt x="12134" y="8672"/>
                  <a:pt x="11384" y="8672"/>
                </a:cubicBezTo>
                <a:cubicBezTo>
                  <a:pt x="10434" y="8672"/>
                  <a:pt x="9248" y="8960"/>
                  <a:pt x="8297" y="10108"/>
                </a:cubicBezTo>
                <a:cubicBezTo>
                  <a:pt x="7950" y="9998"/>
                  <a:pt x="6229" y="9443"/>
                  <a:pt x="4438" y="9443"/>
                </a:cubicBezTo>
                <a:cubicBezTo>
                  <a:pt x="3378" y="9443"/>
                  <a:pt x="2293" y="9637"/>
                  <a:pt x="1454" y="10233"/>
                </a:cubicBezTo>
                <a:cubicBezTo>
                  <a:pt x="477" y="10935"/>
                  <a:pt x="1" y="12088"/>
                  <a:pt x="1" y="13642"/>
                </a:cubicBezTo>
                <a:cubicBezTo>
                  <a:pt x="1" y="13667"/>
                  <a:pt x="1" y="13667"/>
                  <a:pt x="1" y="13667"/>
                </a:cubicBezTo>
                <a:cubicBezTo>
                  <a:pt x="1" y="13692"/>
                  <a:pt x="577" y="15923"/>
                  <a:pt x="2933" y="16850"/>
                </a:cubicBezTo>
                <a:cubicBezTo>
                  <a:pt x="2941" y="16857"/>
                  <a:pt x="2950" y="16860"/>
                  <a:pt x="2960" y="16860"/>
                </a:cubicBezTo>
                <a:cubicBezTo>
                  <a:pt x="2985" y="16860"/>
                  <a:pt x="3016" y="16843"/>
                  <a:pt x="3033" y="16825"/>
                </a:cubicBezTo>
                <a:cubicBezTo>
                  <a:pt x="3059" y="16800"/>
                  <a:pt x="3059" y="16750"/>
                  <a:pt x="3033" y="16725"/>
                </a:cubicBezTo>
                <a:cubicBezTo>
                  <a:pt x="3008" y="16700"/>
                  <a:pt x="1605" y="14344"/>
                  <a:pt x="2231" y="13241"/>
                </a:cubicBezTo>
                <a:cubicBezTo>
                  <a:pt x="2432" y="12865"/>
                  <a:pt x="2833" y="12690"/>
                  <a:pt x="3460" y="12690"/>
                </a:cubicBezTo>
                <a:lnTo>
                  <a:pt x="3485" y="12690"/>
                </a:lnTo>
                <a:cubicBezTo>
                  <a:pt x="5164" y="12690"/>
                  <a:pt x="6517" y="13792"/>
                  <a:pt x="7820" y="14895"/>
                </a:cubicBezTo>
                <a:cubicBezTo>
                  <a:pt x="8823" y="15722"/>
                  <a:pt x="9825" y="16574"/>
                  <a:pt x="11003" y="16925"/>
                </a:cubicBezTo>
                <a:cubicBezTo>
                  <a:pt x="12658" y="17451"/>
                  <a:pt x="14161" y="17727"/>
                  <a:pt x="15515" y="17727"/>
                </a:cubicBezTo>
                <a:cubicBezTo>
                  <a:pt x="17871" y="17727"/>
                  <a:pt x="19725" y="16900"/>
                  <a:pt x="20953" y="15271"/>
                </a:cubicBezTo>
                <a:cubicBezTo>
                  <a:pt x="21329" y="15697"/>
                  <a:pt x="23109" y="17577"/>
                  <a:pt x="25465" y="17602"/>
                </a:cubicBezTo>
                <a:lnTo>
                  <a:pt x="25515" y="17602"/>
                </a:lnTo>
                <a:cubicBezTo>
                  <a:pt x="28121" y="17602"/>
                  <a:pt x="30603" y="15296"/>
                  <a:pt x="30653" y="15221"/>
                </a:cubicBezTo>
                <a:cubicBezTo>
                  <a:pt x="30853" y="15471"/>
                  <a:pt x="31079" y="15672"/>
                  <a:pt x="31329" y="15847"/>
                </a:cubicBezTo>
                <a:cubicBezTo>
                  <a:pt x="32582" y="16700"/>
                  <a:pt x="33785" y="17025"/>
                  <a:pt x="34913" y="17025"/>
                </a:cubicBezTo>
                <a:cubicBezTo>
                  <a:pt x="38096" y="17025"/>
                  <a:pt x="40552" y="14419"/>
                  <a:pt x="40903" y="14018"/>
                </a:cubicBezTo>
                <a:cubicBezTo>
                  <a:pt x="43211" y="14757"/>
                  <a:pt x="45162" y="15127"/>
                  <a:pt x="46740" y="15127"/>
                </a:cubicBezTo>
                <a:cubicBezTo>
                  <a:pt x="48264" y="15127"/>
                  <a:pt x="49439" y="14782"/>
                  <a:pt x="50252" y="14093"/>
                </a:cubicBezTo>
                <a:cubicBezTo>
                  <a:pt x="51705" y="12840"/>
                  <a:pt x="51430" y="10935"/>
                  <a:pt x="51430" y="10910"/>
                </a:cubicBezTo>
                <a:cubicBezTo>
                  <a:pt x="51430" y="10885"/>
                  <a:pt x="51405" y="10860"/>
                  <a:pt x="51380" y="10835"/>
                </a:cubicBezTo>
                <a:cubicBezTo>
                  <a:pt x="51329" y="10835"/>
                  <a:pt x="51304" y="10835"/>
                  <a:pt x="51279" y="10860"/>
                </a:cubicBezTo>
                <a:cubicBezTo>
                  <a:pt x="50277" y="12088"/>
                  <a:pt x="49400" y="12664"/>
                  <a:pt x="48522" y="12690"/>
                </a:cubicBezTo>
                <a:cubicBezTo>
                  <a:pt x="48484" y="12692"/>
                  <a:pt x="48446" y="12693"/>
                  <a:pt x="48408" y="12693"/>
                </a:cubicBezTo>
                <a:cubicBezTo>
                  <a:pt x="47564" y="12693"/>
                  <a:pt x="46670" y="12164"/>
                  <a:pt x="45615" y="11085"/>
                </a:cubicBezTo>
                <a:cubicBezTo>
                  <a:pt x="44525" y="9950"/>
                  <a:pt x="43444" y="9683"/>
                  <a:pt x="42665" y="9683"/>
                </a:cubicBezTo>
                <a:cubicBezTo>
                  <a:pt x="42155" y="9683"/>
                  <a:pt x="41774" y="9798"/>
                  <a:pt x="41605" y="9857"/>
                </a:cubicBezTo>
                <a:cubicBezTo>
                  <a:pt x="40915" y="6874"/>
                  <a:pt x="38890" y="6850"/>
                  <a:pt x="38610" y="6850"/>
                </a:cubicBezTo>
                <a:cubicBezTo>
                  <a:pt x="38605" y="6850"/>
                  <a:pt x="38601" y="6850"/>
                  <a:pt x="38598" y="6850"/>
                </a:cubicBezTo>
                <a:cubicBezTo>
                  <a:pt x="38673" y="6424"/>
                  <a:pt x="38748" y="4770"/>
                  <a:pt x="37044" y="3216"/>
                </a:cubicBezTo>
                <a:cubicBezTo>
                  <a:pt x="36171" y="2404"/>
                  <a:pt x="35282" y="2178"/>
                  <a:pt x="34555" y="2178"/>
                </a:cubicBezTo>
                <a:cubicBezTo>
                  <a:pt x="33779" y="2178"/>
                  <a:pt x="33190" y="2436"/>
                  <a:pt x="33009" y="2514"/>
                </a:cubicBezTo>
                <a:cubicBezTo>
                  <a:pt x="32614" y="2198"/>
                  <a:pt x="29668" y="1"/>
                  <a:pt x="26194" y="1"/>
                </a:cubicBezTo>
                <a:close/>
              </a:path>
            </a:pathLst>
          </a:cu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14"/>
          <p:cNvSpPr txBox="1"/>
          <p:nvPr>
            <p:ph idx="1" type="subTitle"/>
          </p:nvPr>
        </p:nvSpPr>
        <p:spPr>
          <a:xfrm>
            <a:off x="4880263" y="2224287"/>
            <a:ext cx="3346200" cy="135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p14"/>
          <p:cNvSpPr txBox="1"/>
          <p:nvPr>
            <p:ph type="title"/>
          </p:nvPr>
        </p:nvSpPr>
        <p:spPr>
          <a:xfrm>
            <a:off x="7151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19" name="Google Shape;119;p1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BODY_1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22" name="Google Shape;122;p15"/>
          <p:cNvSpPr txBox="1"/>
          <p:nvPr>
            <p:ph idx="1" type="body"/>
          </p:nvPr>
        </p:nvSpPr>
        <p:spPr>
          <a:xfrm>
            <a:off x="814750" y="3038150"/>
            <a:ext cx="3669300" cy="156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arker Grotesque SemiBold"/>
              <a:buChar char="●"/>
              <a:defRPr/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○"/>
              <a:defRPr/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■"/>
              <a:defRPr/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●"/>
              <a:defRPr/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○"/>
              <a:defRPr/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■"/>
              <a:defRPr/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●"/>
              <a:defRPr/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○"/>
              <a:defRPr/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■"/>
              <a:defRPr/>
            </a:lvl9pPr>
          </a:lstStyle>
          <a:p/>
        </p:txBody>
      </p:sp>
      <p:sp>
        <p:nvSpPr>
          <p:cNvPr id="123" name="Google Shape;123;p15"/>
          <p:cNvSpPr txBox="1"/>
          <p:nvPr>
            <p:ph idx="2" type="body"/>
          </p:nvPr>
        </p:nvSpPr>
        <p:spPr>
          <a:xfrm>
            <a:off x="4666750" y="1733250"/>
            <a:ext cx="3669300" cy="2871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arker Grotesque SemiBold"/>
              <a:buChar char="●"/>
              <a:defRPr/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○"/>
              <a:defRPr/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■"/>
              <a:defRPr/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●"/>
              <a:defRPr/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○"/>
              <a:defRPr/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■"/>
              <a:defRPr/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●"/>
              <a:defRPr/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○"/>
              <a:defRPr/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■"/>
              <a:defRPr/>
            </a:lvl9pPr>
          </a:lstStyle>
          <a:p/>
        </p:txBody>
      </p:sp>
      <p:sp>
        <p:nvSpPr>
          <p:cNvPr id="124" name="Google Shape;124;p15"/>
          <p:cNvSpPr/>
          <p:nvPr/>
        </p:nvSpPr>
        <p:spPr>
          <a:xfrm rot="-4201725">
            <a:off x="7299136" y="3688641"/>
            <a:ext cx="2390647" cy="1436472"/>
          </a:xfrm>
          <a:custGeom>
            <a:rect b="b" l="l" r="r" t="t"/>
            <a:pathLst>
              <a:path extrusionOk="0" h="30932" w="51475">
                <a:moveTo>
                  <a:pt x="6690" y="6949"/>
                </a:moveTo>
                <a:cubicBezTo>
                  <a:pt x="6691" y="6949"/>
                  <a:pt x="6693" y="6949"/>
                  <a:pt x="6696" y="6951"/>
                </a:cubicBezTo>
                <a:lnTo>
                  <a:pt x="6690" y="6951"/>
                </a:lnTo>
                <a:cubicBezTo>
                  <a:pt x="6689" y="6949"/>
                  <a:pt x="6689" y="6949"/>
                  <a:pt x="6690" y="6949"/>
                </a:cubicBezTo>
                <a:close/>
                <a:moveTo>
                  <a:pt x="12884" y="10743"/>
                </a:moveTo>
                <a:lnTo>
                  <a:pt x="12913" y="10754"/>
                </a:lnTo>
                <a:lnTo>
                  <a:pt x="12913" y="10754"/>
                </a:lnTo>
                <a:cubicBezTo>
                  <a:pt x="12913" y="10756"/>
                  <a:pt x="12944" y="10776"/>
                  <a:pt x="12942" y="10776"/>
                </a:cubicBezTo>
                <a:cubicBezTo>
                  <a:pt x="12941" y="10776"/>
                  <a:pt x="12927" y="10768"/>
                  <a:pt x="12884" y="10743"/>
                </a:cubicBezTo>
                <a:close/>
                <a:moveTo>
                  <a:pt x="19039" y="14533"/>
                </a:moveTo>
                <a:cubicBezTo>
                  <a:pt x="19056" y="14543"/>
                  <a:pt x="19070" y="14551"/>
                  <a:pt x="19069" y="14551"/>
                </a:cubicBezTo>
                <a:cubicBezTo>
                  <a:pt x="19068" y="14551"/>
                  <a:pt x="19062" y="14548"/>
                  <a:pt x="19048" y="14542"/>
                </a:cubicBezTo>
                <a:lnTo>
                  <a:pt x="19039" y="14533"/>
                </a:lnTo>
                <a:close/>
                <a:moveTo>
                  <a:pt x="25653" y="17323"/>
                </a:moveTo>
                <a:cubicBezTo>
                  <a:pt x="25655" y="17323"/>
                  <a:pt x="25671" y="17329"/>
                  <a:pt x="25678" y="17330"/>
                </a:cubicBezTo>
                <a:lnTo>
                  <a:pt x="25678" y="17330"/>
                </a:lnTo>
                <a:lnTo>
                  <a:pt x="25678" y="17336"/>
                </a:lnTo>
                <a:lnTo>
                  <a:pt x="25678" y="17336"/>
                </a:lnTo>
                <a:cubicBezTo>
                  <a:pt x="25658" y="17326"/>
                  <a:pt x="25652" y="17323"/>
                  <a:pt x="25653" y="17323"/>
                </a:cubicBezTo>
                <a:close/>
                <a:moveTo>
                  <a:pt x="31263" y="22049"/>
                </a:moveTo>
                <a:cubicBezTo>
                  <a:pt x="31264" y="22049"/>
                  <a:pt x="31269" y="22053"/>
                  <a:pt x="31276" y="22058"/>
                </a:cubicBezTo>
                <a:lnTo>
                  <a:pt x="31276" y="22058"/>
                </a:lnTo>
                <a:lnTo>
                  <a:pt x="31266" y="22052"/>
                </a:lnTo>
                <a:cubicBezTo>
                  <a:pt x="31263" y="22050"/>
                  <a:pt x="31263" y="22049"/>
                  <a:pt x="31263" y="22049"/>
                </a:cubicBezTo>
                <a:close/>
                <a:moveTo>
                  <a:pt x="38477" y="23929"/>
                </a:moveTo>
                <a:cubicBezTo>
                  <a:pt x="38475" y="23929"/>
                  <a:pt x="38488" y="23934"/>
                  <a:pt x="38500" y="23938"/>
                </a:cubicBezTo>
                <a:lnTo>
                  <a:pt x="38500" y="23938"/>
                </a:lnTo>
                <a:lnTo>
                  <a:pt x="38496" y="23935"/>
                </a:lnTo>
                <a:cubicBezTo>
                  <a:pt x="38483" y="23931"/>
                  <a:pt x="38478" y="23929"/>
                  <a:pt x="38477" y="23929"/>
                </a:cubicBezTo>
                <a:close/>
                <a:moveTo>
                  <a:pt x="43536" y="29596"/>
                </a:moveTo>
                <a:lnTo>
                  <a:pt x="43543" y="29603"/>
                </a:lnTo>
                <a:cubicBezTo>
                  <a:pt x="43553" y="29603"/>
                  <a:pt x="43543" y="29598"/>
                  <a:pt x="43536" y="29596"/>
                </a:cubicBezTo>
                <a:close/>
                <a:moveTo>
                  <a:pt x="2344" y="1"/>
                </a:moveTo>
                <a:lnTo>
                  <a:pt x="1" y="4107"/>
                </a:lnTo>
                <a:cubicBezTo>
                  <a:pt x="1" y="4107"/>
                  <a:pt x="41" y="4127"/>
                  <a:pt x="81" y="4167"/>
                </a:cubicBezTo>
                <a:cubicBezTo>
                  <a:pt x="141" y="4207"/>
                  <a:pt x="241" y="4227"/>
                  <a:pt x="321" y="4307"/>
                </a:cubicBezTo>
                <a:cubicBezTo>
                  <a:pt x="361" y="4327"/>
                  <a:pt x="401" y="4367"/>
                  <a:pt x="461" y="4407"/>
                </a:cubicBezTo>
                <a:cubicBezTo>
                  <a:pt x="501" y="4447"/>
                  <a:pt x="542" y="4487"/>
                  <a:pt x="602" y="4527"/>
                </a:cubicBezTo>
                <a:cubicBezTo>
                  <a:pt x="642" y="4567"/>
                  <a:pt x="682" y="4647"/>
                  <a:pt x="742" y="4708"/>
                </a:cubicBezTo>
                <a:cubicBezTo>
                  <a:pt x="762" y="4748"/>
                  <a:pt x="802" y="4808"/>
                  <a:pt x="822" y="4848"/>
                </a:cubicBezTo>
                <a:cubicBezTo>
                  <a:pt x="842" y="4888"/>
                  <a:pt x="882" y="4948"/>
                  <a:pt x="902" y="5008"/>
                </a:cubicBezTo>
                <a:cubicBezTo>
                  <a:pt x="1022" y="5248"/>
                  <a:pt x="1142" y="5649"/>
                  <a:pt x="1323" y="6190"/>
                </a:cubicBezTo>
                <a:cubicBezTo>
                  <a:pt x="1503" y="6750"/>
                  <a:pt x="1723" y="7491"/>
                  <a:pt x="2224" y="8333"/>
                </a:cubicBezTo>
                <a:cubicBezTo>
                  <a:pt x="2344" y="8533"/>
                  <a:pt x="2484" y="8753"/>
                  <a:pt x="2645" y="8954"/>
                </a:cubicBezTo>
                <a:cubicBezTo>
                  <a:pt x="2805" y="9154"/>
                  <a:pt x="2985" y="9334"/>
                  <a:pt x="3165" y="9534"/>
                </a:cubicBezTo>
                <a:cubicBezTo>
                  <a:pt x="3406" y="9735"/>
                  <a:pt x="3626" y="9935"/>
                  <a:pt x="3886" y="10115"/>
                </a:cubicBezTo>
                <a:cubicBezTo>
                  <a:pt x="3946" y="10175"/>
                  <a:pt x="3986" y="10195"/>
                  <a:pt x="4027" y="10215"/>
                </a:cubicBezTo>
                <a:lnTo>
                  <a:pt x="4127" y="10275"/>
                </a:lnTo>
                <a:lnTo>
                  <a:pt x="4367" y="10416"/>
                </a:lnTo>
                <a:lnTo>
                  <a:pt x="4467" y="10476"/>
                </a:lnTo>
                <a:lnTo>
                  <a:pt x="4627" y="10576"/>
                </a:lnTo>
                <a:lnTo>
                  <a:pt x="4667" y="10596"/>
                </a:lnTo>
                <a:lnTo>
                  <a:pt x="4748" y="10636"/>
                </a:lnTo>
                <a:cubicBezTo>
                  <a:pt x="4868" y="10696"/>
                  <a:pt x="4988" y="10756"/>
                  <a:pt x="5108" y="10796"/>
                </a:cubicBezTo>
                <a:cubicBezTo>
                  <a:pt x="5228" y="10856"/>
                  <a:pt x="5348" y="10916"/>
                  <a:pt x="5469" y="10956"/>
                </a:cubicBezTo>
                <a:cubicBezTo>
                  <a:pt x="5609" y="10997"/>
                  <a:pt x="5749" y="11037"/>
                  <a:pt x="5889" y="11077"/>
                </a:cubicBezTo>
                <a:cubicBezTo>
                  <a:pt x="6029" y="11117"/>
                  <a:pt x="6150" y="11157"/>
                  <a:pt x="6290" y="11197"/>
                </a:cubicBezTo>
                <a:cubicBezTo>
                  <a:pt x="6450" y="11217"/>
                  <a:pt x="6590" y="11237"/>
                  <a:pt x="6730" y="11277"/>
                </a:cubicBezTo>
                <a:cubicBezTo>
                  <a:pt x="6950" y="11306"/>
                  <a:pt x="7170" y="11325"/>
                  <a:pt x="7382" y="11325"/>
                </a:cubicBezTo>
                <a:cubicBezTo>
                  <a:pt x="7460" y="11325"/>
                  <a:pt x="7537" y="11322"/>
                  <a:pt x="7612" y="11317"/>
                </a:cubicBezTo>
                <a:cubicBezTo>
                  <a:pt x="7670" y="11321"/>
                  <a:pt x="7727" y="11322"/>
                  <a:pt x="7783" y="11322"/>
                </a:cubicBezTo>
                <a:cubicBezTo>
                  <a:pt x="8028" y="11322"/>
                  <a:pt x="8244" y="11290"/>
                  <a:pt x="8473" y="11257"/>
                </a:cubicBezTo>
                <a:cubicBezTo>
                  <a:pt x="8753" y="11217"/>
                  <a:pt x="9014" y="11157"/>
                  <a:pt x="9254" y="11097"/>
                </a:cubicBezTo>
                <a:cubicBezTo>
                  <a:pt x="9494" y="11037"/>
                  <a:pt x="9755" y="10976"/>
                  <a:pt x="9955" y="10916"/>
                </a:cubicBezTo>
                <a:cubicBezTo>
                  <a:pt x="10135" y="10856"/>
                  <a:pt x="10336" y="10796"/>
                  <a:pt x="10536" y="10716"/>
                </a:cubicBezTo>
                <a:cubicBezTo>
                  <a:pt x="11095" y="10539"/>
                  <a:pt x="11471" y="10471"/>
                  <a:pt x="11813" y="10471"/>
                </a:cubicBezTo>
                <a:cubicBezTo>
                  <a:pt x="11937" y="10471"/>
                  <a:pt x="12056" y="10480"/>
                  <a:pt x="12178" y="10496"/>
                </a:cubicBezTo>
                <a:cubicBezTo>
                  <a:pt x="12198" y="10496"/>
                  <a:pt x="12238" y="10516"/>
                  <a:pt x="12278" y="10516"/>
                </a:cubicBezTo>
                <a:cubicBezTo>
                  <a:pt x="12294" y="10516"/>
                  <a:pt x="12304" y="10513"/>
                  <a:pt x="12319" y="10513"/>
                </a:cubicBezTo>
                <a:cubicBezTo>
                  <a:pt x="12341" y="10513"/>
                  <a:pt x="12375" y="10520"/>
                  <a:pt x="12459" y="10556"/>
                </a:cubicBezTo>
                <a:lnTo>
                  <a:pt x="12759" y="10696"/>
                </a:lnTo>
                <a:lnTo>
                  <a:pt x="12855" y="10732"/>
                </a:lnTo>
                <a:lnTo>
                  <a:pt x="12855" y="10732"/>
                </a:lnTo>
                <a:lnTo>
                  <a:pt x="12859" y="10736"/>
                </a:lnTo>
                <a:lnTo>
                  <a:pt x="12919" y="10776"/>
                </a:lnTo>
                <a:cubicBezTo>
                  <a:pt x="13019" y="10836"/>
                  <a:pt x="13180" y="10896"/>
                  <a:pt x="13260" y="10997"/>
                </a:cubicBezTo>
                <a:cubicBezTo>
                  <a:pt x="13320" y="11037"/>
                  <a:pt x="13360" y="11077"/>
                  <a:pt x="13420" y="11097"/>
                </a:cubicBezTo>
                <a:lnTo>
                  <a:pt x="13540" y="11237"/>
                </a:lnTo>
                <a:cubicBezTo>
                  <a:pt x="13901" y="11577"/>
                  <a:pt x="14121" y="12178"/>
                  <a:pt x="14421" y="13180"/>
                </a:cubicBezTo>
                <a:cubicBezTo>
                  <a:pt x="14702" y="14141"/>
                  <a:pt x="15223" y="15543"/>
                  <a:pt x="16444" y="16504"/>
                </a:cubicBezTo>
                <a:lnTo>
                  <a:pt x="16665" y="16685"/>
                </a:lnTo>
                <a:lnTo>
                  <a:pt x="16785" y="16785"/>
                </a:lnTo>
                <a:cubicBezTo>
                  <a:pt x="16825" y="16805"/>
                  <a:pt x="16845" y="16805"/>
                  <a:pt x="16865" y="16825"/>
                </a:cubicBezTo>
                <a:lnTo>
                  <a:pt x="17205" y="17025"/>
                </a:lnTo>
                <a:lnTo>
                  <a:pt x="17446" y="17185"/>
                </a:lnTo>
                <a:lnTo>
                  <a:pt x="17686" y="17286"/>
                </a:lnTo>
                <a:lnTo>
                  <a:pt x="18147" y="17486"/>
                </a:lnTo>
                <a:cubicBezTo>
                  <a:pt x="18727" y="17704"/>
                  <a:pt x="19374" y="17872"/>
                  <a:pt x="20026" y="17872"/>
                </a:cubicBezTo>
                <a:cubicBezTo>
                  <a:pt x="20094" y="17872"/>
                  <a:pt x="20162" y="17870"/>
                  <a:pt x="20230" y="17866"/>
                </a:cubicBezTo>
                <a:cubicBezTo>
                  <a:pt x="20931" y="17846"/>
                  <a:pt x="21572" y="17706"/>
                  <a:pt x="22112" y="17546"/>
                </a:cubicBezTo>
                <a:cubicBezTo>
                  <a:pt x="22653" y="17366"/>
                  <a:pt x="23114" y="17225"/>
                  <a:pt x="23535" y="17105"/>
                </a:cubicBezTo>
                <a:cubicBezTo>
                  <a:pt x="23861" y="17028"/>
                  <a:pt x="24126" y="16998"/>
                  <a:pt x="24388" y="16998"/>
                </a:cubicBezTo>
                <a:cubicBezTo>
                  <a:pt x="24464" y="16998"/>
                  <a:pt x="24540" y="17001"/>
                  <a:pt x="24616" y="17005"/>
                </a:cubicBezTo>
                <a:cubicBezTo>
                  <a:pt x="24696" y="17025"/>
                  <a:pt x="24796" y="17025"/>
                  <a:pt x="24876" y="17045"/>
                </a:cubicBezTo>
                <a:cubicBezTo>
                  <a:pt x="24937" y="17065"/>
                  <a:pt x="24997" y="17085"/>
                  <a:pt x="25077" y="17085"/>
                </a:cubicBezTo>
                <a:lnTo>
                  <a:pt x="25117" y="17105"/>
                </a:lnTo>
                <a:cubicBezTo>
                  <a:pt x="25137" y="17105"/>
                  <a:pt x="25157" y="17105"/>
                  <a:pt x="25197" y="17125"/>
                </a:cubicBezTo>
                <a:lnTo>
                  <a:pt x="25377" y="17205"/>
                </a:lnTo>
                <a:lnTo>
                  <a:pt x="25678" y="17339"/>
                </a:lnTo>
                <a:lnTo>
                  <a:pt x="25678" y="17346"/>
                </a:lnTo>
                <a:lnTo>
                  <a:pt x="25718" y="17366"/>
                </a:lnTo>
                <a:lnTo>
                  <a:pt x="25778" y="17386"/>
                </a:lnTo>
                <a:lnTo>
                  <a:pt x="25898" y="17466"/>
                </a:lnTo>
                <a:cubicBezTo>
                  <a:pt x="25978" y="17526"/>
                  <a:pt x="26078" y="17566"/>
                  <a:pt x="26138" y="17626"/>
                </a:cubicBezTo>
                <a:lnTo>
                  <a:pt x="26339" y="17786"/>
                </a:lnTo>
                <a:cubicBezTo>
                  <a:pt x="26419" y="17846"/>
                  <a:pt x="26459" y="17906"/>
                  <a:pt x="26519" y="17987"/>
                </a:cubicBezTo>
                <a:cubicBezTo>
                  <a:pt x="26759" y="18247"/>
                  <a:pt x="26959" y="18547"/>
                  <a:pt x="27120" y="18948"/>
                </a:cubicBezTo>
                <a:cubicBezTo>
                  <a:pt x="27280" y="19348"/>
                  <a:pt x="27400" y="19829"/>
                  <a:pt x="27580" y="20350"/>
                </a:cubicBezTo>
                <a:cubicBezTo>
                  <a:pt x="27741" y="20891"/>
                  <a:pt x="27981" y="21471"/>
                  <a:pt x="28321" y="22012"/>
                </a:cubicBezTo>
                <a:lnTo>
                  <a:pt x="28602" y="22413"/>
                </a:lnTo>
                <a:lnTo>
                  <a:pt x="28922" y="22773"/>
                </a:lnTo>
                <a:cubicBezTo>
                  <a:pt x="29022" y="22914"/>
                  <a:pt x="29163" y="23014"/>
                  <a:pt x="29303" y="23134"/>
                </a:cubicBezTo>
                <a:cubicBezTo>
                  <a:pt x="29423" y="23234"/>
                  <a:pt x="29583" y="23374"/>
                  <a:pt x="29703" y="23434"/>
                </a:cubicBezTo>
                <a:lnTo>
                  <a:pt x="30024" y="23635"/>
                </a:lnTo>
                <a:lnTo>
                  <a:pt x="30184" y="23735"/>
                </a:lnTo>
                <a:cubicBezTo>
                  <a:pt x="30180" y="23732"/>
                  <a:pt x="30177" y="23731"/>
                  <a:pt x="30176" y="23731"/>
                </a:cubicBezTo>
                <a:cubicBezTo>
                  <a:pt x="30170" y="23731"/>
                  <a:pt x="30242" y="23778"/>
                  <a:pt x="30260" y="23778"/>
                </a:cubicBezTo>
                <a:cubicBezTo>
                  <a:pt x="30263" y="23778"/>
                  <a:pt x="30264" y="23777"/>
                  <a:pt x="30264" y="23775"/>
                </a:cubicBezTo>
                <a:lnTo>
                  <a:pt x="30304" y="23795"/>
                </a:lnTo>
                <a:lnTo>
                  <a:pt x="30344" y="23815"/>
                </a:lnTo>
                <a:lnTo>
                  <a:pt x="30444" y="23875"/>
                </a:lnTo>
                <a:cubicBezTo>
                  <a:pt x="30725" y="23995"/>
                  <a:pt x="31005" y="24115"/>
                  <a:pt x="31306" y="24195"/>
                </a:cubicBezTo>
                <a:cubicBezTo>
                  <a:pt x="31606" y="24296"/>
                  <a:pt x="31927" y="24336"/>
                  <a:pt x="32247" y="24376"/>
                </a:cubicBezTo>
                <a:cubicBezTo>
                  <a:pt x="32387" y="24396"/>
                  <a:pt x="32547" y="24396"/>
                  <a:pt x="32708" y="24396"/>
                </a:cubicBezTo>
                <a:cubicBezTo>
                  <a:pt x="32868" y="24396"/>
                  <a:pt x="33008" y="24396"/>
                  <a:pt x="33148" y="24376"/>
                </a:cubicBezTo>
                <a:cubicBezTo>
                  <a:pt x="33769" y="24316"/>
                  <a:pt x="34290" y="24155"/>
                  <a:pt x="34771" y="24015"/>
                </a:cubicBezTo>
                <a:cubicBezTo>
                  <a:pt x="35271" y="23855"/>
                  <a:pt x="35692" y="23715"/>
                  <a:pt x="36093" y="23635"/>
                </a:cubicBezTo>
                <a:cubicBezTo>
                  <a:pt x="36313" y="23574"/>
                  <a:pt x="36493" y="23554"/>
                  <a:pt x="36693" y="23534"/>
                </a:cubicBezTo>
                <a:lnTo>
                  <a:pt x="36974" y="23534"/>
                </a:lnTo>
                <a:cubicBezTo>
                  <a:pt x="37074" y="23534"/>
                  <a:pt x="37174" y="23534"/>
                  <a:pt x="37254" y="23554"/>
                </a:cubicBezTo>
                <a:lnTo>
                  <a:pt x="37535" y="23595"/>
                </a:lnTo>
                <a:cubicBezTo>
                  <a:pt x="37615" y="23615"/>
                  <a:pt x="37695" y="23635"/>
                  <a:pt x="37775" y="23655"/>
                </a:cubicBezTo>
                <a:cubicBezTo>
                  <a:pt x="37935" y="23675"/>
                  <a:pt x="38176" y="23795"/>
                  <a:pt x="38376" y="23875"/>
                </a:cubicBezTo>
                <a:lnTo>
                  <a:pt x="38456" y="23915"/>
                </a:lnTo>
                <a:lnTo>
                  <a:pt x="38496" y="23935"/>
                </a:lnTo>
                <a:lnTo>
                  <a:pt x="38516" y="23935"/>
                </a:lnTo>
                <a:cubicBezTo>
                  <a:pt x="38520" y="23939"/>
                  <a:pt x="38519" y="23941"/>
                  <a:pt x="38515" y="23941"/>
                </a:cubicBezTo>
                <a:cubicBezTo>
                  <a:pt x="38512" y="23941"/>
                  <a:pt x="38506" y="23940"/>
                  <a:pt x="38500" y="23938"/>
                </a:cubicBezTo>
                <a:lnTo>
                  <a:pt x="38500" y="23938"/>
                </a:lnTo>
                <a:lnTo>
                  <a:pt x="38616" y="24015"/>
                </a:lnTo>
                <a:lnTo>
                  <a:pt x="38857" y="24155"/>
                </a:lnTo>
                <a:cubicBezTo>
                  <a:pt x="39037" y="24255"/>
                  <a:pt x="39157" y="24376"/>
                  <a:pt x="39317" y="24496"/>
                </a:cubicBezTo>
                <a:cubicBezTo>
                  <a:pt x="39838" y="24997"/>
                  <a:pt x="40158" y="25678"/>
                  <a:pt x="40399" y="26459"/>
                </a:cubicBezTo>
                <a:cubicBezTo>
                  <a:pt x="40639" y="27240"/>
                  <a:pt x="40799" y="28161"/>
                  <a:pt x="41300" y="28902"/>
                </a:cubicBezTo>
                <a:cubicBezTo>
                  <a:pt x="41420" y="29082"/>
                  <a:pt x="41500" y="29303"/>
                  <a:pt x="41641" y="29463"/>
                </a:cubicBezTo>
                <a:lnTo>
                  <a:pt x="41861" y="29703"/>
                </a:lnTo>
                <a:cubicBezTo>
                  <a:pt x="41941" y="29783"/>
                  <a:pt x="42101" y="29803"/>
                  <a:pt x="42181" y="29863"/>
                </a:cubicBezTo>
                <a:cubicBezTo>
                  <a:pt x="42261" y="29944"/>
                  <a:pt x="42382" y="29984"/>
                  <a:pt x="42462" y="30044"/>
                </a:cubicBezTo>
                <a:cubicBezTo>
                  <a:pt x="42542" y="30104"/>
                  <a:pt x="42642" y="30124"/>
                  <a:pt x="42722" y="30184"/>
                </a:cubicBezTo>
                <a:lnTo>
                  <a:pt x="42962" y="30324"/>
                </a:lnTo>
                <a:lnTo>
                  <a:pt x="43022" y="30344"/>
                </a:lnTo>
                <a:lnTo>
                  <a:pt x="43043" y="30364"/>
                </a:lnTo>
                <a:cubicBezTo>
                  <a:pt x="43043" y="30364"/>
                  <a:pt x="43081" y="30390"/>
                  <a:pt x="43086" y="30390"/>
                </a:cubicBezTo>
                <a:cubicBezTo>
                  <a:pt x="43087" y="30390"/>
                  <a:pt x="43087" y="30388"/>
                  <a:pt x="43083" y="30384"/>
                </a:cubicBezTo>
                <a:lnTo>
                  <a:pt x="43103" y="30384"/>
                </a:lnTo>
                <a:lnTo>
                  <a:pt x="43243" y="30444"/>
                </a:lnTo>
                <a:cubicBezTo>
                  <a:pt x="43856" y="30769"/>
                  <a:pt x="44550" y="30931"/>
                  <a:pt x="45193" y="30931"/>
                </a:cubicBezTo>
                <a:cubicBezTo>
                  <a:pt x="45265" y="30931"/>
                  <a:pt x="45336" y="30929"/>
                  <a:pt x="45406" y="30925"/>
                </a:cubicBezTo>
                <a:cubicBezTo>
                  <a:pt x="46107" y="30885"/>
                  <a:pt x="46708" y="30705"/>
                  <a:pt x="47229" y="30544"/>
                </a:cubicBezTo>
                <a:cubicBezTo>
                  <a:pt x="47769" y="30384"/>
                  <a:pt x="48230" y="30224"/>
                  <a:pt x="48671" y="30144"/>
                </a:cubicBezTo>
                <a:cubicBezTo>
                  <a:pt x="48955" y="30083"/>
                  <a:pt x="49224" y="30059"/>
                  <a:pt x="49471" y="30059"/>
                </a:cubicBezTo>
                <a:cubicBezTo>
                  <a:pt x="49954" y="30059"/>
                  <a:pt x="50355" y="30151"/>
                  <a:pt x="50633" y="30244"/>
                </a:cubicBezTo>
                <a:cubicBezTo>
                  <a:pt x="50854" y="30304"/>
                  <a:pt x="51014" y="30404"/>
                  <a:pt x="51134" y="30444"/>
                </a:cubicBezTo>
                <a:cubicBezTo>
                  <a:pt x="51254" y="30504"/>
                  <a:pt x="51314" y="30524"/>
                  <a:pt x="51314" y="30524"/>
                </a:cubicBezTo>
                <a:lnTo>
                  <a:pt x="51475" y="30204"/>
                </a:lnTo>
                <a:cubicBezTo>
                  <a:pt x="51475" y="30204"/>
                  <a:pt x="51415" y="30164"/>
                  <a:pt x="51294" y="30124"/>
                </a:cubicBezTo>
                <a:cubicBezTo>
                  <a:pt x="51174" y="30064"/>
                  <a:pt x="51034" y="29964"/>
                  <a:pt x="50794" y="29863"/>
                </a:cubicBezTo>
                <a:cubicBezTo>
                  <a:pt x="50673" y="29823"/>
                  <a:pt x="50533" y="29763"/>
                  <a:pt x="50373" y="29723"/>
                </a:cubicBezTo>
                <a:cubicBezTo>
                  <a:pt x="50213" y="29663"/>
                  <a:pt x="50053" y="29643"/>
                  <a:pt x="49872" y="29603"/>
                </a:cubicBezTo>
                <a:cubicBezTo>
                  <a:pt x="49672" y="29563"/>
                  <a:pt x="49472" y="29583"/>
                  <a:pt x="49251" y="29563"/>
                </a:cubicBezTo>
                <a:cubicBezTo>
                  <a:pt x="49051" y="29563"/>
                  <a:pt x="48811" y="29563"/>
                  <a:pt x="48570" y="29603"/>
                </a:cubicBezTo>
                <a:cubicBezTo>
                  <a:pt x="48090" y="29663"/>
                  <a:pt x="47589" y="29803"/>
                  <a:pt x="47068" y="29924"/>
                </a:cubicBezTo>
                <a:cubicBezTo>
                  <a:pt x="46528" y="30044"/>
                  <a:pt x="45967" y="30164"/>
                  <a:pt x="45386" y="30164"/>
                </a:cubicBezTo>
                <a:cubicBezTo>
                  <a:pt x="44805" y="30144"/>
                  <a:pt x="44224" y="29984"/>
                  <a:pt x="43663" y="29663"/>
                </a:cubicBezTo>
                <a:lnTo>
                  <a:pt x="43543" y="29603"/>
                </a:lnTo>
                <a:cubicBezTo>
                  <a:pt x="43530" y="29596"/>
                  <a:pt x="43528" y="29594"/>
                  <a:pt x="43530" y="29594"/>
                </a:cubicBezTo>
                <a:cubicBezTo>
                  <a:pt x="43531" y="29594"/>
                  <a:pt x="43533" y="29595"/>
                  <a:pt x="43536" y="29596"/>
                </a:cubicBezTo>
                <a:lnTo>
                  <a:pt x="43536" y="29596"/>
                </a:lnTo>
                <a:lnTo>
                  <a:pt x="43523" y="29583"/>
                </a:lnTo>
                <a:lnTo>
                  <a:pt x="43463" y="29543"/>
                </a:lnTo>
                <a:lnTo>
                  <a:pt x="43243" y="29383"/>
                </a:lnTo>
                <a:cubicBezTo>
                  <a:pt x="43183" y="29343"/>
                  <a:pt x="43083" y="29283"/>
                  <a:pt x="43022" y="29223"/>
                </a:cubicBezTo>
                <a:lnTo>
                  <a:pt x="42862" y="29062"/>
                </a:lnTo>
                <a:lnTo>
                  <a:pt x="42682" y="28902"/>
                </a:lnTo>
                <a:lnTo>
                  <a:pt x="42542" y="28722"/>
                </a:lnTo>
                <a:cubicBezTo>
                  <a:pt x="42422" y="28602"/>
                  <a:pt x="42342" y="28441"/>
                  <a:pt x="42261" y="28301"/>
                </a:cubicBezTo>
                <a:cubicBezTo>
                  <a:pt x="41921" y="27720"/>
                  <a:pt x="41761" y="26979"/>
                  <a:pt x="41560" y="26138"/>
                </a:cubicBezTo>
                <a:cubicBezTo>
                  <a:pt x="41380" y="25317"/>
                  <a:pt x="41020" y="24316"/>
                  <a:pt x="40299" y="23534"/>
                </a:cubicBezTo>
                <a:cubicBezTo>
                  <a:pt x="40098" y="23354"/>
                  <a:pt x="39918" y="23154"/>
                  <a:pt x="39698" y="23014"/>
                </a:cubicBezTo>
                <a:lnTo>
                  <a:pt x="39377" y="22773"/>
                </a:lnTo>
                <a:lnTo>
                  <a:pt x="39217" y="22673"/>
                </a:lnTo>
                <a:lnTo>
                  <a:pt x="39017" y="22573"/>
                </a:lnTo>
                <a:cubicBezTo>
                  <a:pt x="38796" y="22453"/>
                  <a:pt x="38636" y="22353"/>
                  <a:pt x="38336" y="22253"/>
                </a:cubicBezTo>
                <a:lnTo>
                  <a:pt x="37915" y="22092"/>
                </a:lnTo>
                <a:lnTo>
                  <a:pt x="37495" y="22012"/>
                </a:lnTo>
                <a:cubicBezTo>
                  <a:pt x="37224" y="21960"/>
                  <a:pt x="36953" y="21938"/>
                  <a:pt x="36686" y="21938"/>
                </a:cubicBezTo>
                <a:cubicBezTo>
                  <a:pt x="35825" y="21938"/>
                  <a:pt x="34998" y="22165"/>
                  <a:pt x="34310" y="22333"/>
                </a:cubicBezTo>
                <a:cubicBezTo>
                  <a:pt x="33804" y="22454"/>
                  <a:pt x="33347" y="22532"/>
                  <a:pt x="32918" y="22532"/>
                </a:cubicBezTo>
                <a:cubicBezTo>
                  <a:pt x="32565" y="22532"/>
                  <a:pt x="32232" y="22479"/>
                  <a:pt x="31907" y="22353"/>
                </a:cubicBezTo>
                <a:cubicBezTo>
                  <a:pt x="31726" y="22313"/>
                  <a:pt x="31546" y="22193"/>
                  <a:pt x="31366" y="22112"/>
                </a:cubicBezTo>
                <a:lnTo>
                  <a:pt x="31306" y="22072"/>
                </a:lnTo>
                <a:lnTo>
                  <a:pt x="31145" y="21952"/>
                </a:lnTo>
                <a:lnTo>
                  <a:pt x="30825" y="21732"/>
                </a:lnTo>
                <a:cubicBezTo>
                  <a:pt x="30745" y="21672"/>
                  <a:pt x="30705" y="21612"/>
                  <a:pt x="30645" y="21552"/>
                </a:cubicBezTo>
                <a:cubicBezTo>
                  <a:pt x="30585" y="21512"/>
                  <a:pt x="30525" y="21451"/>
                  <a:pt x="30464" y="21371"/>
                </a:cubicBezTo>
                <a:lnTo>
                  <a:pt x="30304" y="21171"/>
                </a:lnTo>
                <a:lnTo>
                  <a:pt x="30164" y="20911"/>
                </a:lnTo>
                <a:cubicBezTo>
                  <a:pt x="29984" y="20590"/>
                  <a:pt x="29844" y="20210"/>
                  <a:pt x="29743" y="19729"/>
                </a:cubicBezTo>
                <a:cubicBezTo>
                  <a:pt x="29623" y="19268"/>
                  <a:pt x="29503" y="18748"/>
                  <a:pt x="29323" y="18167"/>
                </a:cubicBezTo>
                <a:cubicBezTo>
                  <a:pt x="29163" y="17606"/>
                  <a:pt x="28862" y="16985"/>
                  <a:pt x="28442" y="16444"/>
                </a:cubicBezTo>
                <a:cubicBezTo>
                  <a:pt x="28321" y="16304"/>
                  <a:pt x="28221" y="16164"/>
                  <a:pt x="28101" y="16044"/>
                </a:cubicBezTo>
                <a:lnTo>
                  <a:pt x="27721" y="15703"/>
                </a:lnTo>
                <a:cubicBezTo>
                  <a:pt x="27600" y="15563"/>
                  <a:pt x="27460" y="15483"/>
                  <a:pt x="27320" y="15383"/>
                </a:cubicBezTo>
                <a:lnTo>
                  <a:pt x="27120" y="15243"/>
                </a:lnTo>
                <a:lnTo>
                  <a:pt x="27020" y="15182"/>
                </a:lnTo>
                <a:lnTo>
                  <a:pt x="26959" y="15142"/>
                </a:lnTo>
                <a:lnTo>
                  <a:pt x="26939" y="15122"/>
                </a:lnTo>
                <a:cubicBezTo>
                  <a:pt x="26933" y="15119"/>
                  <a:pt x="26930" y="15118"/>
                  <a:pt x="26929" y="15118"/>
                </a:cubicBezTo>
                <a:cubicBezTo>
                  <a:pt x="26928" y="15118"/>
                  <a:pt x="26934" y="15122"/>
                  <a:pt x="26934" y="15122"/>
                </a:cubicBezTo>
                <a:cubicBezTo>
                  <a:pt x="26934" y="15122"/>
                  <a:pt x="26919" y="15112"/>
                  <a:pt x="26839" y="15062"/>
                </a:cubicBezTo>
                <a:lnTo>
                  <a:pt x="26499" y="14882"/>
                </a:lnTo>
                <a:lnTo>
                  <a:pt x="26319" y="14802"/>
                </a:lnTo>
                <a:cubicBezTo>
                  <a:pt x="26299" y="14782"/>
                  <a:pt x="26258" y="14762"/>
                  <a:pt x="26218" y="14742"/>
                </a:cubicBezTo>
                <a:lnTo>
                  <a:pt x="26078" y="14702"/>
                </a:lnTo>
                <a:cubicBezTo>
                  <a:pt x="25898" y="14622"/>
                  <a:pt x="25718" y="14562"/>
                  <a:pt x="25537" y="14502"/>
                </a:cubicBezTo>
                <a:cubicBezTo>
                  <a:pt x="25357" y="14461"/>
                  <a:pt x="25177" y="14441"/>
                  <a:pt x="24997" y="14401"/>
                </a:cubicBezTo>
                <a:cubicBezTo>
                  <a:pt x="24684" y="14346"/>
                  <a:pt x="24364" y="14321"/>
                  <a:pt x="24050" y="14321"/>
                </a:cubicBezTo>
                <a:cubicBezTo>
                  <a:pt x="23680" y="14321"/>
                  <a:pt x="23319" y="14356"/>
                  <a:pt x="22994" y="14421"/>
                </a:cubicBezTo>
                <a:cubicBezTo>
                  <a:pt x="22373" y="14542"/>
                  <a:pt x="21852" y="14682"/>
                  <a:pt x="21391" y="14782"/>
                </a:cubicBezTo>
                <a:cubicBezTo>
                  <a:pt x="20931" y="14882"/>
                  <a:pt x="20550" y="14922"/>
                  <a:pt x="20230" y="14922"/>
                </a:cubicBezTo>
                <a:cubicBezTo>
                  <a:pt x="19909" y="14922"/>
                  <a:pt x="19629" y="14802"/>
                  <a:pt x="19329" y="14682"/>
                </a:cubicBezTo>
                <a:lnTo>
                  <a:pt x="19088" y="14562"/>
                </a:lnTo>
                <a:lnTo>
                  <a:pt x="19038" y="14532"/>
                </a:lnTo>
                <a:lnTo>
                  <a:pt x="19038" y="14532"/>
                </a:lnTo>
                <a:lnTo>
                  <a:pt x="19028" y="14522"/>
                </a:lnTo>
                <a:lnTo>
                  <a:pt x="18988" y="14502"/>
                </a:lnTo>
                <a:lnTo>
                  <a:pt x="18908" y="14441"/>
                </a:lnTo>
                <a:lnTo>
                  <a:pt x="18607" y="14221"/>
                </a:lnTo>
                <a:cubicBezTo>
                  <a:pt x="18587" y="14201"/>
                  <a:pt x="18547" y="14181"/>
                  <a:pt x="18527" y="14181"/>
                </a:cubicBezTo>
                <a:lnTo>
                  <a:pt x="18507" y="14141"/>
                </a:lnTo>
                <a:cubicBezTo>
                  <a:pt x="18487" y="14121"/>
                  <a:pt x="18467" y="14101"/>
                  <a:pt x="18467" y="14081"/>
                </a:cubicBezTo>
                <a:cubicBezTo>
                  <a:pt x="18387" y="14021"/>
                  <a:pt x="18307" y="13881"/>
                  <a:pt x="18207" y="13780"/>
                </a:cubicBezTo>
                <a:cubicBezTo>
                  <a:pt x="18167" y="13720"/>
                  <a:pt x="18147" y="13660"/>
                  <a:pt x="18107" y="13600"/>
                </a:cubicBezTo>
                <a:cubicBezTo>
                  <a:pt x="18067" y="13540"/>
                  <a:pt x="18027" y="13460"/>
                  <a:pt x="18007" y="13380"/>
                </a:cubicBezTo>
                <a:cubicBezTo>
                  <a:pt x="17866" y="13100"/>
                  <a:pt x="17766" y="12739"/>
                  <a:pt x="17666" y="12278"/>
                </a:cubicBezTo>
                <a:cubicBezTo>
                  <a:pt x="17606" y="12038"/>
                  <a:pt x="17546" y="11798"/>
                  <a:pt x="17486" y="11577"/>
                </a:cubicBezTo>
                <a:cubicBezTo>
                  <a:pt x="17406" y="11297"/>
                  <a:pt x="17346" y="11037"/>
                  <a:pt x="17225" y="10736"/>
                </a:cubicBezTo>
                <a:cubicBezTo>
                  <a:pt x="17145" y="10456"/>
                  <a:pt x="17005" y="10155"/>
                  <a:pt x="16865" y="9855"/>
                </a:cubicBezTo>
                <a:cubicBezTo>
                  <a:pt x="16685" y="9574"/>
                  <a:pt x="16524" y="9254"/>
                  <a:pt x="16304" y="8994"/>
                </a:cubicBezTo>
                <a:cubicBezTo>
                  <a:pt x="16184" y="8873"/>
                  <a:pt x="16084" y="8733"/>
                  <a:pt x="15964" y="8613"/>
                </a:cubicBezTo>
                <a:lnTo>
                  <a:pt x="15583" y="8253"/>
                </a:lnTo>
                <a:cubicBezTo>
                  <a:pt x="15343" y="8012"/>
                  <a:pt x="15082" y="7872"/>
                  <a:pt x="14822" y="7672"/>
                </a:cubicBezTo>
                <a:lnTo>
                  <a:pt x="14722" y="7612"/>
                </a:lnTo>
                <a:lnTo>
                  <a:pt x="14662" y="7572"/>
                </a:lnTo>
                <a:lnTo>
                  <a:pt x="14642" y="7572"/>
                </a:lnTo>
                <a:lnTo>
                  <a:pt x="14522" y="7491"/>
                </a:lnTo>
                <a:lnTo>
                  <a:pt x="14361" y="7411"/>
                </a:lnTo>
                <a:lnTo>
                  <a:pt x="14061" y="7251"/>
                </a:lnTo>
                <a:cubicBezTo>
                  <a:pt x="14001" y="7211"/>
                  <a:pt x="13761" y="7131"/>
                  <a:pt x="13600" y="7071"/>
                </a:cubicBezTo>
                <a:cubicBezTo>
                  <a:pt x="13420" y="7011"/>
                  <a:pt x="13240" y="6951"/>
                  <a:pt x="13060" y="6891"/>
                </a:cubicBezTo>
                <a:cubicBezTo>
                  <a:pt x="12563" y="6766"/>
                  <a:pt x="12030" y="6690"/>
                  <a:pt x="11536" y="6690"/>
                </a:cubicBezTo>
                <a:cubicBezTo>
                  <a:pt x="11392" y="6690"/>
                  <a:pt x="11252" y="6697"/>
                  <a:pt x="11117" y="6710"/>
                </a:cubicBezTo>
                <a:cubicBezTo>
                  <a:pt x="10796" y="6730"/>
                  <a:pt x="10536" y="6790"/>
                  <a:pt x="10255" y="6831"/>
                </a:cubicBezTo>
                <a:cubicBezTo>
                  <a:pt x="10015" y="6871"/>
                  <a:pt x="9735" y="6931"/>
                  <a:pt x="9534" y="6991"/>
                </a:cubicBezTo>
                <a:cubicBezTo>
                  <a:pt x="8749" y="7183"/>
                  <a:pt x="8191" y="7299"/>
                  <a:pt x="7822" y="7299"/>
                </a:cubicBezTo>
                <a:cubicBezTo>
                  <a:pt x="7768" y="7299"/>
                  <a:pt x="7718" y="7296"/>
                  <a:pt x="7672" y="7291"/>
                </a:cubicBezTo>
                <a:cubicBezTo>
                  <a:pt x="7572" y="7271"/>
                  <a:pt x="7471" y="7271"/>
                  <a:pt x="7391" y="7251"/>
                </a:cubicBezTo>
                <a:cubicBezTo>
                  <a:pt x="7351" y="7231"/>
                  <a:pt x="7311" y="7231"/>
                  <a:pt x="7271" y="7211"/>
                </a:cubicBezTo>
                <a:lnTo>
                  <a:pt x="7131" y="7171"/>
                </a:lnTo>
                <a:cubicBezTo>
                  <a:pt x="7091" y="7151"/>
                  <a:pt x="7051" y="7131"/>
                  <a:pt x="7011" y="7111"/>
                </a:cubicBezTo>
                <a:cubicBezTo>
                  <a:pt x="6971" y="7091"/>
                  <a:pt x="6931" y="7071"/>
                  <a:pt x="6871" y="7051"/>
                </a:cubicBezTo>
                <a:lnTo>
                  <a:pt x="6826" y="7021"/>
                </a:lnTo>
                <a:lnTo>
                  <a:pt x="6826" y="7021"/>
                </a:lnTo>
                <a:cubicBezTo>
                  <a:pt x="6831" y="7024"/>
                  <a:pt x="6835" y="7026"/>
                  <a:pt x="6835" y="7026"/>
                </a:cubicBezTo>
                <a:cubicBezTo>
                  <a:pt x="6835" y="7026"/>
                  <a:pt x="6828" y="7022"/>
                  <a:pt x="6811" y="7011"/>
                </a:cubicBezTo>
                <a:lnTo>
                  <a:pt x="6811" y="7011"/>
                </a:lnTo>
                <a:lnTo>
                  <a:pt x="6811" y="7011"/>
                </a:lnTo>
                <a:lnTo>
                  <a:pt x="6811" y="7011"/>
                </a:lnTo>
                <a:lnTo>
                  <a:pt x="6791" y="6991"/>
                </a:lnTo>
                <a:lnTo>
                  <a:pt x="6750" y="6971"/>
                </a:lnTo>
                <a:lnTo>
                  <a:pt x="6750" y="6971"/>
                </a:lnTo>
                <a:lnTo>
                  <a:pt x="6710" y="6951"/>
                </a:lnTo>
                <a:lnTo>
                  <a:pt x="6710" y="6951"/>
                </a:lnTo>
                <a:lnTo>
                  <a:pt x="6670" y="6931"/>
                </a:lnTo>
                <a:lnTo>
                  <a:pt x="6470" y="6770"/>
                </a:lnTo>
                <a:lnTo>
                  <a:pt x="6350" y="6690"/>
                </a:lnTo>
                <a:cubicBezTo>
                  <a:pt x="6310" y="6670"/>
                  <a:pt x="6270" y="6650"/>
                  <a:pt x="6290" y="6630"/>
                </a:cubicBezTo>
                <a:cubicBezTo>
                  <a:pt x="6270" y="6590"/>
                  <a:pt x="6250" y="6570"/>
                  <a:pt x="6210" y="6550"/>
                </a:cubicBezTo>
                <a:cubicBezTo>
                  <a:pt x="6170" y="6490"/>
                  <a:pt x="6130" y="6430"/>
                  <a:pt x="6090" y="6370"/>
                </a:cubicBezTo>
                <a:cubicBezTo>
                  <a:pt x="6049" y="6310"/>
                  <a:pt x="6029" y="6230"/>
                  <a:pt x="5989" y="6190"/>
                </a:cubicBezTo>
                <a:cubicBezTo>
                  <a:pt x="5849" y="5909"/>
                  <a:pt x="5749" y="5529"/>
                  <a:pt x="5629" y="5008"/>
                </a:cubicBezTo>
                <a:cubicBezTo>
                  <a:pt x="5489" y="4507"/>
                  <a:pt x="5368" y="3946"/>
                  <a:pt x="5148" y="3326"/>
                </a:cubicBezTo>
                <a:cubicBezTo>
                  <a:pt x="5088" y="3185"/>
                  <a:pt x="5028" y="3025"/>
                  <a:pt x="4968" y="2885"/>
                </a:cubicBezTo>
                <a:cubicBezTo>
                  <a:pt x="4888" y="2745"/>
                  <a:pt x="4828" y="2605"/>
                  <a:pt x="4748" y="2464"/>
                </a:cubicBezTo>
                <a:cubicBezTo>
                  <a:pt x="4587" y="2184"/>
                  <a:pt x="4447" y="1924"/>
                  <a:pt x="4267" y="1703"/>
                </a:cubicBezTo>
                <a:cubicBezTo>
                  <a:pt x="4087" y="1483"/>
                  <a:pt x="3926" y="1263"/>
                  <a:pt x="3746" y="1102"/>
                </a:cubicBezTo>
                <a:cubicBezTo>
                  <a:pt x="3586" y="942"/>
                  <a:pt x="3426" y="782"/>
                  <a:pt x="3265" y="662"/>
                </a:cubicBezTo>
                <a:cubicBezTo>
                  <a:pt x="2985" y="421"/>
                  <a:pt x="2745" y="281"/>
                  <a:pt x="2584" y="161"/>
                </a:cubicBezTo>
                <a:cubicBezTo>
                  <a:pt x="2424" y="61"/>
                  <a:pt x="2344" y="1"/>
                  <a:pt x="234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15"/>
          <p:cNvSpPr/>
          <p:nvPr/>
        </p:nvSpPr>
        <p:spPr>
          <a:xfrm rot="-3797286">
            <a:off x="-430657" y="-333157"/>
            <a:ext cx="1863731" cy="1119802"/>
          </a:xfrm>
          <a:custGeom>
            <a:rect b="b" l="l" r="r" t="t"/>
            <a:pathLst>
              <a:path extrusionOk="0" h="30932" w="51475">
                <a:moveTo>
                  <a:pt x="6690" y="6949"/>
                </a:moveTo>
                <a:cubicBezTo>
                  <a:pt x="6691" y="6949"/>
                  <a:pt x="6693" y="6949"/>
                  <a:pt x="6696" y="6951"/>
                </a:cubicBezTo>
                <a:lnTo>
                  <a:pt x="6690" y="6951"/>
                </a:lnTo>
                <a:cubicBezTo>
                  <a:pt x="6689" y="6949"/>
                  <a:pt x="6689" y="6949"/>
                  <a:pt x="6690" y="6949"/>
                </a:cubicBezTo>
                <a:close/>
                <a:moveTo>
                  <a:pt x="12884" y="10743"/>
                </a:moveTo>
                <a:lnTo>
                  <a:pt x="12913" y="10754"/>
                </a:lnTo>
                <a:lnTo>
                  <a:pt x="12913" y="10754"/>
                </a:lnTo>
                <a:cubicBezTo>
                  <a:pt x="12913" y="10756"/>
                  <a:pt x="12944" y="10776"/>
                  <a:pt x="12942" y="10776"/>
                </a:cubicBezTo>
                <a:cubicBezTo>
                  <a:pt x="12941" y="10776"/>
                  <a:pt x="12927" y="10768"/>
                  <a:pt x="12884" y="10743"/>
                </a:cubicBezTo>
                <a:close/>
                <a:moveTo>
                  <a:pt x="19039" y="14533"/>
                </a:moveTo>
                <a:cubicBezTo>
                  <a:pt x="19056" y="14543"/>
                  <a:pt x="19070" y="14551"/>
                  <a:pt x="19069" y="14551"/>
                </a:cubicBezTo>
                <a:cubicBezTo>
                  <a:pt x="19068" y="14551"/>
                  <a:pt x="19062" y="14548"/>
                  <a:pt x="19048" y="14542"/>
                </a:cubicBezTo>
                <a:lnTo>
                  <a:pt x="19039" y="14533"/>
                </a:lnTo>
                <a:close/>
                <a:moveTo>
                  <a:pt x="25653" y="17323"/>
                </a:moveTo>
                <a:cubicBezTo>
                  <a:pt x="25655" y="17323"/>
                  <a:pt x="25671" y="17329"/>
                  <a:pt x="25678" y="17330"/>
                </a:cubicBezTo>
                <a:lnTo>
                  <a:pt x="25678" y="17330"/>
                </a:lnTo>
                <a:lnTo>
                  <a:pt x="25678" y="17336"/>
                </a:lnTo>
                <a:lnTo>
                  <a:pt x="25678" y="17336"/>
                </a:lnTo>
                <a:cubicBezTo>
                  <a:pt x="25658" y="17326"/>
                  <a:pt x="25652" y="17323"/>
                  <a:pt x="25653" y="17323"/>
                </a:cubicBezTo>
                <a:close/>
                <a:moveTo>
                  <a:pt x="31263" y="22049"/>
                </a:moveTo>
                <a:cubicBezTo>
                  <a:pt x="31264" y="22049"/>
                  <a:pt x="31269" y="22053"/>
                  <a:pt x="31276" y="22058"/>
                </a:cubicBezTo>
                <a:lnTo>
                  <a:pt x="31276" y="22058"/>
                </a:lnTo>
                <a:lnTo>
                  <a:pt x="31266" y="22052"/>
                </a:lnTo>
                <a:cubicBezTo>
                  <a:pt x="31263" y="22050"/>
                  <a:pt x="31263" y="22049"/>
                  <a:pt x="31263" y="22049"/>
                </a:cubicBezTo>
                <a:close/>
                <a:moveTo>
                  <a:pt x="38477" y="23929"/>
                </a:moveTo>
                <a:cubicBezTo>
                  <a:pt x="38475" y="23929"/>
                  <a:pt x="38488" y="23934"/>
                  <a:pt x="38500" y="23938"/>
                </a:cubicBezTo>
                <a:lnTo>
                  <a:pt x="38500" y="23938"/>
                </a:lnTo>
                <a:lnTo>
                  <a:pt x="38496" y="23935"/>
                </a:lnTo>
                <a:cubicBezTo>
                  <a:pt x="38483" y="23931"/>
                  <a:pt x="38478" y="23929"/>
                  <a:pt x="38477" y="23929"/>
                </a:cubicBezTo>
                <a:close/>
                <a:moveTo>
                  <a:pt x="43536" y="29596"/>
                </a:moveTo>
                <a:lnTo>
                  <a:pt x="43543" y="29603"/>
                </a:lnTo>
                <a:cubicBezTo>
                  <a:pt x="43553" y="29603"/>
                  <a:pt x="43543" y="29598"/>
                  <a:pt x="43536" y="29596"/>
                </a:cubicBezTo>
                <a:close/>
                <a:moveTo>
                  <a:pt x="2344" y="1"/>
                </a:moveTo>
                <a:lnTo>
                  <a:pt x="1" y="4107"/>
                </a:lnTo>
                <a:cubicBezTo>
                  <a:pt x="1" y="4107"/>
                  <a:pt x="41" y="4127"/>
                  <a:pt x="81" y="4167"/>
                </a:cubicBezTo>
                <a:cubicBezTo>
                  <a:pt x="141" y="4207"/>
                  <a:pt x="241" y="4227"/>
                  <a:pt x="321" y="4307"/>
                </a:cubicBezTo>
                <a:cubicBezTo>
                  <a:pt x="361" y="4327"/>
                  <a:pt x="401" y="4367"/>
                  <a:pt x="461" y="4407"/>
                </a:cubicBezTo>
                <a:cubicBezTo>
                  <a:pt x="501" y="4447"/>
                  <a:pt x="542" y="4487"/>
                  <a:pt x="602" y="4527"/>
                </a:cubicBezTo>
                <a:cubicBezTo>
                  <a:pt x="642" y="4567"/>
                  <a:pt x="682" y="4647"/>
                  <a:pt x="742" y="4708"/>
                </a:cubicBezTo>
                <a:cubicBezTo>
                  <a:pt x="762" y="4748"/>
                  <a:pt x="802" y="4808"/>
                  <a:pt x="822" y="4848"/>
                </a:cubicBezTo>
                <a:cubicBezTo>
                  <a:pt x="842" y="4888"/>
                  <a:pt x="882" y="4948"/>
                  <a:pt x="902" y="5008"/>
                </a:cubicBezTo>
                <a:cubicBezTo>
                  <a:pt x="1022" y="5248"/>
                  <a:pt x="1142" y="5649"/>
                  <a:pt x="1323" y="6190"/>
                </a:cubicBezTo>
                <a:cubicBezTo>
                  <a:pt x="1503" y="6750"/>
                  <a:pt x="1723" y="7491"/>
                  <a:pt x="2224" y="8333"/>
                </a:cubicBezTo>
                <a:cubicBezTo>
                  <a:pt x="2344" y="8533"/>
                  <a:pt x="2484" y="8753"/>
                  <a:pt x="2645" y="8954"/>
                </a:cubicBezTo>
                <a:cubicBezTo>
                  <a:pt x="2805" y="9154"/>
                  <a:pt x="2985" y="9334"/>
                  <a:pt x="3165" y="9534"/>
                </a:cubicBezTo>
                <a:cubicBezTo>
                  <a:pt x="3406" y="9735"/>
                  <a:pt x="3626" y="9935"/>
                  <a:pt x="3886" y="10115"/>
                </a:cubicBezTo>
                <a:cubicBezTo>
                  <a:pt x="3946" y="10175"/>
                  <a:pt x="3986" y="10195"/>
                  <a:pt x="4027" y="10215"/>
                </a:cubicBezTo>
                <a:lnTo>
                  <a:pt x="4127" y="10275"/>
                </a:lnTo>
                <a:lnTo>
                  <a:pt x="4367" y="10416"/>
                </a:lnTo>
                <a:lnTo>
                  <a:pt x="4467" y="10476"/>
                </a:lnTo>
                <a:lnTo>
                  <a:pt x="4627" y="10576"/>
                </a:lnTo>
                <a:lnTo>
                  <a:pt x="4667" y="10596"/>
                </a:lnTo>
                <a:lnTo>
                  <a:pt x="4748" y="10636"/>
                </a:lnTo>
                <a:cubicBezTo>
                  <a:pt x="4868" y="10696"/>
                  <a:pt x="4988" y="10756"/>
                  <a:pt x="5108" y="10796"/>
                </a:cubicBezTo>
                <a:cubicBezTo>
                  <a:pt x="5228" y="10856"/>
                  <a:pt x="5348" y="10916"/>
                  <a:pt x="5469" y="10956"/>
                </a:cubicBezTo>
                <a:cubicBezTo>
                  <a:pt x="5609" y="10997"/>
                  <a:pt x="5749" y="11037"/>
                  <a:pt x="5889" y="11077"/>
                </a:cubicBezTo>
                <a:cubicBezTo>
                  <a:pt x="6029" y="11117"/>
                  <a:pt x="6150" y="11157"/>
                  <a:pt x="6290" y="11197"/>
                </a:cubicBezTo>
                <a:cubicBezTo>
                  <a:pt x="6450" y="11217"/>
                  <a:pt x="6590" y="11237"/>
                  <a:pt x="6730" y="11277"/>
                </a:cubicBezTo>
                <a:cubicBezTo>
                  <a:pt x="6950" y="11306"/>
                  <a:pt x="7170" y="11325"/>
                  <a:pt x="7382" y="11325"/>
                </a:cubicBezTo>
                <a:cubicBezTo>
                  <a:pt x="7460" y="11325"/>
                  <a:pt x="7537" y="11322"/>
                  <a:pt x="7612" y="11317"/>
                </a:cubicBezTo>
                <a:cubicBezTo>
                  <a:pt x="7670" y="11321"/>
                  <a:pt x="7727" y="11322"/>
                  <a:pt x="7783" y="11322"/>
                </a:cubicBezTo>
                <a:cubicBezTo>
                  <a:pt x="8028" y="11322"/>
                  <a:pt x="8244" y="11290"/>
                  <a:pt x="8473" y="11257"/>
                </a:cubicBezTo>
                <a:cubicBezTo>
                  <a:pt x="8753" y="11217"/>
                  <a:pt x="9014" y="11157"/>
                  <a:pt x="9254" y="11097"/>
                </a:cubicBezTo>
                <a:cubicBezTo>
                  <a:pt x="9494" y="11037"/>
                  <a:pt x="9755" y="10976"/>
                  <a:pt x="9955" y="10916"/>
                </a:cubicBezTo>
                <a:cubicBezTo>
                  <a:pt x="10135" y="10856"/>
                  <a:pt x="10336" y="10796"/>
                  <a:pt x="10536" y="10716"/>
                </a:cubicBezTo>
                <a:cubicBezTo>
                  <a:pt x="11095" y="10539"/>
                  <a:pt x="11471" y="10471"/>
                  <a:pt x="11813" y="10471"/>
                </a:cubicBezTo>
                <a:cubicBezTo>
                  <a:pt x="11937" y="10471"/>
                  <a:pt x="12056" y="10480"/>
                  <a:pt x="12178" y="10496"/>
                </a:cubicBezTo>
                <a:cubicBezTo>
                  <a:pt x="12198" y="10496"/>
                  <a:pt x="12238" y="10516"/>
                  <a:pt x="12278" y="10516"/>
                </a:cubicBezTo>
                <a:cubicBezTo>
                  <a:pt x="12294" y="10516"/>
                  <a:pt x="12304" y="10513"/>
                  <a:pt x="12319" y="10513"/>
                </a:cubicBezTo>
                <a:cubicBezTo>
                  <a:pt x="12341" y="10513"/>
                  <a:pt x="12375" y="10520"/>
                  <a:pt x="12459" y="10556"/>
                </a:cubicBezTo>
                <a:lnTo>
                  <a:pt x="12759" y="10696"/>
                </a:lnTo>
                <a:lnTo>
                  <a:pt x="12855" y="10732"/>
                </a:lnTo>
                <a:lnTo>
                  <a:pt x="12855" y="10732"/>
                </a:lnTo>
                <a:lnTo>
                  <a:pt x="12859" y="10736"/>
                </a:lnTo>
                <a:lnTo>
                  <a:pt x="12919" y="10776"/>
                </a:lnTo>
                <a:cubicBezTo>
                  <a:pt x="13019" y="10836"/>
                  <a:pt x="13180" y="10896"/>
                  <a:pt x="13260" y="10997"/>
                </a:cubicBezTo>
                <a:cubicBezTo>
                  <a:pt x="13320" y="11037"/>
                  <a:pt x="13360" y="11077"/>
                  <a:pt x="13420" y="11097"/>
                </a:cubicBezTo>
                <a:lnTo>
                  <a:pt x="13540" y="11237"/>
                </a:lnTo>
                <a:cubicBezTo>
                  <a:pt x="13901" y="11577"/>
                  <a:pt x="14121" y="12178"/>
                  <a:pt x="14421" y="13180"/>
                </a:cubicBezTo>
                <a:cubicBezTo>
                  <a:pt x="14702" y="14141"/>
                  <a:pt x="15223" y="15543"/>
                  <a:pt x="16444" y="16504"/>
                </a:cubicBezTo>
                <a:lnTo>
                  <a:pt x="16665" y="16685"/>
                </a:lnTo>
                <a:lnTo>
                  <a:pt x="16785" y="16785"/>
                </a:lnTo>
                <a:cubicBezTo>
                  <a:pt x="16825" y="16805"/>
                  <a:pt x="16845" y="16805"/>
                  <a:pt x="16865" y="16825"/>
                </a:cubicBezTo>
                <a:lnTo>
                  <a:pt x="17205" y="17025"/>
                </a:lnTo>
                <a:lnTo>
                  <a:pt x="17446" y="17185"/>
                </a:lnTo>
                <a:lnTo>
                  <a:pt x="17686" y="17286"/>
                </a:lnTo>
                <a:lnTo>
                  <a:pt x="18147" y="17486"/>
                </a:lnTo>
                <a:cubicBezTo>
                  <a:pt x="18727" y="17704"/>
                  <a:pt x="19374" y="17872"/>
                  <a:pt x="20026" y="17872"/>
                </a:cubicBezTo>
                <a:cubicBezTo>
                  <a:pt x="20094" y="17872"/>
                  <a:pt x="20162" y="17870"/>
                  <a:pt x="20230" y="17866"/>
                </a:cubicBezTo>
                <a:cubicBezTo>
                  <a:pt x="20931" y="17846"/>
                  <a:pt x="21572" y="17706"/>
                  <a:pt x="22112" y="17546"/>
                </a:cubicBezTo>
                <a:cubicBezTo>
                  <a:pt x="22653" y="17366"/>
                  <a:pt x="23114" y="17225"/>
                  <a:pt x="23535" y="17105"/>
                </a:cubicBezTo>
                <a:cubicBezTo>
                  <a:pt x="23861" y="17028"/>
                  <a:pt x="24126" y="16998"/>
                  <a:pt x="24388" y="16998"/>
                </a:cubicBezTo>
                <a:cubicBezTo>
                  <a:pt x="24464" y="16998"/>
                  <a:pt x="24540" y="17001"/>
                  <a:pt x="24616" y="17005"/>
                </a:cubicBezTo>
                <a:cubicBezTo>
                  <a:pt x="24696" y="17025"/>
                  <a:pt x="24796" y="17025"/>
                  <a:pt x="24876" y="17045"/>
                </a:cubicBezTo>
                <a:cubicBezTo>
                  <a:pt x="24937" y="17065"/>
                  <a:pt x="24997" y="17085"/>
                  <a:pt x="25077" y="17085"/>
                </a:cubicBezTo>
                <a:lnTo>
                  <a:pt x="25117" y="17105"/>
                </a:lnTo>
                <a:cubicBezTo>
                  <a:pt x="25137" y="17105"/>
                  <a:pt x="25157" y="17105"/>
                  <a:pt x="25197" y="17125"/>
                </a:cubicBezTo>
                <a:lnTo>
                  <a:pt x="25377" y="17205"/>
                </a:lnTo>
                <a:lnTo>
                  <a:pt x="25678" y="17339"/>
                </a:lnTo>
                <a:lnTo>
                  <a:pt x="25678" y="17346"/>
                </a:lnTo>
                <a:lnTo>
                  <a:pt x="25718" y="17366"/>
                </a:lnTo>
                <a:lnTo>
                  <a:pt x="25778" y="17386"/>
                </a:lnTo>
                <a:lnTo>
                  <a:pt x="25898" y="17466"/>
                </a:lnTo>
                <a:cubicBezTo>
                  <a:pt x="25978" y="17526"/>
                  <a:pt x="26078" y="17566"/>
                  <a:pt x="26138" y="17626"/>
                </a:cubicBezTo>
                <a:lnTo>
                  <a:pt x="26339" y="17786"/>
                </a:lnTo>
                <a:cubicBezTo>
                  <a:pt x="26419" y="17846"/>
                  <a:pt x="26459" y="17906"/>
                  <a:pt x="26519" y="17987"/>
                </a:cubicBezTo>
                <a:cubicBezTo>
                  <a:pt x="26759" y="18247"/>
                  <a:pt x="26959" y="18547"/>
                  <a:pt x="27120" y="18948"/>
                </a:cubicBezTo>
                <a:cubicBezTo>
                  <a:pt x="27280" y="19348"/>
                  <a:pt x="27400" y="19829"/>
                  <a:pt x="27580" y="20350"/>
                </a:cubicBezTo>
                <a:cubicBezTo>
                  <a:pt x="27741" y="20891"/>
                  <a:pt x="27981" y="21471"/>
                  <a:pt x="28321" y="22012"/>
                </a:cubicBezTo>
                <a:lnTo>
                  <a:pt x="28602" y="22413"/>
                </a:lnTo>
                <a:lnTo>
                  <a:pt x="28922" y="22773"/>
                </a:lnTo>
                <a:cubicBezTo>
                  <a:pt x="29022" y="22914"/>
                  <a:pt x="29163" y="23014"/>
                  <a:pt x="29303" y="23134"/>
                </a:cubicBezTo>
                <a:cubicBezTo>
                  <a:pt x="29423" y="23234"/>
                  <a:pt x="29583" y="23374"/>
                  <a:pt x="29703" y="23434"/>
                </a:cubicBezTo>
                <a:lnTo>
                  <a:pt x="30024" y="23635"/>
                </a:lnTo>
                <a:lnTo>
                  <a:pt x="30184" y="23735"/>
                </a:lnTo>
                <a:cubicBezTo>
                  <a:pt x="30180" y="23732"/>
                  <a:pt x="30177" y="23731"/>
                  <a:pt x="30176" y="23731"/>
                </a:cubicBezTo>
                <a:cubicBezTo>
                  <a:pt x="30170" y="23731"/>
                  <a:pt x="30242" y="23778"/>
                  <a:pt x="30260" y="23778"/>
                </a:cubicBezTo>
                <a:cubicBezTo>
                  <a:pt x="30263" y="23778"/>
                  <a:pt x="30264" y="23777"/>
                  <a:pt x="30264" y="23775"/>
                </a:cubicBezTo>
                <a:lnTo>
                  <a:pt x="30304" y="23795"/>
                </a:lnTo>
                <a:lnTo>
                  <a:pt x="30344" y="23815"/>
                </a:lnTo>
                <a:lnTo>
                  <a:pt x="30444" y="23875"/>
                </a:lnTo>
                <a:cubicBezTo>
                  <a:pt x="30725" y="23995"/>
                  <a:pt x="31005" y="24115"/>
                  <a:pt x="31306" y="24195"/>
                </a:cubicBezTo>
                <a:cubicBezTo>
                  <a:pt x="31606" y="24296"/>
                  <a:pt x="31927" y="24336"/>
                  <a:pt x="32247" y="24376"/>
                </a:cubicBezTo>
                <a:cubicBezTo>
                  <a:pt x="32387" y="24396"/>
                  <a:pt x="32547" y="24396"/>
                  <a:pt x="32708" y="24396"/>
                </a:cubicBezTo>
                <a:cubicBezTo>
                  <a:pt x="32868" y="24396"/>
                  <a:pt x="33008" y="24396"/>
                  <a:pt x="33148" y="24376"/>
                </a:cubicBezTo>
                <a:cubicBezTo>
                  <a:pt x="33769" y="24316"/>
                  <a:pt x="34290" y="24155"/>
                  <a:pt x="34771" y="24015"/>
                </a:cubicBezTo>
                <a:cubicBezTo>
                  <a:pt x="35271" y="23855"/>
                  <a:pt x="35692" y="23715"/>
                  <a:pt x="36093" y="23635"/>
                </a:cubicBezTo>
                <a:cubicBezTo>
                  <a:pt x="36313" y="23574"/>
                  <a:pt x="36493" y="23554"/>
                  <a:pt x="36693" y="23534"/>
                </a:cubicBezTo>
                <a:lnTo>
                  <a:pt x="36974" y="23534"/>
                </a:lnTo>
                <a:cubicBezTo>
                  <a:pt x="37074" y="23534"/>
                  <a:pt x="37174" y="23534"/>
                  <a:pt x="37254" y="23554"/>
                </a:cubicBezTo>
                <a:lnTo>
                  <a:pt x="37535" y="23595"/>
                </a:lnTo>
                <a:cubicBezTo>
                  <a:pt x="37615" y="23615"/>
                  <a:pt x="37695" y="23635"/>
                  <a:pt x="37775" y="23655"/>
                </a:cubicBezTo>
                <a:cubicBezTo>
                  <a:pt x="37935" y="23675"/>
                  <a:pt x="38176" y="23795"/>
                  <a:pt x="38376" y="23875"/>
                </a:cubicBezTo>
                <a:lnTo>
                  <a:pt x="38456" y="23915"/>
                </a:lnTo>
                <a:lnTo>
                  <a:pt x="38496" y="23935"/>
                </a:lnTo>
                <a:lnTo>
                  <a:pt x="38516" y="23935"/>
                </a:lnTo>
                <a:cubicBezTo>
                  <a:pt x="38520" y="23939"/>
                  <a:pt x="38519" y="23941"/>
                  <a:pt x="38515" y="23941"/>
                </a:cubicBezTo>
                <a:cubicBezTo>
                  <a:pt x="38512" y="23941"/>
                  <a:pt x="38506" y="23940"/>
                  <a:pt x="38500" y="23938"/>
                </a:cubicBezTo>
                <a:lnTo>
                  <a:pt x="38500" y="23938"/>
                </a:lnTo>
                <a:lnTo>
                  <a:pt x="38616" y="24015"/>
                </a:lnTo>
                <a:lnTo>
                  <a:pt x="38857" y="24155"/>
                </a:lnTo>
                <a:cubicBezTo>
                  <a:pt x="39037" y="24255"/>
                  <a:pt x="39157" y="24376"/>
                  <a:pt x="39317" y="24496"/>
                </a:cubicBezTo>
                <a:cubicBezTo>
                  <a:pt x="39838" y="24997"/>
                  <a:pt x="40158" y="25678"/>
                  <a:pt x="40399" y="26459"/>
                </a:cubicBezTo>
                <a:cubicBezTo>
                  <a:pt x="40639" y="27240"/>
                  <a:pt x="40799" y="28161"/>
                  <a:pt x="41300" y="28902"/>
                </a:cubicBezTo>
                <a:cubicBezTo>
                  <a:pt x="41420" y="29082"/>
                  <a:pt x="41500" y="29303"/>
                  <a:pt x="41641" y="29463"/>
                </a:cubicBezTo>
                <a:lnTo>
                  <a:pt x="41861" y="29703"/>
                </a:lnTo>
                <a:cubicBezTo>
                  <a:pt x="41941" y="29783"/>
                  <a:pt x="42101" y="29803"/>
                  <a:pt x="42181" y="29863"/>
                </a:cubicBezTo>
                <a:cubicBezTo>
                  <a:pt x="42261" y="29944"/>
                  <a:pt x="42382" y="29984"/>
                  <a:pt x="42462" y="30044"/>
                </a:cubicBezTo>
                <a:cubicBezTo>
                  <a:pt x="42542" y="30104"/>
                  <a:pt x="42642" y="30124"/>
                  <a:pt x="42722" y="30184"/>
                </a:cubicBezTo>
                <a:lnTo>
                  <a:pt x="42962" y="30324"/>
                </a:lnTo>
                <a:lnTo>
                  <a:pt x="43022" y="30344"/>
                </a:lnTo>
                <a:lnTo>
                  <a:pt x="43043" y="30364"/>
                </a:lnTo>
                <a:cubicBezTo>
                  <a:pt x="43043" y="30364"/>
                  <a:pt x="43081" y="30390"/>
                  <a:pt x="43086" y="30390"/>
                </a:cubicBezTo>
                <a:cubicBezTo>
                  <a:pt x="43087" y="30390"/>
                  <a:pt x="43087" y="30388"/>
                  <a:pt x="43083" y="30384"/>
                </a:cubicBezTo>
                <a:lnTo>
                  <a:pt x="43103" y="30384"/>
                </a:lnTo>
                <a:lnTo>
                  <a:pt x="43243" y="30444"/>
                </a:lnTo>
                <a:cubicBezTo>
                  <a:pt x="43856" y="30769"/>
                  <a:pt x="44550" y="30931"/>
                  <a:pt x="45193" y="30931"/>
                </a:cubicBezTo>
                <a:cubicBezTo>
                  <a:pt x="45265" y="30931"/>
                  <a:pt x="45336" y="30929"/>
                  <a:pt x="45406" y="30925"/>
                </a:cubicBezTo>
                <a:cubicBezTo>
                  <a:pt x="46107" y="30885"/>
                  <a:pt x="46708" y="30705"/>
                  <a:pt x="47229" y="30544"/>
                </a:cubicBezTo>
                <a:cubicBezTo>
                  <a:pt x="47769" y="30384"/>
                  <a:pt x="48230" y="30224"/>
                  <a:pt x="48671" y="30144"/>
                </a:cubicBezTo>
                <a:cubicBezTo>
                  <a:pt x="48955" y="30083"/>
                  <a:pt x="49224" y="30059"/>
                  <a:pt x="49471" y="30059"/>
                </a:cubicBezTo>
                <a:cubicBezTo>
                  <a:pt x="49954" y="30059"/>
                  <a:pt x="50355" y="30151"/>
                  <a:pt x="50633" y="30244"/>
                </a:cubicBezTo>
                <a:cubicBezTo>
                  <a:pt x="50854" y="30304"/>
                  <a:pt x="51014" y="30404"/>
                  <a:pt x="51134" y="30444"/>
                </a:cubicBezTo>
                <a:cubicBezTo>
                  <a:pt x="51254" y="30504"/>
                  <a:pt x="51314" y="30524"/>
                  <a:pt x="51314" y="30524"/>
                </a:cubicBezTo>
                <a:lnTo>
                  <a:pt x="51475" y="30204"/>
                </a:lnTo>
                <a:cubicBezTo>
                  <a:pt x="51475" y="30204"/>
                  <a:pt x="51415" y="30164"/>
                  <a:pt x="51294" y="30124"/>
                </a:cubicBezTo>
                <a:cubicBezTo>
                  <a:pt x="51174" y="30064"/>
                  <a:pt x="51034" y="29964"/>
                  <a:pt x="50794" y="29863"/>
                </a:cubicBezTo>
                <a:cubicBezTo>
                  <a:pt x="50673" y="29823"/>
                  <a:pt x="50533" y="29763"/>
                  <a:pt x="50373" y="29723"/>
                </a:cubicBezTo>
                <a:cubicBezTo>
                  <a:pt x="50213" y="29663"/>
                  <a:pt x="50053" y="29643"/>
                  <a:pt x="49872" y="29603"/>
                </a:cubicBezTo>
                <a:cubicBezTo>
                  <a:pt x="49672" y="29563"/>
                  <a:pt x="49472" y="29583"/>
                  <a:pt x="49251" y="29563"/>
                </a:cubicBezTo>
                <a:cubicBezTo>
                  <a:pt x="49051" y="29563"/>
                  <a:pt x="48811" y="29563"/>
                  <a:pt x="48570" y="29603"/>
                </a:cubicBezTo>
                <a:cubicBezTo>
                  <a:pt x="48090" y="29663"/>
                  <a:pt x="47589" y="29803"/>
                  <a:pt x="47068" y="29924"/>
                </a:cubicBezTo>
                <a:cubicBezTo>
                  <a:pt x="46528" y="30044"/>
                  <a:pt x="45967" y="30164"/>
                  <a:pt x="45386" y="30164"/>
                </a:cubicBezTo>
                <a:cubicBezTo>
                  <a:pt x="44805" y="30144"/>
                  <a:pt x="44224" y="29984"/>
                  <a:pt x="43663" y="29663"/>
                </a:cubicBezTo>
                <a:lnTo>
                  <a:pt x="43543" y="29603"/>
                </a:lnTo>
                <a:cubicBezTo>
                  <a:pt x="43530" y="29596"/>
                  <a:pt x="43528" y="29594"/>
                  <a:pt x="43530" y="29594"/>
                </a:cubicBezTo>
                <a:cubicBezTo>
                  <a:pt x="43531" y="29594"/>
                  <a:pt x="43533" y="29595"/>
                  <a:pt x="43536" y="29596"/>
                </a:cubicBezTo>
                <a:lnTo>
                  <a:pt x="43536" y="29596"/>
                </a:lnTo>
                <a:lnTo>
                  <a:pt x="43523" y="29583"/>
                </a:lnTo>
                <a:lnTo>
                  <a:pt x="43463" y="29543"/>
                </a:lnTo>
                <a:lnTo>
                  <a:pt x="43243" y="29383"/>
                </a:lnTo>
                <a:cubicBezTo>
                  <a:pt x="43183" y="29343"/>
                  <a:pt x="43083" y="29283"/>
                  <a:pt x="43022" y="29223"/>
                </a:cubicBezTo>
                <a:lnTo>
                  <a:pt x="42862" y="29062"/>
                </a:lnTo>
                <a:lnTo>
                  <a:pt x="42682" y="28902"/>
                </a:lnTo>
                <a:lnTo>
                  <a:pt x="42542" y="28722"/>
                </a:lnTo>
                <a:cubicBezTo>
                  <a:pt x="42422" y="28602"/>
                  <a:pt x="42342" y="28441"/>
                  <a:pt x="42261" y="28301"/>
                </a:cubicBezTo>
                <a:cubicBezTo>
                  <a:pt x="41921" y="27720"/>
                  <a:pt x="41761" y="26979"/>
                  <a:pt x="41560" y="26138"/>
                </a:cubicBezTo>
                <a:cubicBezTo>
                  <a:pt x="41380" y="25317"/>
                  <a:pt x="41020" y="24316"/>
                  <a:pt x="40299" y="23534"/>
                </a:cubicBezTo>
                <a:cubicBezTo>
                  <a:pt x="40098" y="23354"/>
                  <a:pt x="39918" y="23154"/>
                  <a:pt x="39698" y="23014"/>
                </a:cubicBezTo>
                <a:lnTo>
                  <a:pt x="39377" y="22773"/>
                </a:lnTo>
                <a:lnTo>
                  <a:pt x="39217" y="22673"/>
                </a:lnTo>
                <a:lnTo>
                  <a:pt x="39017" y="22573"/>
                </a:lnTo>
                <a:cubicBezTo>
                  <a:pt x="38796" y="22453"/>
                  <a:pt x="38636" y="22353"/>
                  <a:pt x="38336" y="22253"/>
                </a:cubicBezTo>
                <a:lnTo>
                  <a:pt x="37915" y="22092"/>
                </a:lnTo>
                <a:lnTo>
                  <a:pt x="37495" y="22012"/>
                </a:lnTo>
                <a:cubicBezTo>
                  <a:pt x="37224" y="21960"/>
                  <a:pt x="36953" y="21938"/>
                  <a:pt x="36686" y="21938"/>
                </a:cubicBezTo>
                <a:cubicBezTo>
                  <a:pt x="35825" y="21938"/>
                  <a:pt x="34998" y="22165"/>
                  <a:pt x="34310" y="22333"/>
                </a:cubicBezTo>
                <a:cubicBezTo>
                  <a:pt x="33804" y="22454"/>
                  <a:pt x="33347" y="22532"/>
                  <a:pt x="32918" y="22532"/>
                </a:cubicBezTo>
                <a:cubicBezTo>
                  <a:pt x="32565" y="22532"/>
                  <a:pt x="32232" y="22479"/>
                  <a:pt x="31907" y="22353"/>
                </a:cubicBezTo>
                <a:cubicBezTo>
                  <a:pt x="31726" y="22313"/>
                  <a:pt x="31546" y="22193"/>
                  <a:pt x="31366" y="22112"/>
                </a:cubicBezTo>
                <a:lnTo>
                  <a:pt x="31306" y="22072"/>
                </a:lnTo>
                <a:lnTo>
                  <a:pt x="31145" y="21952"/>
                </a:lnTo>
                <a:lnTo>
                  <a:pt x="30825" y="21732"/>
                </a:lnTo>
                <a:cubicBezTo>
                  <a:pt x="30745" y="21672"/>
                  <a:pt x="30705" y="21612"/>
                  <a:pt x="30645" y="21552"/>
                </a:cubicBezTo>
                <a:cubicBezTo>
                  <a:pt x="30585" y="21512"/>
                  <a:pt x="30525" y="21451"/>
                  <a:pt x="30464" y="21371"/>
                </a:cubicBezTo>
                <a:lnTo>
                  <a:pt x="30304" y="21171"/>
                </a:lnTo>
                <a:lnTo>
                  <a:pt x="30164" y="20911"/>
                </a:lnTo>
                <a:cubicBezTo>
                  <a:pt x="29984" y="20590"/>
                  <a:pt x="29844" y="20210"/>
                  <a:pt x="29743" y="19729"/>
                </a:cubicBezTo>
                <a:cubicBezTo>
                  <a:pt x="29623" y="19268"/>
                  <a:pt x="29503" y="18748"/>
                  <a:pt x="29323" y="18167"/>
                </a:cubicBezTo>
                <a:cubicBezTo>
                  <a:pt x="29163" y="17606"/>
                  <a:pt x="28862" y="16985"/>
                  <a:pt x="28442" y="16444"/>
                </a:cubicBezTo>
                <a:cubicBezTo>
                  <a:pt x="28321" y="16304"/>
                  <a:pt x="28221" y="16164"/>
                  <a:pt x="28101" y="16044"/>
                </a:cubicBezTo>
                <a:lnTo>
                  <a:pt x="27721" y="15703"/>
                </a:lnTo>
                <a:cubicBezTo>
                  <a:pt x="27600" y="15563"/>
                  <a:pt x="27460" y="15483"/>
                  <a:pt x="27320" y="15383"/>
                </a:cubicBezTo>
                <a:lnTo>
                  <a:pt x="27120" y="15243"/>
                </a:lnTo>
                <a:lnTo>
                  <a:pt x="27020" y="15182"/>
                </a:lnTo>
                <a:lnTo>
                  <a:pt x="26959" y="15142"/>
                </a:lnTo>
                <a:lnTo>
                  <a:pt x="26939" y="15122"/>
                </a:lnTo>
                <a:cubicBezTo>
                  <a:pt x="26933" y="15119"/>
                  <a:pt x="26930" y="15118"/>
                  <a:pt x="26929" y="15118"/>
                </a:cubicBezTo>
                <a:cubicBezTo>
                  <a:pt x="26928" y="15118"/>
                  <a:pt x="26934" y="15122"/>
                  <a:pt x="26934" y="15122"/>
                </a:cubicBezTo>
                <a:cubicBezTo>
                  <a:pt x="26934" y="15122"/>
                  <a:pt x="26919" y="15112"/>
                  <a:pt x="26839" y="15062"/>
                </a:cubicBezTo>
                <a:lnTo>
                  <a:pt x="26499" y="14882"/>
                </a:lnTo>
                <a:lnTo>
                  <a:pt x="26319" y="14802"/>
                </a:lnTo>
                <a:cubicBezTo>
                  <a:pt x="26299" y="14782"/>
                  <a:pt x="26258" y="14762"/>
                  <a:pt x="26218" y="14742"/>
                </a:cubicBezTo>
                <a:lnTo>
                  <a:pt x="26078" y="14702"/>
                </a:lnTo>
                <a:cubicBezTo>
                  <a:pt x="25898" y="14622"/>
                  <a:pt x="25718" y="14562"/>
                  <a:pt x="25537" y="14502"/>
                </a:cubicBezTo>
                <a:cubicBezTo>
                  <a:pt x="25357" y="14461"/>
                  <a:pt x="25177" y="14441"/>
                  <a:pt x="24997" y="14401"/>
                </a:cubicBezTo>
                <a:cubicBezTo>
                  <a:pt x="24684" y="14346"/>
                  <a:pt x="24364" y="14321"/>
                  <a:pt x="24050" y="14321"/>
                </a:cubicBezTo>
                <a:cubicBezTo>
                  <a:pt x="23680" y="14321"/>
                  <a:pt x="23319" y="14356"/>
                  <a:pt x="22994" y="14421"/>
                </a:cubicBezTo>
                <a:cubicBezTo>
                  <a:pt x="22373" y="14542"/>
                  <a:pt x="21852" y="14682"/>
                  <a:pt x="21391" y="14782"/>
                </a:cubicBezTo>
                <a:cubicBezTo>
                  <a:pt x="20931" y="14882"/>
                  <a:pt x="20550" y="14922"/>
                  <a:pt x="20230" y="14922"/>
                </a:cubicBezTo>
                <a:cubicBezTo>
                  <a:pt x="19909" y="14922"/>
                  <a:pt x="19629" y="14802"/>
                  <a:pt x="19329" y="14682"/>
                </a:cubicBezTo>
                <a:lnTo>
                  <a:pt x="19088" y="14562"/>
                </a:lnTo>
                <a:lnTo>
                  <a:pt x="19038" y="14532"/>
                </a:lnTo>
                <a:lnTo>
                  <a:pt x="19038" y="14532"/>
                </a:lnTo>
                <a:lnTo>
                  <a:pt x="19028" y="14522"/>
                </a:lnTo>
                <a:lnTo>
                  <a:pt x="18988" y="14502"/>
                </a:lnTo>
                <a:lnTo>
                  <a:pt x="18908" y="14441"/>
                </a:lnTo>
                <a:lnTo>
                  <a:pt x="18607" y="14221"/>
                </a:lnTo>
                <a:cubicBezTo>
                  <a:pt x="18587" y="14201"/>
                  <a:pt x="18547" y="14181"/>
                  <a:pt x="18527" y="14181"/>
                </a:cubicBezTo>
                <a:lnTo>
                  <a:pt x="18507" y="14141"/>
                </a:lnTo>
                <a:cubicBezTo>
                  <a:pt x="18487" y="14121"/>
                  <a:pt x="18467" y="14101"/>
                  <a:pt x="18467" y="14081"/>
                </a:cubicBezTo>
                <a:cubicBezTo>
                  <a:pt x="18387" y="14021"/>
                  <a:pt x="18307" y="13881"/>
                  <a:pt x="18207" y="13780"/>
                </a:cubicBezTo>
                <a:cubicBezTo>
                  <a:pt x="18167" y="13720"/>
                  <a:pt x="18147" y="13660"/>
                  <a:pt x="18107" y="13600"/>
                </a:cubicBezTo>
                <a:cubicBezTo>
                  <a:pt x="18067" y="13540"/>
                  <a:pt x="18027" y="13460"/>
                  <a:pt x="18007" y="13380"/>
                </a:cubicBezTo>
                <a:cubicBezTo>
                  <a:pt x="17866" y="13100"/>
                  <a:pt x="17766" y="12739"/>
                  <a:pt x="17666" y="12278"/>
                </a:cubicBezTo>
                <a:cubicBezTo>
                  <a:pt x="17606" y="12038"/>
                  <a:pt x="17546" y="11798"/>
                  <a:pt x="17486" y="11577"/>
                </a:cubicBezTo>
                <a:cubicBezTo>
                  <a:pt x="17406" y="11297"/>
                  <a:pt x="17346" y="11037"/>
                  <a:pt x="17225" y="10736"/>
                </a:cubicBezTo>
                <a:cubicBezTo>
                  <a:pt x="17145" y="10456"/>
                  <a:pt x="17005" y="10155"/>
                  <a:pt x="16865" y="9855"/>
                </a:cubicBezTo>
                <a:cubicBezTo>
                  <a:pt x="16685" y="9574"/>
                  <a:pt x="16524" y="9254"/>
                  <a:pt x="16304" y="8994"/>
                </a:cubicBezTo>
                <a:cubicBezTo>
                  <a:pt x="16184" y="8873"/>
                  <a:pt x="16084" y="8733"/>
                  <a:pt x="15964" y="8613"/>
                </a:cubicBezTo>
                <a:lnTo>
                  <a:pt x="15583" y="8253"/>
                </a:lnTo>
                <a:cubicBezTo>
                  <a:pt x="15343" y="8012"/>
                  <a:pt x="15082" y="7872"/>
                  <a:pt x="14822" y="7672"/>
                </a:cubicBezTo>
                <a:lnTo>
                  <a:pt x="14722" y="7612"/>
                </a:lnTo>
                <a:lnTo>
                  <a:pt x="14662" y="7572"/>
                </a:lnTo>
                <a:lnTo>
                  <a:pt x="14642" y="7572"/>
                </a:lnTo>
                <a:lnTo>
                  <a:pt x="14522" y="7491"/>
                </a:lnTo>
                <a:lnTo>
                  <a:pt x="14361" y="7411"/>
                </a:lnTo>
                <a:lnTo>
                  <a:pt x="14061" y="7251"/>
                </a:lnTo>
                <a:cubicBezTo>
                  <a:pt x="14001" y="7211"/>
                  <a:pt x="13761" y="7131"/>
                  <a:pt x="13600" y="7071"/>
                </a:cubicBezTo>
                <a:cubicBezTo>
                  <a:pt x="13420" y="7011"/>
                  <a:pt x="13240" y="6951"/>
                  <a:pt x="13060" y="6891"/>
                </a:cubicBezTo>
                <a:cubicBezTo>
                  <a:pt x="12563" y="6766"/>
                  <a:pt x="12030" y="6690"/>
                  <a:pt x="11536" y="6690"/>
                </a:cubicBezTo>
                <a:cubicBezTo>
                  <a:pt x="11392" y="6690"/>
                  <a:pt x="11252" y="6697"/>
                  <a:pt x="11117" y="6710"/>
                </a:cubicBezTo>
                <a:cubicBezTo>
                  <a:pt x="10796" y="6730"/>
                  <a:pt x="10536" y="6790"/>
                  <a:pt x="10255" y="6831"/>
                </a:cubicBezTo>
                <a:cubicBezTo>
                  <a:pt x="10015" y="6871"/>
                  <a:pt x="9735" y="6931"/>
                  <a:pt x="9534" y="6991"/>
                </a:cubicBezTo>
                <a:cubicBezTo>
                  <a:pt x="8749" y="7183"/>
                  <a:pt x="8191" y="7299"/>
                  <a:pt x="7822" y="7299"/>
                </a:cubicBezTo>
                <a:cubicBezTo>
                  <a:pt x="7768" y="7299"/>
                  <a:pt x="7718" y="7296"/>
                  <a:pt x="7672" y="7291"/>
                </a:cubicBezTo>
                <a:cubicBezTo>
                  <a:pt x="7572" y="7271"/>
                  <a:pt x="7471" y="7271"/>
                  <a:pt x="7391" y="7251"/>
                </a:cubicBezTo>
                <a:cubicBezTo>
                  <a:pt x="7351" y="7231"/>
                  <a:pt x="7311" y="7231"/>
                  <a:pt x="7271" y="7211"/>
                </a:cubicBezTo>
                <a:lnTo>
                  <a:pt x="7131" y="7171"/>
                </a:lnTo>
                <a:cubicBezTo>
                  <a:pt x="7091" y="7151"/>
                  <a:pt x="7051" y="7131"/>
                  <a:pt x="7011" y="7111"/>
                </a:cubicBezTo>
                <a:cubicBezTo>
                  <a:pt x="6971" y="7091"/>
                  <a:pt x="6931" y="7071"/>
                  <a:pt x="6871" y="7051"/>
                </a:cubicBezTo>
                <a:lnTo>
                  <a:pt x="6826" y="7021"/>
                </a:lnTo>
                <a:lnTo>
                  <a:pt x="6826" y="7021"/>
                </a:lnTo>
                <a:cubicBezTo>
                  <a:pt x="6831" y="7024"/>
                  <a:pt x="6835" y="7026"/>
                  <a:pt x="6835" y="7026"/>
                </a:cubicBezTo>
                <a:cubicBezTo>
                  <a:pt x="6835" y="7026"/>
                  <a:pt x="6828" y="7022"/>
                  <a:pt x="6811" y="7011"/>
                </a:cubicBezTo>
                <a:lnTo>
                  <a:pt x="6811" y="7011"/>
                </a:lnTo>
                <a:lnTo>
                  <a:pt x="6811" y="7011"/>
                </a:lnTo>
                <a:lnTo>
                  <a:pt x="6811" y="7011"/>
                </a:lnTo>
                <a:lnTo>
                  <a:pt x="6791" y="6991"/>
                </a:lnTo>
                <a:lnTo>
                  <a:pt x="6750" y="6971"/>
                </a:lnTo>
                <a:lnTo>
                  <a:pt x="6750" y="6971"/>
                </a:lnTo>
                <a:lnTo>
                  <a:pt x="6710" y="6951"/>
                </a:lnTo>
                <a:lnTo>
                  <a:pt x="6710" y="6951"/>
                </a:lnTo>
                <a:lnTo>
                  <a:pt x="6670" y="6931"/>
                </a:lnTo>
                <a:lnTo>
                  <a:pt x="6470" y="6770"/>
                </a:lnTo>
                <a:lnTo>
                  <a:pt x="6350" y="6690"/>
                </a:lnTo>
                <a:cubicBezTo>
                  <a:pt x="6310" y="6670"/>
                  <a:pt x="6270" y="6650"/>
                  <a:pt x="6290" y="6630"/>
                </a:cubicBezTo>
                <a:cubicBezTo>
                  <a:pt x="6270" y="6590"/>
                  <a:pt x="6250" y="6570"/>
                  <a:pt x="6210" y="6550"/>
                </a:cubicBezTo>
                <a:cubicBezTo>
                  <a:pt x="6170" y="6490"/>
                  <a:pt x="6130" y="6430"/>
                  <a:pt x="6090" y="6370"/>
                </a:cubicBezTo>
                <a:cubicBezTo>
                  <a:pt x="6049" y="6310"/>
                  <a:pt x="6029" y="6230"/>
                  <a:pt x="5989" y="6190"/>
                </a:cubicBezTo>
                <a:cubicBezTo>
                  <a:pt x="5849" y="5909"/>
                  <a:pt x="5749" y="5529"/>
                  <a:pt x="5629" y="5008"/>
                </a:cubicBezTo>
                <a:cubicBezTo>
                  <a:pt x="5489" y="4507"/>
                  <a:pt x="5368" y="3946"/>
                  <a:pt x="5148" y="3326"/>
                </a:cubicBezTo>
                <a:cubicBezTo>
                  <a:pt x="5088" y="3185"/>
                  <a:pt x="5028" y="3025"/>
                  <a:pt x="4968" y="2885"/>
                </a:cubicBezTo>
                <a:cubicBezTo>
                  <a:pt x="4888" y="2745"/>
                  <a:pt x="4828" y="2605"/>
                  <a:pt x="4748" y="2464"/>
                </a:cubicBezTo>
                <a:cubicBezTo>
                  <a:pt x="4587" y="2184"/>
                  <a:pt x="4447" y="1924"/>
                  <a:pt x="4267" y="1703"/>
                </a:cubicBezTo>
                <a:cubicBezTo>
                  <a:pt x="4087" y="1483"/>
                  <a:pt x="3926" y="1263"/>
                  <a:pt x="3746" y="1102"/>
                </a:cubicBezTo>
                <a:cubicBezTo>
                  <a:pt x="3586" y="942"/>
                  <a:pt x="3426" y="782"/>
                  <a:pt x="3265" y="662"/>
                </a:cubicBezTo>
                <a:cubicBezTo>
                  <a:pt x="2985" y="421"/>
                  <a:pt x="2745" y="281"/>
                  <a:pt x="2584" y="161"/>
                </a:cubicBezTo>
                <a:cubicBezTo>
                  <a:pt x="2424" y="61"/>
                  <a:pt x="2344" y="1"/>
                  <a:pt x="234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5"/>
          <p:cNvSpPr/>
          <p:nvPr/>
        </p:nvSpPr>
        <p:spPr>
          <a:xfrm flipH="1" rot="10800000">
            <a:off x="7648032" y="795526"/>
            <a:ext cx="2424882" cy="831310"/>
          </a:xfrm>
          <a:custGeom>
            <a:rect b="b" l="l" r="r" t="t"/>
            <a:pathLst>
              <a:path extrusionOk="0" h="17728" w="51706">
                <a:moveTo>
                  <a:pt x="26194" y="1"/>
                </a:moveTo>
                <a:cubicBezTo>
                  <a:pt x="25258" y="1"/>
                  <a:pt x="24283" y="160"/>
                  <a:pt x="23309" y="559"/>
                </a:cubicBezTo>
                <a:cubicBezTo>
                  <a:pt x="21229" y="1411"/>
                  <a:pt x="19926" y="2890"/>
                  <a:pt x="19600" y="4745"/>
                </a:cubicBezTo>
                <a:cubicBezTo>
                  <a:pt x="19349" y="6298"/>
                  <a:pt x="19876" y="8003"/>
                  <a:pt x="20903" y="8880"/>
                </a:cubicBezTo>
                <a:cubicBezTo>
                  <a:pt x="21630" y="9532"/>
                  <a:pt x="22983" y="10033"/>
                  <a:pt x="24287" y="10033"/>
                </a:cubicBezTo>
                <a:cubicBezTo>
                  <a:pt x="24638" y="10033"/>
                  <a:pt x="25014" y="9983"/>
                  <a:pt x="25339" y="9908"/>
                </a:cubicBezTo>
                <a:cubicBezTo>
                  <a:pt x="26542" y="9607"/>
                  <a:pt x="27445" y="8805"/>
                  <a:pt x="27946" y="7577"/>
                </a:cubicBezTo>
                <a:cubicBezTo>
                  <a:pt x="28397" y="6424"/>
                  <a:pt x="28272" y="5296"/>
                  <a:pt x="27595" y="4469"/>
                </a:cubicBezTo>
                <a:cubicBezTo>
                  <a:pt x="27103" y="3870"/>
                  <a:pt x="26374" y="3509"/>
                  <a:pt x="25657" y="3509"/>
                </a:cubicBezTo>
                <a:cubicBezTo>
                  <a:pt x="25534" y="3509"/>
                  <a:pt x="25411" y="3519"/>
                  <a:pt x="25289" y="3542"/>
                </a:cubicBezTo>
                <a:cubicBezTo>
                  <a:pt x="24587" y="3667"/>
                  <a:pt x="24061" y="4168"/>
                  <a:pt x="23785" y="4945"/>
                </a:cubicBezTo>
                <a:cubicBezTo>
                  <a:pt x="23785" y="4970"/>
                  <a:pt x="23811" y="5020"/>
                  <a:pt x="23861" y="5045"/>
                </a:cubicBezTo>
                <a:cubicBezTo>
                  <a:pt x="23874" y="5052"/>
                  <a:pt x="23887" y="5055"/>
                  <a:pt x="23900" y="5055"/>
                </a:cubicBezTo>
                <a:cubicBezTo>
                  <a:pt x="23934" y="5055"/>
                  <a:pt x="23961" y="5032"/>
                  <a:pt x="23961" y="4995"/>
                </a:cubicBezTo>
                <a:cubicBezTo>
                  <a:pt x="24186" y="4293"/>
                  <a:pt x="24688" y="3842"/>
                  <a:pt x="25314" y="3717"/>
                </a:cubicBezTo>
                <a:cubicBezTo>
                  <a:pt x="25424" y="3699"/>
                  <a:pt x="25535" y="3691"/>
                  <a:pt x="25645" y="3691"/>
                </a:cubicBezTo>
                <a:cubicBezTo>
                  <a:pt x="26319" y="3691"/>
                  <a:pt x="26996" y="4013"/>
                  <a:pt x="27470" y="4594"/>
                </a:cubicBezTo>
                <a:cubicBezTo>
                  <a:pt x="27846" y="5045"/>
                  <a:pt x="28372" y="6023"/>
                  <a:pt x="27770" y="7502"/>
                </a:cubicBezTo>
                <a:cubicBezTo>
                  <a:pt x="27294" y="8705"/>
                  <a:pt x="26467" y="9456"/>
                  <a:pt x="25289" y="9732"/>
                </a:cubicBezTo>
                <a:cubicBezTo>
                  <a:pt x="24948" y="9819"/>
                  <a:pt x="24600" y="9857"/>
                  <a:pt x="24257" y="9857"/>
                </a:cubicBezTo>
                <a:cubicBezTo>
                  <a:pt x="22911" y="9857"/>
                  <a:pt x="21628" y="9274"/>
                  <a:pt x="21029" y="8755"/>
                </a:cubicBezTo>
                <a:cubicBezTo>
                  <a:pt x="20227" y="8078"/>
                  <a:pt x="19500" y="6524"/>
                  <a:pt x="19800" y="4770"/>
                </a:cubicBezTo>
                <a:cubicBezTo>
                  <a:pt x="20076" y="2990"/>
                  <a:pt x="21354" y="1562"/>
                  <a:pt x="23384" y="709"/>
                </a:cubicBezTo>
                <a:cubicBezTo>
                  <a:pt x="24326" y="326"/>
                  <a:pt x="25269" y="172"/>
                  <a:pt x="26176" y="172"/>
                </a:cubicBezTo>
                <a:cubicBezTo>
                  <a:pt x="29829" y="172"/>
                  <a:pt x="32893" y="2669"/>
                  <a:pt x="32933" y="2689"/>
                </a:cubicBezTo>
                <a:cubicBezTo>
                  <a:pt x="32958" y="2715"/>
                  <a:pt x="33009" y="2715"/>
                  <a:pt x="33034" y="2715"/>
                </a:cubicBezTo>
                <a:cubicBezTo>
                  <a:pt x="33048" y="2701"/>
                  <a:pt x="33668" y="2360"/>
                  <a:pt x="34540" y="2360"/>
                </a:cubicBezTo>
                <a:cubicBezTo>
                  <a:pt x="35234" y="2360"/>
                  <a:pt x="36086" y="2575"/>
                  <a:pt x="36918" y="3341"/>
                </a:cubicBezTo>
                <a:cubicBezTo>
                  <a:pt x="38823" y="5095"/>
                  <a:pt x="38397" y="6900"/>
                  <a:pt x="38397" y="6950"/>
                </a:cubicBezTo>
                <a:cubicBezTo>
                  <a:pt x="38397" y="6950"/>
                  <a:pt x="38222" y="8253"/>
                  <a:pt x="37169" y="8855"/>
                </a:cubicBezTo>
                <a:cubicBezTo>
                  <a:pt x="36815" y="9060"/>
                  <a:pt x="36410" y="9162"/>
                  <a:pt x="35952" y="9162"/>
                </a:cubicBezTo>
                <a:cubicBezTo>
                  <a:pt x="35405" y="9162"/>
                  <a:pt x="34783" y="9016"/>
                  <a:pt x="34086" y="8730"/>
                </a:cubicBezTo>
                <a:cubicBezTo>
                  <a:pt x="32983" y="8278"/>
                  <a:pt x="32432" y="7577"/>
                  <a:pt x="32532" y="6725"/>
                </a:cubicBezTo>
                <a:cubicBezTo>
                  <a:pt x="32633" y="5872"/>
                  <a:pt x="33435" y="5045"/>
                  <a:pt x="34262" y="4945"/>
                </a:cubicBezTo>
                <a:cubicBezTo>
                  <a:pt x="34322" y="4938"/>
                  <a:pt x="34381" y="4934"/>
                  <a:pt x="34439" y="4934"/>
                </a:cubicBezTo>
                <a:cubicBezTo>
                  <a:pt x="34957" y="4934"/>
                  <a:pt x="35367" y="5236"/>
                  <a:pt x="35615" y="5822"/>
                </a:cubicBezTo>
                <a:cubicBezTo>
                  <a:pt x="35615" y="5872"/>
                  <a:pt x="35665" y="5872"/>
                  <a:pt x="35715" y="5872"/>
                </a:cubicBezTo>
                <a:cubicBezTo>
                  <a:pt x="35765" y="5847"/>
                  <a:pt x="35791" y="5797"/>
                  <a:pt x="35765" y="5747"/>
                </a:cubicBezTo>
                <a:cubicBezTo>
                  <a:pt x="35497" y="5120"/>
                  <a:pt x="35029" y="4754"/>
                  <a:pt x="34450" y="4754"/>
                </a:cubicBezTo>
                <a:cubicBezTo>
                  <a:pt x="34380" y="4754"/>
                  <a:pt x="34309" y="4759"/>
                  <a:pt x="34237" y="4770"/>
                </a:cubicBezTo>
                <a:cubicBezTo>
                  <a:pt x="33334" y="4895"/>
                  <a:pt x="32482" y="5772"/>
                  <a:pt x="32357" y="6700"/>
                </a:cubicBezTo>
                <a:cubicBezTo>
                  <a:pt x="32282" y="7251"/>
                  <a:pt x="32407" y="8253"/>
                  <a:pt x="34011" y="8905"/>
                </a:cubicBezTo>
                <a:cubicBezTo>
                  <a:pt x="34716" y="9198"/>
                  <a:pt x="35357" y="9342"/>
                  <a:pt x="35927" y="9342"/>
                </a:cubicBezTo>
                <a:cubicBezTo>
                  <a:pt x="36432" y="9342"/>
                  <a:pt x="36881" y="9229"/>
                  <a:pt x="37269" y="9005"/>
                </a:cubicBezTo>
                <a:cubicBezTo>
                  <a:pt x="38247" y="8454"/>
                  <a:pt x="38522" y="7301"/>
                  <a:pt x="38572" y="7025"/>
                </a:cubicBezTo>
                <a:cubicBezTo>
                  <a:pt x="38572" y="7025"/>
                  <a:pt x="38584" y="7036"/>
                  <a:pt x="38591" y="7036"/>
                </a:cubicBezTo>
                <a:cubicBezTo>
                  <a:pt x="38595" y="7036"/>
                  <a:pt x="38598" y="7034"/>
                  <a:pt x="38598" y="7025"/>
                </a:cubicBezTo>
                <a:cubicBezTo>
                  <a:pt x="38600" y="7025"/>
                  <a:pt x="38624" y="7024"/>
                  <a:pt x="38665" y="7024"/>
                </a:cubicBezTo>
                <a:cubicBezTo>
                  <a:pt x="39039" y="7024"/>
                  <a:pt x="40846" y="7166"/>
                  <a:pt x="41455" y="10008"/>
                </a:cubicBezTo>
                <a:cubicBezTo>
                  <a:pt x="41455" y="10033"/>
                  <a:pt x="41455" y="10058"/>
                  <a:pt x="41480" y="10058"/>
                </a:cubicBezTo>
                <a:cubicBezTo>
                  <a:pt x="41492" y="10070"/>
                  <a:pt x="41511" y="10077"/>
                  <a:pt x="41530" y="10077"/>
                </a:cubicBezTo>
                <a:cubicBezTo>
                  <a:pt x="41549" y="10077"/>
                  <a:pt x="41567" y="10070"/>
                  <a:pt x="41580" y="10058"/>
                </a:cubicBezTo>
                <a:cubicBezTo>
                  <a:pt x="41580" y="10058"/>
                  <a:pt x="42002" y="9861"/>
                  <a:pt x="42653" y="9861"/>
                </a:cubicBezTo>
                <a:cubicBezTo>
                  <a:pt x="43396" y="9861"/>
                  <a:pt x="44436" y="10117"/>
                  <a:pt x="45490" y="11211"/>
                </a:cubicBezTo>
                <a:cubicBezTo>
                  <a:pt x="46617" y="12362"/>
                  <a:pt x="47552" y="12891"/>
                  <a:pt x="48459" y="12891"/>
                </a:cubicBezTo>
                <a:cubicBezTo>
                  <a:pt x="48480" y="12891"/>
                  <a:pt x="48501" y="12891"/>
                  <a:pt x="48522" y="12890"/>
                </a:cubicBezTo>
                <a:cubicBezTo>
                  <a:pt x="49425" y="12840"/>
                  <a:pt x="50302" y="12289"/>
                  <a:pt x="51279" y="11161"/>
                </a:cubicBezTo>
                <a:lnTo>
                  <a:pt x="51279" y="11161"/>
                </a:lnTo>
                <a:cubicBezTo>
                  <a:pt x="51304" y="11662"/>
                  <a:pt x="51229" y="13015"/>
                  <a:pt x="50152" y="13943"/>
                </a:cubicBezTo>
                <a:cubicBezTo>
                  <a:pt x="49371" y="14613"/>
                  <a:pt x="48211" y="14946"/>
                  <a:pt x="46714" y="14946"/>
                </a:cubicBezTo>
                <a:cubicBezTo>
                  <a:pt x="45135" y="14946"/>
                  <a:pt x="43181" y="14576"/>
                  <a:pt x="40903" y="13842"/>
                </a:cubicBezTo>
                <a:cubicBezTo>
                  <a:pt x="40889" y="13835"/>
                  <a:pt x="40876" y="13832"/>
                  <a:pt x="40865" y="13832"/>
                </a:cubicBezTo>
                <a:cubicBezTo>
                  <a:pt x="40839" y="13832"/>
                  <a:pt x="40821" y="13850"/>
                  <a:pt x="40803" y="13867"/>
                </a:cubicBezTo>
                <a:cubicBezTo>
                  <a:pt x="40765" y="13905"/>
                  <a:pt x="38248" y="16835"/>
                  <a:pt x="34907" y="16835"/>
                </a:cubicBezTo>
                <a:cubicBezTo>
                  <a:pt x="33816" y="16835"/>
                  <a:pt x="32638" y="16523"/>
                  <a:pt x="31430" y="15697"/>
                </a:cubicBezTo>
                <a:cubicBezTo>
                  <a:pt x="30678" y="15196"/>
                  <a:pt x="30252" y="14394"/>
                  <a:pt x="30277" y="13542"/>
                </a:cubicBezTo>
                <a:cubicBezTo>
                  <a:pt x="30302" y="12815"/>
                  <a:pt x="30628" y="12263"/>
                  <a:pt x="31279" y="11938"/>
                </a:cubicBezTo>
                <a:cubicBezTo>
                  <a:pt x="31817" y="11676"/>
                  <a:pt x="32362" y="11543"/>
                  <a:pt x="32873" y="11543"/>
                </a:cubicBezTo>
                <a:cubicBezTo>
                  <a:pt x="33291" y="11543"/>
                  <a:pt x="33686" y="11632"/>
                  <a:pt x="34036" y="11812"/>
                </a:cubicBezTo>
                <a:cubicBezTo>
                  <a:pt x="34638" y="12138"/>
                  <a:pt x="35039" y="12740"/>
                  <a:pt x="35139" y="13517"/>
                </a:cubicBezTo>
                <a:cubicBezTo>
                  <a:pt x="35189" y="14068"/>
                  <a:pt x="34938" y="14394"/>
                  <a:pt x="34688" y="14544"/>
                </a:cubicBezTo>
                <a:cubicBezTo>
                  <a:pt x="34443" y="14721"/>
                  <a:pt x="34118" y="14809"/>
                  <a:pt x="33784" y="14809"/>
                </a:cubicBezTo>
                <a:cubicBezTo>
                  <a:pt x="33501" y="14809"/>
                  <a:pt x="33211" y="14746"/>
                  <a:pt x="32958" y="14619"/>
                </a:cubicBezTo>
                <a:cubicBezTo>
                  <a:pt x="32507" y="14394"/>
                  <a:pt x="32257" y="13993"/>
                  <a:pt x="32257" y="13492"/>
                </a:cubicBezTo>
                <a:cubicBezTo>
                  <a:pt x="32257" y="13441"/>
                  <a:pt x="32232" y="13416"/>
                  <a:pt x="32181" y="13416"/>
                </a:cubicBezTo>
                <a:cubicBezTo>
                  <a:pt x="32131" y="13416"/>
                  <a:pt x="32081" y="13441"/>
                  <a:pt x="32081" y="13492"/>
                </a:cubicBezTo>
                <a:cubicBezTo>
                  <a:pt x="32081" y="14043"/>
                  <a:pt x="32357" y="14519"/>
                  <a:pt x="32883" y="14770"/>
                </a:cubicBezTo>
                <a:cubicBezTo>
                  <a:pt x="33145" y="14918"/>
                  <a:pt x="33458" y="14988"/>
                  <a:pt x="33769" y="14988"/>
                </a:cubicBezTo>
                <a:cubicBezTo>
                  <a:pt x="34143" y="14988"/>
                  <a:pt x="34514" y="14886"/>
                  <a:pt x="34788" y="14695"/>
                </a:cubicBezTo>
                <a:cubicBezTo>
                  <a:pt x="35189" y="14419"/>
                  <a:pt x="35364" y="13993"/>
                  <a:pt x="35314" y="13492"/>
                </a:cubicBezTo>
                <a:cubicBezTo>
                  <a:pt x="35214" y="12664"/>
                  <a:pt x="34788" y="12013"/>
                  <a:pt x="34111" y="11662"/>
                </a:cubicBezTo>
                <a:cubicBezTo>
                  <a:pt x="33746" y="11457"/>
                  <a:pt x="33324" y="11355"/>
                  <a:pt x="32876" y="11355"/>
                </a:cubicBezTo>
                <a:cubicBezTo>
                  <a:pt x="32339" y="11355"/>
                  <a:pt x="31764" y="11501"/>
                  <a:pt x="31204" y="11787"/>
                </a:cubicBezTo>
                <a:cubicBezTo>
                  <a:pt x="30477" y="12138"/>
                  <a:pt x="30126" y="12740"/>
                  <a:pt x="30101" y="13542"/>
                </a:cubicBezTo>
                <a:cubicBezTo>
                  <a:pt x="30076" y="14093"/>
                  <a:pt x="30252" y="14619"/>
                  <a:pt x="30552" y="15096"/>
                </a:cubicBezTo>
                <a:cubicBezTo>
                  <a:pt x="30528" y="15120"/>
                  <a:pt x="28074" y="17427"/>
                  <a:pt x="25545" y="17427"/>
                </a:cubicBezTo>
                <a:cubicBezTo>
                  <a:pt x="25518" y="17427"/>
                  <a:pt x="25492" y="17427"/>
                  <a:pt x="25465" y="17426"/>
                </a:cubicBezTo>
                <a:cubicBezTo>
                  <a:pt x="23059" y="17376"/>
                  <a:pt x="21254" y="15346"/>
                  <a:pt x="21054" y="15096"/>
                </a:cubicBezTo>
                <a:cubicBezTo>
                  <a:pt x="21079" y="14820"/>
                  <a:pt x="21104" y="12915"/>
                  <a:pt x="19099" y="12464"/>
                </a:cubicBezTo>
                <a:cubicBezTo>
                  <a:pt x="18861" y="12412"/>
                  <a:pt x="18628" y="12386"/>
                  <a:pt x="18404" y="12386"/>
                </a:cubicBezTo>
                <a:cubicBezTo>
                  <a:pt x="17663" y="12386"/>
                  <a:pt x="17022" y="12665"/>
                  <a:pt x="16617" y="13166"/>
                </a:cubicBezTo>
                <a:cubicBezTo>
                  <a:pt x="16166" y="13742"/>
                  <a:pt x="16091" y="14494"/>
                  <a:pt x="16442" y="15171"/>
                </a:cubicBezTo>
                <a:cubicBezTo>
                  <a:pt x="16784" y="15855"/>
                  <a:pt x="17352" y="16087"/>
                  <a:pt x="17848" y="16087"/>
                </a:cubicBezTo>
                <a:cubicBezTo>
                  <a:pt x="17970" y="16087"/>
                  <a:pt x="18088" y="16073"/>
                  <a:pt x="18196" y="16048"/>
                </a:cubicBezTo>
                <a:cubicBezTo>
                  <a:pt x="18773" y="15898"/>
                  <a:pt x="19174" y="15446"/>
                  <a:pt x="19174" y="14895"/>
                </a:cubicBezTo>
                <a:cubicBezTo>
                  <a:pt x="19174" y="14845"/>
                  <a:pt x="19149" y="14820"/>
                  <a:pt x="19099" y="14820"/>
                </a:cubicBezTo>
                <a:cubicBezTo>
                  <a:pt x="19049" y="14820"/>
                  <a:pt x="18998" y="14845"/>
                  <a:pt x="18998" y="14895"/>
                </a:cubicBezTo>
                <a:cubicBezTo>
                  <a:pt x="18998" y="15371"/>
                  <a:pt x="18673" y="15747"/>
                  <a:pt x="18146" y="15872"/>
                </a:cubicBezTo>
                <a:cubicBezTo>
                  <a:pt x="18050" y="15898"/>
                  <a:pt x="17944" y="15912"/>
                  <a:pt x="17833" y="15912"/>
                </a:cubicBezTo>
                <a:cubicBezTo>
                  <a:pt x="17399" y="15912"/>
                  <a:pt x="16892" y="15695"/>
                  <a:pt x="16592" y="15096"/>
                </a:cubicBezTo>
                <a:cubicBezTo>
                  <a:pt x="16292" y="14469"/>
                  <a:pt x="16342" y="13792"/>
                  <a:pt x="16743" y="13291"/>
                </a:cubicBezTo>
                <a:cubicBezTo>
                  <a:pt x="17106" y="12813"/>
                  <a:pt x="17703" y="12568"/>
                  <a:pt x="18400" y="12568"/>
                </a:cubicBezTo>
                <a:cubicBezTo>
                  <a:pt x="18616" y="12568"/>
                  <a:pt x="18842" y="12592"/>
                  <a:pt x="19074" y="12639"/>
                </a:cubicBezTo>
                <a:cubicBezTo>
                  <a:pt x="20978" y="13065"/>
                  <a:pt x="20903" y="14870"/>
                  <a:pt x="20878" y="15096"/>
                </a:cubicBezTo>
                <a:cubicBezTo>
                  <a:pt x="19676" y="16715"/>
                  <a:pt x="17848" y="17534"/>
                  <a:pt x="15500" y="17534"/>
                </a:cubicBezTo>
                <a:cubicBezTo>
                  <a:pt x="14177" y="17534"/>
                  <a:pt x="12689" y="17274"/>
                  <a:pt x="11054" y="16750"/>
                </a:cubicBezTo>
                <a:cubicBezTo>
                  <a:pt x="9926" y="16399"/>
                  <a:pt x="8923" y="15572"/>
                  <a:pt x="7946" y="14745"/>
                </a:cubicBezTo>
                <a:cubicBezTo>
                  <a:pt x="6617" y="13642"/>
                  <a:pt x="5239" y="12489"/>
                  <a:pt x="3485" y="12489"/>
                </a:cubicBezTo>
                <a:lnTo>
                  <a:pt x="3460" y="12489"/>
                </a:lnTo>
                <a:cubicBezTo>
                  <a:pt x="2783" y="12514"/>
                  <a:pt x="2307" y="12715"/>
                  <a:pt x="2081" y="13141"/>
                </a:cubicBezTo>
                <a:cubicBezTo>
                  <a:pt x="1530" y="14143"/>
                  <a:pt x="2407" y="15948"/>
                  <a:pt x="2758" y="16574"/>
                </a:cubicBezTo>
                <a:cubicBezTo>
                  <a:pt x="753" y="15672"/>
                  <a:pt x="226" y="13792"/>
                  <a:pt x="176" y="13642"/>
                </a:cubicBezTo>
                <a:cubicBezTo>
                  <a:pt x="176" y="12138"/>
                  <a:pt x="627" y="11035"/>
                  <a:pt x="1555" y="10384"/>
                </a:cubicBezTo>
                <a:cubicBezTo>
                  <a:pt x="2351" y="9819"/>
                  <a:pt x="3397" y="9634"/>
                  <a:pt x="4428" y="9634"/>
                </a:cubicBezTo>
                <a:cubicBezTo>
                  <a:pt x="6186" y="9634"/>
                  <a:pt x="7899" y="10173"/>
                  <a:pt x="8247" y="10283"/>
                </a:cubicBezTo>
                <a:cubicBezTo>
                  <a:pt x="8221" y="10434"/>
                  <a:pt x="8247" y="10810"/>
                  <a:pt x="8522" y="11186"/>
                </a:cubicBezTo>
                <a:cubicBezTo>
                  <a:pt x="8848" y="11612"/>
                  <a:pt x="9399" y="11862"/>
                  <a:pt x="10201" y="11938"/>
                </a:cubicBezTo>
                <a:cubicBezTo>
                  <a:pt x="10302" y="11963"/>
                  <a:pt x="10402" y="11963"/>
                  <a:pt x="10477" y="11963"/>
                </a:cubicBezTo>
                <a:cubicBezTo>
                  <a:pt x="11079" y="11963"/>
                  <a:pt x="11329" y="11737"/>
                  <a:pt x="11455" y="11512"/>
                </a:cubicBezTo>
                <a:cubicBezTo>
                  <a:pt x="11680" y="11136"/>
                  <a:pt x="11530" y="10609"/>
                  <a:pt x="11279" y="10283"/>
                </a:cubicBezTo>
                <a:cubicBezTo>
                  <a:pt x="11071" y="10034"/>
                  <a:pt x="10812" y="9888"/>
                  <a:pt x="10573" y="9888"/>
                </a:cubicBezTo>
                <a:cubicBezTo>
                  <a:pt x="10523" y="9888"/>
                  <a:pt x="10474" y="9895"/>
                  <a:pt x="10427" y="9908"/>
                </a:cubicBezTo>
                <a:cubicBezTo>
                  <a:pt x="9926" y="10033"/>
                  <a:pt x="9750" y="10283"/>
                  <a:pt x="9700" y="10459"/>
                </a:cubicBezTo>
                <a:cubicBezTo>
                  <a:pt x="9625" y="10760"/>
                  <a:pt x="9750" y="11060"/>
                  <a:pt x="9901" y="11211"/>
                </a:cubicBezTo>
                <a:cubicBezTo>
                  <a:pt x="9926" y="11236"/>
                  <a:pt x="9951" y="11248"/>
                  <a:pt x="9973" y="11248"/>
                </a:cubicBezTo>
                <a:cubicBezTo>
                  <a:pt x="9995" y="11248"/>
                  <a:pt x="10013" y="11236"/>
                  <a:pt x="10026" y="11211"/>
                </a:cubicBezTo>
                <a:cubicBezTo>
                  <a:pt x="10076" y="11186"/>
                  <a:pt x="10076" y="11136"/>
                  <a:pt x="10026" y="11085"/>
                </a:cubicBezTo>
                <a:cubicBezTo>
                  <a:pt x="9926" y="10985"/>
                  <a:pt x="9800" y="10760"/>
                  <a:pt x="9876" y="10509"/>
                </a:cubicBezTo>
                <a:cubicBezTo>
                  <a:pt x="9926" y="10309"/>
                  <a:pt x="10126" y="10158"/>
                  <a:pt x="10452" y="10083"/>
                </a:cubicBezTo>
                <a:cubicBezTo>
                  <a:pt x="10495" y="10069"/>
                  <a:pt x="10540" y="10061"/>
                  <a:pt x="10584" y="10061"/>
                </a:cubicBezTo>
                <a:cubicBezTo>
                  <a:pt x="10772" y="10061"/>
                  <a:pt x="10967" y="10186"/>
                  <a:pt x="11129" y="10409"/>
                </a:cubicBezTo>
                <a:cubicBezTo>
                  <a:pt x="11354" y="10684"/>
                  <a:pt x="11480" y="11111"/>
                  <a:pt x="11304" y="11436"/>
                </a:cubicBezTo>
                <a:cubicBezTo>
                  <a:pt x="11183" y="11659"/>
                  <a:pt x="10914" y="11784"/>
                  <a:pt x="10511" y="11784"/>
                </a:cubicBezTo>
                <a:cubicBezTo>
                  <a:pt x="10415" y="11784"/>
                  <a:pt x="10312" y="11777"/>
                  <a:pt x="10201" y="11762"/>
                </a:cubicBezTo>
                <a:cubicBezTo>
                  <a:pt x="9475" y="11687"/>
                  <a:pt x="8948" y="11461"/>
                  <a:pt x="8673" y="11060"/>
                </a:cubicBezTo>
                <a:cubicBezTo>
                  <a:pt x="8397" y="10735"/>
                  <a:pt x="8422" y="10359"/>
                  <a:pt x="8422" y="10258"/>
                </a:cubicBezTo>
                <a:cubicBezTo>
                  <a:pt x="9329" y="9137"/>
                  <a:pt x="10471" y="8858"/>
                  <a:pt x="11385" y="8858"/>
                </a:cubicBezTo>
                <a:cubicBezTo>
                  <a:pt x="12289" y="8858"/>
                  <a:pt x="12971" y="9131"/>
                  <a:pt x="12983" y="9131"/>
                </a:cubicBezTo>
                <a:cubicBezTo>
                  <a:pt x="12996" y="9143"/>
                  <a:pt x="13008" y="9149"/>
                  <a:pt x="13021" y="9149"/>
                </a:cubicBezTo>
                <a:cubicBezTo>
                  <a:pt x="13034" y="9149"/>
                  <a:pt x="13046" y="9143"/>
                  <a:pt x="13059" y="9131"/>
                </a:cubicBezTo>
                <a:cubicBezTo>
                  <a:pt x="13059" y="9131"/>
                  <a:pt x="13084" y="9106"/>
                  <a:pt x="13084" y="9080"/>
                </a:cubicBezTo>
                <a:cubicBezTo>
                  <a:pt x="13535" y="7727"/>
                  <a:pt x="15039" y="7025"/>
                  <a:pt x="15039" y="7025"/>
                </a:cubicBezTo>
                <a:cubicBezTo>
                  <a:pt x="15670" y="6729"/>
                  <a:pt x="16294" y="6620"/>
                  <a:pt x="16869" y="6620"/>
                </a:cubicBezTo>
                <a:cubicBezTo>
                  <a:pt x="18485" y="6620"/>
                  <a:pt x="19725" y="7483"/>
                  <a:pt x="19725" y="7502"/>
                </a:cubicBezTo>
                <a:cubicBezTo>
                  <a:pt x="19740" y="7509"/>
                  <a:pt x="19755" y="7512"/>
                  <a:pt x="19769" y="7512"/>
                </a:cubicBezTo>
                <a:cubicBezTo>
                  <a:pt x="19803" y="7512"/>
                  <a:pt x="19833" y="7494"/>
                  <a:pt x="19851" y="7476"/>
                </a:cubicBezTo>
                <a:cubicBezTo>
                  <a:pt x="19901" y="7426"/>
                  <a:pt x="19876" y="7376"/>
                  <a:pt x="19851" y="7351"/>
                </a:cubicBezTo>
                <a:cubicBezTo>
                  <a:pt x="19832" y="7333"/>
                  <a:pt x="18558" y="6437"/>
                  <a:pt x="16891" y="6437"/>
                </a:cubicBezTo>
                <a:cubicBezTo>
                  <a:pt x="16287" y="6437"/>
                  <a:pt x="15630" y="6555"/>
                  <a:pt x="14963" y="6875"/>
                </a:cubicBezTo>
                <a:cubicBezTo>
                  <a:pt x="14913" y="6900"/>
                  <a:pt x="13460" y="7577"/>
                  <a:pt x="12958" y="8930"/>
                </a:cubicBezTo>
                <a:cubicBezTo>
                  <a:pt x="12737" y="8853"/>
                  <a:pt x="12134" y="8672"/>
                  <a:pt x="11384" y="8672"/>
                </a:cubicBezTo>
                <a:cubicBezTo>
                  <a:pt x="10434" y="8672"/>
                  <a:pt x="9248" y="8960"/>
                  <a:pt x="8297" y="10108"/>
                </a:cubicBezTo>
                <a:cubicBezTo>
                  <a:pt x="7950" y="9998"/>
                  <a:pt x="6229" y="9443"/>
                  <a:pt x="4438" y="9443"/>
                </a:cubicBezTo>
                <a:cubicBezTo>
                  <a:pt x="3378" y="9443"/>
                  <a:pt x="2293" y="9637"/>
                  <a:pt x="1454" y="10233"/>
                </a:cubicBezTo>
                <a:cubicBezTo>
                  <a:pt x="477" y="10935"/>
                  <a:pt x="1" y="12088"/>
                  <a:pt x="1" y="13642"/>
                </a:cubicBezTo>
                <a:cubicBezTo>
                  <a:pt x="1" y="13667"/>
                  <a:pt x="1" y="13667"/>
                  <a:pt x="1" y="13667"/>
                </a:cubicBezTo>
                <a:cubicBezTo>
                  <a:pt x="1" y="13692"/>
                  <a:pt x="577" y="15923"/>
                  <a:pt x="2933" y="16850"/>
                </a:cubicBezTo>
                <a:cubicBezTo>
                  <a:pt x="2941" y="16857"/>
                  <a:pt x="2950" y="16860"/>
                  <a:pt x="2960" y="16860"/>
                </a:cubicBezTo>
                <a:cubicBezTo>
                  <a:pt x="2985" y="16860"/>
                  <a:pt x="3016" y="16843"/>
                  <a:pt x="3033" y="16825"/>
                </a:cubicBezTo>
                <a:cubicBezTo>
                  <a:pt x="3059" y="16800"/>
                  <a:pt x="3059" y="16750"/>
                  <a:pt x="3033" y="16725"/>
                </a:cubicBezTo>
                <a:cubicBezTo>
                  <a:pt x="3008" y="16700"/>
                  <a:pt x="1605" y="14344"/>
                  <a:pt x="2231" y="13241"/>
                </a:cubicBezTo>
                <a:cubicBezTo>
                  <a:pt x="2432" y="12865"/>
                  <a:pt x="2833" y="12690"/>
                  <a:pt x="3460" y="12690"/>
                </a:cubicBezTo>
                <a:lnTo>
                  <a:pt x="3485" y="12690"/>
                </a:lnTo>
                <a:cubicBezTo>
                  <a:pt x="5164" y="12690"/>
                  <a:pt x="6517" y="13792"/>
                  <a:pt x="7820" y="14895"/>
                </a:cubicBezTo>
                <a:cubicBezTo>
                  <a:pt x="8823" y="15722"/>
                  <a:pt x="9825" y="16574"/>
                  <a:pt x="11003" y="16925"/>
                </a:cubicBezTo>
                <a:cubicBezTo>
                  <a:pt x="12658" y="17451"/>
                  <a:pt x="14161" y="17727"/>
                  <a:pt x="15515" y="17727"/>
                </a:cubicBezTo>
                <a:cubicBezTo>
                  <a:pt x="17871" y="17727"/>
                  <a:pt x="19725" y="16900"/>
                  <a:pt x="20953" y="15271"/>
                </a:cubicBezTo>
                <a:cubicBezTo>
                  <a:pt x="21329" y="15697"/>
                  <a:pt x="23109" y="17577"/>
                  <a:pt x="25465" y="17602"/>
                </a:cubicBezTo>
                <a:lnTo>
                  <a:pt x="25515" y="17602"/>
                </a:lnTo>
                <a:cubicBezTo>
                  <a:pt x="28121" y="17602"/>
                  <a:pt x="30603" y="15296"/>
                  <a:pt x="30653" y="15221"/>
                </a:cubicBezTo>
                <a:cubicBezTo>
                  <a:pt x="30853" y="15471"/>
                  <a:pt x="31079" y="15672"/>
                  <a:pt x="31329" y="15847"/>
                </a:cubicBezTo>
                <a:cubicBezTo>
                  <a:pt x="32582" y="16700"/>
                  <a:pt x="33785" y="17025"/>
                  <a:pt x="34913" y="17025"/>
                </a:cubicBezTo>
                <a:cubicBezTo>
                  <a:pt x="38096" y="17025"/>
                  <a:pt x="40552" y="14419"/>
                  <a:pt x="40903" y="14018"/>
                </a:cubicBezTo>
                <a:cubicBezTo>
                  <a:pt x="43211" y="14757"/>
                  <a:pt x="45162" y="15127"/>
                  <a:pt x="46740" y="15127"/>
                </a:cubicBezTo>
                <a:cubicBezTo>
                  <a:pt x="48264" y="15127"/>
                  <a:pt x="49439" y="14782"/>
                  <a:pt x="50252" y="14093"/>
                </a:cubicBezTo>
                <a:cubicBezTo>
                  <a:pt x="51705" y="12840"/>
                  <a:pt x="51430" y="10935"/>
                  <a:pt x="51430" y="10910"/>
                </a:cubicBezTo>
                <a:cubicBezTo>
                  <a:pt x="51430" y="10885"/>
                  <a:pt x="51405" y="10860"/>
                  <a:pt x="51380" y="10835"/>
                </a:cubicBezTo>
                <a:cubicBezTo>
                  <a:pt x="51329" y="10835"/>
                  <a:pt x="51304" y="10835"/>
                  <a:pt x="51279" y="10860"/>
                </a:cubicBezTo>
                <a:cubicBezTo>
                  <a:pt x="50277" y="12088"/>
                  <a:pt x="49400" y="12664"/>
                  <a:pt x="48522" y="12690"/>
                </a:cubicBezTo>
                <a:cubicBezTo>
                  <a:pt x="48484" y="12692"/>
                  <a:pt x="48446" y="12693"/>
                  <a:pt x="48408" y="12693"/>
                </a:cubicBezTo>
                <a:cubicBezTo>
                  <a:pt x="47564" y="12693"/>
                  <a:pt x="46670" y="12164"/>
                  <a:pt x="45615" y="11085"/>
                </a:cubicBezTo>
                <a:cubicBezTo>
                  <a:pt x="44525" y="9950"/>
                  <a:pt x="43444" y="9683"/>
                  <a:pt x="42665" y="9683"/>
                </a:cubicBezTo>
                <a:cubicBezTo>
                  <a:pt x="42155" y="9683"/>
                  <a:pt x="41774" y="9798"/>
                  <a:pt x="41605" y="9857"/>
                </a:cubicBezTo>
                <a:cubicBezTo>
                  <a:pt x="40915" y="6874"/>
                  <a:pt x="38890" y="6850"/>
                  <a:pt x="38610" y="6850"/>
                </a:cubicBezTo>
                <a:cubicBezTo>
                  <a:pt x="38605" y="6850"/>
                  <a:pt x="38601" y="6850"/>
                  <a:pt x="38598" y="6850"/>
                </a:cubicBezTo>
                <a:cubicBezTo>
                  <a:pt x="38673" y="6424"/>
                  <a:pt x="38748" y="4770"/>
                  <a:pt x="37044" y="3216"/>
                </a:cubicBezTo>
                <a:cubicBezTo>
                  <a:pt x="36171" y="2404"/>
                  <a:pt x="35282" y="2178"/>
                  <a:pt x="34555" y="2178"/>
                </a:cubicBezTo>
                <a:cubicBezTo>
                  <a:pt x="33779" y="2178"/>
                  <a:pt x="33190" y="2436"/>
                  <a:pt x="33009" y="2514"/>
                </a:cubicBezTo>
                <a:cubicBezTo>
                  <a:pt x="32614" y="2198"/>
                  <a:pt x="29668" y="1"/>
                  <a:pt x="26194" y="1"/>
                </a:cubicBezTo>
                <a:close/>
              </a:path>
            </a:pathLst>
          </a:cu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BLANK_1_1_1_2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6"/>
          <p:cNvSpPr/>
          <p:nvPr/>
        </p:nvSpPr>
        <p:spPr>
          <a:xfrm>
            <a:off x="7779774" y="539501"/>
            <a:ext cx="2196342" cy="753041"/>
          </a:xfrm>
          <a:custGeom>
            <a:rect b="b" l="l" r="r" t="t"/>
            <a:pathLst>
              <a:path extrusionOk="0" h="17728" w="51706">
                <a:moveTo>
                  <a:pt x="26194" y="1"/>
                </a:moveTo>
                <a:cubicBezTo>
                  <a:pt x="25258" y="1"/>
                  <a:pt x="24283" y="160"/>
                  <a:pt x="23309" y="559"/>
                </a:cubicBezTo>
                <a:cubicBezTo>
                  <a:pt x="21229" y="1411"/>
                  <a:pt x="19926" y="2890"/>
                  <a:pt x="19600" y="4745"/>
                </a:cubicBezTo>
                <a:cubicBezTo>
                  <a:pt x="19349" y="6298"/>
                  <a:pt x="19876" y="8003"/>
                  <a:pt x="20903" y="8880"/>
                </a:cubicBezTo>
                <a:cubicBezTo>
                  <a:pt x="21630" y="9532"/>
                  <a:pt x="22983" y="10033"/>
                  <a:pt x="24287" y="10033"/>
                </a:cubicBezTo>
                <a:cubicBezTo>
                  <a:pt x="24638" y="10033"/>
                  <a:pt x="25014" y="9983"/>
                  <a:pt x="25339" y="9908"/>
                </a:cubicBezTo>
                <a:cubicBezTo>
                  <a:pt x="26542" y="9607"/>
                  <a:pt x="27445" y="8805"/>
                  <a:pt x="27946" y="7577"/>
                </a:cubicBezTo>
                <a:cubicBezTo>
                  <a:pt x="28397" y="6424"/>
                  <a:pt x="28272" y="5296"/>
                  <a:pt x="27595" y="4469"/>
                </a:cubicBezTo>
                <a:cubicBezTo>
                  <a:pt x="27103" y="3870"/>
                  <a:pt x="26374" y="3509"/>
                  <a:pt x="25657" y="3509"/>
                </a:cubicBezTo>
                <a:cubicBezTo>
                  <a:pt x="25534" y="3509"/>
                  <a:pt x="25411" y="3519"/>
                  <a:pt x="25289" y="3542"/>
                </a:cubicBezTo>
                <a:cubicBezTo>
                  <a:pt x="24587" y="3667"/>
                  <a:pt x="24061" y="4168"/>
                  <a:pt x="23785" y="4945"/>
                </a:cubicBezTo>
                <a:cubicBezTo>
                  <a:pt x="23785" y="4970"/>
                  <a:pt x="23811" y="5020"/>
                  <a:pt x="23861" y="5045"/>
                </a:cubicBezTo>
                <a:cubicBezTo>
                  <a:pt x="23874" y="5052"/>
                  <a:pt x="23887" y="5055"/>
                  <a:pt x="23900" y="5055"/>
                </a:cubicBezTo>
                <a:cubicBezTo>
                  <a:pt x="23934" y="5055"/>
                  <a:pt x="23961" y="5032"/>
                  <a:pt x="23961" y="4995"/>
                </a:cubicBezTo>
                <a:cubicBezTo>
                  <a:pt x="24186" y="4293"/>
                  <a:pt x="24688" y="3842"/>
                  <a:pt x="25314" y="3717"/>
                </a:cubicBezTo>
                <a:cubicBezTo>
                  <a:pt x="25424" y="3699"/>
                  <a:pt x="25535" y="3691"/>
                  <a:pt x="25645" y="3691"/>
                </a:cubicBezTo>
                <a:cubicBezTo>
                  <a:pt x="26319" y="3691"/>
                  <a:pt x="26996" y="4013"/>
                  <a:pt x="27470" y="4594"/>
                </a:cubicBezTo>
                <a:cubicBezTo>
                  <a:pt x="27846" y="5045"/>
                  <a:pt x="28372" y="6023"/>
                  <a:pt x="27770" y="7502"/>
                </a:cubicBezTo>
                <a:cubicBezTo>
                  <a:pt x="27294" y="8705"/>
                  <a:pt x="26467" y="9456"/>
                  <a:pt x="25289" y="9732"/>
                </a:cubicBezTo>
                <a:cubicBezTo>
                  <a:pt x="24948" y="9819"/>
                  <a:pt x="24600" y="9857"/>
                  <a:pt x="24257" y="9857"/>
                </a:cubicBezTo>
                <a:cubicBezTo>
                  <a:pt x="22911" y="9857"/>
                  <a:pt x="21628" y="9274"/>
                  <a:pt x="21029" y="8755"/>
                </a:cubicBezTo>
                <a:cubicBezTo>
                  <a:pt x="20227" y="8078"/>
                  <a:pt x="19500" y="6524"/>
                  <a:pt x="19800" y="4770"/>
                </a:cubicBezTo>
                <a:cubicBezTo>
                  <a:pt x="20076" y="2990"/>
                  <a:pt x="21354" y="1562"/>
                  <a:pt x="23384" y="709"/>
                </a:cubicBezTo>
                <a:cubicBezTo>
                  <a:pt x="24326" y="326"/>
                  <a:pt x="25269" y="172"/>
                  <a:pt x="26176" y="172"/>
                </a:cubicBezTo>
                <a:cubicBezTo>
                  <a:pt x="29829" y="172"/>
                  <a:pt x="32893" y="2669"/>
                  <a:pt x="32933" y="2689"/>
                </a:cubicBezTo>
                <a:cubicBezTo>
                  <a:pt x="32958" y="2715"/>
                  <a:pt x="33009" y="2715"/>
                  <a:pt x="33034" y="2715"/>
                </a:cubicBezTo>
                <a:cubicBezTo>
                  <a:pt x="33048" y="2701"/>
                  <a:pt x="33668" y="2360"/>
                  <a:pt x="34540" y="2360"/>
                </a:cubicBezTo>
                <a:cubicBezTo>
                  <a:pt x="35234" y="2360"/>
                  <a:pt x="36086" y="2575"/>
                  <a:pt x="36918" y="3341"/>
                </a:cubicBezTo>
                <a:cubicBezTo>
                  <a:pt x="38823" y="5095"/>
                  <a:pt x="38397" y="6900"/>
                  <a:pt x="38397" y="6950"/>
                </a:cubicBezTo>
                <a:cubicBezTo>
                  <a:pt x="38397" y="6950"/>
                  <a:pt x="38222" y="8253"/>
                  <a:pt x="37169" y="8855"/>
                </a:cubicBezTo>
                <a:cubicBezTo>
                  <a:pt x="36815" y="9060"/>
                  <a:pt x="36410" y="9162"/>
                  <a:pt x="35952" y="9162"/>
                </a:cubicBezTo>
                <a:cubicBezTo>
                  <a:pt x="35405" y="9162"/>
                  <a:pt x="34783" y="9016"/>
                  <a:pt x="34086" y="8730"/>
                </a:cubicBezTo>
                <a:cubicBezTo>
                  <a:pt x="32983" y="8278"/>
                  <a:pt x="32432" y="7577"/>
                  <a:pt x="32532" y="6725"/>
                </a:cubicBezTo>
                <a:cubicBezTo>
                  <a:pt x="32633" y="5872"/>
                  <a:pt x="33435" y="5045"/>
                  <a:pt x="34262" y="4945"/>
                </a:cubicBezTo>
                <a:cubicBezTo>
                  <a:pt x="34322" y="4938"/>
                  <a:pt x="34381" y="4934"/>
                  <a:pt x="34439" y="4934"/>
                </a:cubicBezTo>
                <a:cubicBezTo>
                  <a:pt x="34957" y="4934"/>
                  <a:pt x="35367" y="5236"/>
                  <a:pt x="35615" y="5822"/>
                </a:cubicBezTo>
                <a:cubicBezTo>
                  <a:pt x="35615" y="5872"/>
                  <a:pt x="35665" y="5872"/>
                  <a:pt x="35715" y="5872"/>
                </a:cubicBezTo>
                <a:cubicBezTo>
                  <a:pt x="35765" y="5847"/>
                  <a:pt x="35791" y="5797"/>
                  <a:pt x="35765" y="5747"/>
                </a:cubicBezTo>
                <a:cubicBezTo>
                  <a:pt x="35497" y="5120"/>
                  <a:pt x="35029" y="4754"/>
                  <a:pt x="34450" y="4754"/>
                </a:cubicBezTo>
                <a:cubicBezTo>
                  <a:pt x="34380" y="4754"/>
                  <a:pt x="34309" y="4759"/>
                  <a:pt x="34237" y="4770"/>
                </a:cubicBezTo>
                <a:cubicBezTo>
                  <a:pt x="33334" y="4895"/>
                  <a:pt x="32482" y="5772"/>
                  <a:pt x="32357" y="6700"/>
                </a:cubicBezTo>
                <a:cubicBezTo>
                  <a:pt x="32282" y="7251"/>
                  <a:pt x="32407" y="8253"/>
                  <a:pt x="34011" y="8905"/>
                </a:cubicBezTo>
                <a:cubicBezTo>
                  <a:pt x="34716" y="9198"/>
                  <a:pt x="35357" y="9342"/>
                  <a:pt x="35927" y="9342"/>
                </a:cubicBezTo>
                <a:cubicBezTo>
                  <a:pt x="36432" y="9342"/>
                  <a:pt x="36881" y="9229"/>
                  <a:pt x="37269" y="9005"/>
                </a:cubicBezTo>
                <a:cubicBezTo>
                  <a:pt x="38247" y="8454"/>
                  <a:pt x="38522" y="7301"/>
                  <a:pt x="38572" y="7025"/>
                </a:cubicBezTo>
                <a:cubicBezTo>
                  <a:pt x="38572" y="7025"/>
                  <a:pt x="38584" y="7036"/>
                  <a:pt x="38591" y="7036"/>
                </a:cubicBezTo>
                <a:cubicBezTo>
                  <a:pt x="38595" y="7036"/>
                  <a:pt x="38598" y="7034"/>
                  <a:pt x="38598" y="7025"/>
                </a:cubicBezTo>
                <a:cubicBezTo>
                  <a:pt x="38600" y="7025"/>
                  <a:pt x="38624" y="7024"/>
                  <a:pt x="38665" y="7024"/>
                </a:cubicBezTo>
                <a:cubicBezTo>
                  <a:pt x="39039" y="7024"/>
                  <a:pt x="40846" y="7166"/>
                  <a:pt x="41455" y="10008"/>
                </a:cubicBezTo>
                <a:cubicBezTo>
                  <a:pt x="41455" y="10033"/>
                  <a:pt x="41455" y="10058"/>
                  <a:pt x="41480" y="10058"/>
                </a:cubicBezTo>
                <a:cubicBezTo>
                  <a:pt x="41492" y="10070"/>
                  <a:pt x="41511" y="10077"/>
                  <a:pt x="41530" y="10077"/>
                </a:cubicBezTo>
                <a:cubicBezTo>
                  <a:pt x="41549" y="10077"/>
                  <a:pt x="41567" y="10070"/>
                  <a:pt x="41580" y="10058"/>
                </a:cubicBezTo>
                <a:cubicBezTo>
                  <a:pt x="41580" y="10058"/>
                  <a:pt x="42002" y="9861"/>
                  <a:pt x="42653" y="9861"/>
                </a:cubicBezTo>
                <a:cubicBezTo>
                  <a:pt x="43396" y="9861"/>
                  <a:pt x="44436" y="10117"/>
                  <a:pt x="45490" y="11211"/>
                </a:cubicBezTo>
                <a:cubicBezTo>
                  <a:pt x="46617" y="12362"/>
                  <a:pt x="47552" y="12891"/>
                  <a:pt x="48459" y="12891"/>
                </a:cubicBezTo>
                <a:cubicBezTo>
                  <a:pt x="48480" y="12891"/>
                  <a:pt x="48501" y="12891"/>
                  <a:pt x="48522" y="12890"/>
                </a:cubicBezTo>
                <a:cubicBezTo>
                  <a:pt x="49425" y="12840"/>
                  <a:pt x="50302" y="12289"/>
                  <a:pt x="51279" y="11161"/>
                </a:cubicBezTo>
                <a:lnTo>
                  <a:pt x="51279" y="11161"/>
                </a:lnTo>
                <a:cubicBezTo>
                  <a:pt x="51304" y="11662"/>
                  <a:pt x="51229" y="13015"/>
                  <a:pt x="50152" y="13943"/>
                </a:cubicBezTo>
                <a:cubicBezTo>
                  <a:pt x="49371" y="14613"/>
                  <a:pt x="48211" y="14946"/>
                  <a:pt x="46714" y="14946"/>
                </a:cubicBezTo>
                <a:cubicBezTo>
                  <a:pt x="45135" y="14946"/>
                  <a:pt x="43181" y="14576"/>
                  <a:pt x="40903" y="13842"/>
                </a:cubicBezTo>
                <a:cubicBezTo>
                  <a:pt x="40889" y="13835"/>
                  <a:pt x="40876" y="13832"/>
                  <a:pt x="40865" y="13832"/>
                </a:cubicBezTo>
                <a:cubicBezTo>
                  <a:pt x="40839" y="13832"/>
                  <a:pt x="40821" y="13850"/>
                  <a:pt x="40803" y="13867"/>
                </a:cubicBezTo>
                <a:cubicBezTo>
                  <a:pt x="40765" y="13905"/>
                  <a:pt x="38248" y="16835"/>
                  <a:pt x="34907" y="16835"/>
                </a:cubicBezTo>
                <a:cubicBezTo>
                  <a:pt x="33816" y="16835"/>
                  <a:pt x="32638" y="16523"/>
                  <a:pt x="31430" y="15697"/>
                </a:cubicBezTo>
                <a:cubicBezTo>
                  <a:pt x="30678" y="15196"/>
                  <a:pt x="30252" y="14394"/>
                  <a:pt x="30277" y="13542"/>
                </a:cubicBezTo>
                <a:cubicBezTo>
                  <a:pt x="30302" y="12815"/>
                  <a:pt x="30628" y="12263"/>
                  <a:pt x="31279" y="11938"/>
                </a:cubicBezTo>
                <a:cubicBezTo>
                  <a:pt x="31817" y="11676"/>
                  <a:pt x="32362" y="11543"/>
                  <a:pt x="32873" y="11543"/>
                </a:cubicBezTo>
                <a:cubicBezTo>
                  <a:pt x="33291" y="11543"/>
                  <a:pt x="33686" y="11632"/>
                  <a:pt x="34036" y="11812"/>
                </a:cubicBezTo>
                <a:cubicBezTo>
                  <a:pt x="34638" y="12138"/>
                  <a:pt x="35039" y="12740"/>
                  <a:pt x="35139" y="13517"/>
                </a:cubicBezTo>
                <a:cubicBezTo>
                  <a:pt x="35189" y="14068"/>
                  <a:pt x="34938" y="14394"/>
                  <a:pt x="34688" y="14544"/>
                </a:cubicBezTo>
                <a:cubicBezTo>
                  <a:pt x="34443" y="14721"/>
                  <a:pt x="34118" y="14809"/>
                  <a:pt x="33784" y="14809"/>
                </a:cubicBezTo>
                <a:cubicBezTo>
                  <a:pt x="33501" y="14809"/>
                  <a:pt x="33211" y="14746"/>
                  <a:pt x="32958" y="14619"/>
                </a:cubicBezTo>
                <a:cubicBezTo>
                  <a:pt x="32507" y="14394"/>
                  <a:pt x="32257" y="13993"/>
                  <a:pt x="32257" y="13492"/>
                </a:cubicBezTo>
                <a:cubicBezTo>
                  <a:pt x="32257" y="13441"/>
                  <a:pt x="32232" y="13416"/>
                  <a:pt x="32181" y="13416"/>
                </a:cubicBezTo>
                <a:cubicBezTo>
                  <a:pt x="32131" y="13416"/>
                  <a:pt x="32081" y="13441"/>
                  <a:pt x="32081" y="13492"/>
                </a:cubicBezTo>
                <a:cubicBezTo>
                  <a:pt x="32081" y="14043"/>
                  <a:pt x="32357" y="14519"/>
                  <a:pt x="32883" y="14770"/>
                </a:cubicBezTo>
                <a:cubicBezTo>
                  <a:pt x="33145" y="14918"/>
                  <a:pt x="33458" y="14988"/>
                  <a:pt x="33769" y="14988"/>
                </a:cubicBezTo>
                <a:cubicBezTo>
                  <a:pt x="34143" y="14988"/>
                  <a:pt x="34514" y="14886"/>
                  <a:pt x="34788" y="14695"/>
                </a:cubicBezTo>
                <a:cubicBezTo>
                  <a:pt x="35189" y="14419"/>
                  <a:pt x="35364" y="13993"/>
                  <a:pt x="35314" y="13492"/>
                </a:cubicBezTo>
                <a:cubicBezTo>
                  <a:pt x="35214" y="12664"/>
                  <a:pt x="34788" y="12013"/>
                  <a:pt x="34111" y="11662"/>
                </a:cubicBezTo>
                <a:cubicBezTo>
                  <a:pt x="33746" y="11457"/>
                  <a:pt x="33324" y="11355"/>
                  <a:pt x="32876" y="11355"/>
                </a:cubicBezTo>
                <a:cubicBezTo>
                  <a:pt x="32339" y="11355"/>
                  <a:pt x="31764" y="11501"/>
                  <a:pt x="31204" y="11787"/>
                </a:cubicBezTo>
                <a:cubicBezTo>
                  <a:pt x="30477" y="12138"/>
                  <a:pt x="30126" y="12740"/>
                  <a:pt x="30101" y="13542"/>
                </a:cubicBezTo>
                <a:cubicBezTo>
                  <a:pt x="30076" y="14093"/>
                  <a:pt x="30252" y="14619"/>
                  <a:pt x="30552" y="15096"/>
                </a:cubicBezTo>
                <a:cubicBezTo>
                  <a:pt x="30528" y="15120"/>
                  <a:pt x="28074" y="17427"/>
                  <a:pt x="25545" y="17427"/>
                </a:cubicBezTo>
                <a:cubicBezTo>
                  <a:pt x="25518" y="17427"/>
                  <a:pt x="25492" y="17427"/>
                  <a:pt x="25465" y="17426"/>
                </a:cubicBezTo>
                <a:cubicBezTo>
                  <a:pt x="23059" y="17376"/>
                  <a:pt x="21254" y="15346"/>
                  <a:pt x="21054" y="15096"/>
                </a:cubicBezTo>
                <a:cubicBezTo>
                  <a:pt x="21079" y="14820"/>
                  <a:pt x="21104" y="12915"/>
                  <a:pt x="19099" y="12464"/>
                </a:cubicBezTo>
                <a:cubicBezTo>
                  <a:pt x="18861" y="12412"/>
                  <a:pt x="18628" y="12386"/>
                  <a:pt x="18404" y="12386"/>
                </a:cubicBezTo>
                <a:cubicBezTo>
                  <a:pt x="17663" y="12386"/>
                  <a:pt x="17022" y="12665"/>
                  <a:pt x="16617" y="13166"/>
                </a:cubicBezTo>
                <a:cubicBezTo>
                  <a:pt x="16166" y="13742"/>
                  <a:pt x="16091" y="14494"/>
                  <a:pt x="16442" y="15171"/>
                </a:cubicBezTo>
                <a:cubicBezTo>
                  <a:pt x="16784" y="15855"/>
                  <a:pt x="17352" y="16087"/>
                  <a:pt x="17848" y="16087"/>
                </a:cubicBezTo>
                <a:cubicBezTo>
                  <a:pt x="17970" y="16087"/>
                  <a:pt x="18088" y="16073"/>
                  <a:pt x="18196" y="16048"/>
                </a:cubicBezTo>
                <a:cubicBezTo>
                  <a:pt x="18773" y="15898"/>
                  <a:pt x="19174" y="15446"/>
                  <a:pt x="19174" y="14895"/>
                </a:cubicBezTo>
                <a:cubicBezTo>
                  <a:pt x="19174" y="14845"/>
                  <a:pt x="19149" y="14820"/>
                  <a:pt x="19099" y="14820"/>
                </a:cubicBezTo>
                <a:cubicBezTo>
                  <a:pt x="19049" y="14820"/>
                  <a:pt x="18998" y="14845"/>
                  <a:pt x="18998" y="14895"/>
                </a:cubicBezTo>
                <a:cubicBezTo>
                  <a:pt x="18998" y="15371"/>
                  <a:pt x="18673" y="15747"/>
                  <a:pt x="18146" y="15872"/>
                </a:cubicBezTo>
                <a:cubicBezTo>
                  <a:pt x="18050" y="15898"/>
                  <a:pt x="17944" y="15912"/>
                  <a:pt x="17833" y="15912"/>
                </a:cubicBezTo>
                <a:cubicBezTo>
                  <a:pt x="17399" y="15912"/>
                  <a:pt x="16892" y="15695"/>
                  <a:pt x="16592" y="15096"/>
                </a:cubicBezTo>
                <a:cubicBezTo>
                  <a:pt x="16292" y="14469"/>
                  <a:pt x="16342" y="13792"/>
                  <a:pt x="16743" y="13291"/>
                </a:cubicBezTo>
                <a:cubicBezTo>
                  <a:pt x="17106" y="12813"/>
                  <a:pt x="17703" y="12568"/>
                  <a:pt x="18400" y="12568"/>
                </a:cubicBezTo>
                <a:cubicBezTo>
                  <a:pt x="18616" y="12568"/>
                  <a:pt x="18842" y="12592"/>
                  <a:pt x="19074" y="12639"/>
                </a:cubicBezTo>
                <a:cubicBezTo>
                  <a:pt x="20978" y="13065"/>
                  <a:pt x="20903" y="14870"/>
                  <a:pt x="20878" y="15096"/>
                </a:cubicBezTo>
                <a:cubicBezTo>
                  <a:pt x="19676" y="16715"/>
                  <a:pt x="17848" y="17534"/>
                  <a:pt x="15500" y="17534"/>
                </a:cubicBezTo>
                <a:cubicBezTo>
                  <a:pt x="14177" y="17534"/>
                  <a:pt x="12689" y="17274"/>
                  <a:pt x="11054" y="16750"/>
                </a:cubicBezTo>
                <a:cubicBezTo>
                  <a:pt x="9926" y="16399"/>
                  <a:pt x="8923" y="15572"/>
                  <a:pt x="7946" y="14745"/>
                </a:cubicBezTo>
                <a:cubicBezTo>
                  <a:pt x="6617" y="13642"/>
                  <a:pt x="5239" y="12489"/>
                  <a:pt x="3485" y="12489"/>
                </a:cubicBezTo>
                <a:lnTo>
                  <a:pt x="3460" y="12489"/>
                </a:lnTo>
                <a:cubicBezTo>
                  <a:pt x="2783" y="12514"/>
                  <a:pt x="2307" y="12715"/>
                  <a:pt x="2081" y="13141"/>
                </a:cubicBezTo>
                <a:cubicBezTo>
                  <a:pt x="1530" y="14143"/>
                  <a:pt x="2407" y="15948"/>
                  <a:pt x="2758" y="16574"/>
                </a:cubicBezTo>
                <a:cubicBezTo>
                  <a:pt x="753" y="15672"/>
                  <a:pt x="226" y="13792"/>
                  <a:pt x="176" y="13642"/>
                </a:cubicBezTo>
                <a:cubicBezTo>
                  <a:pt x="176" y="12138"/>
                  <a:pt x="627" y="11035"/>
                  <a:pt x="1555" y="10384"/>
                </a:cubicBezTo>
                <a:cubicBezTo>
                  <a:pt x="2351" y="9819"/>
                  <a:pt x="3397" y="9634"/>
                  <a:pt x="4428" y="9634"/>
                </a:cubicBezTo>
                <a:cubicBezTo>
                  <a:pt x="6186" y="9634"/>
                  <a:pt x="7899" y="10173"/>
                  <a:pt x="8247" y="10283"/>
                </a:cubicBezTo>
                <a:cubicBezTo>
                  <a:pt x="8221" y="10434"/>
                  <a:pt x="8247" y="10810"/>
                  <a:pt x="8522" y="11186"/>
                </a:cubicBezTo>
                <a:cubicBezTo>
                  <a:pt x="8848" y="11612"/>
                  <a:pt x="9399" y="11862"/>
                  <a:pt x="10201" y="11938"/>
                </a:cubicBezTo>
                <a:cubicBezTo>
                  <a:pt x="10302" y="11963"/>
                  <a:pt x="10402" y="11963"/>
                  <a:pt x="10477" y="11963"/>
                </a:cubicBezTo>
                <a:cubicBezTo>
                  <a:pt x="11079" y="11963"/>
                  <a:pt x="11329" y="11737"/>
                  <a:pt x="11455" y="11512"/>
                </a:cubicBezTo>
                <a:cubicBezTo>
                  <a:pt x="11680" y="11136"/>
                  <a:pt x="11530" y="10609"/>
                  <a:pt x="11279" y="10283"/>
                </a:cubicBezTo>
                <a:cubicBezTo>
                  <a:pt x="11071" y="10034"/>
                  <a:pt x="10812" y="9888"/>
                  <a:pt x="10573" y="9888"/>
                </a:cubicBezTo>
                <a:cubicBezTo>
                  <a:pt x="10523" y="9888"/>
                  <a:pt x="10474" y="9895"/>
                  <a:pt x="10427" y="9908"/>
                </a:cubicBezTo>
                <a:cubicBezTo>
                  <a:pt x="9926" y="10033"/>
                  <a:pt x="9750" y="10283"/>
                  <a:pt x="9700" y="10459"/>
                </a:cubicBezTo>
                <a:cubicBezTo>
                  <a:pt x="9625" y="10760"/>
                  <a:pt x="9750" y="11060"/>
                  <a:pt x="9901" y="11211"/>
                </a:cubicBezTo>
                <a:cubicBezTo>
                  <a:pt x="9926" y="11236"/>
                  <a:pt x="9951" y="11248"/>
                  <a:pt x="9973" y="11248"/>
                </a:cubicBezTo>
                <a:cubicBezTo>
                  <a:pt x="9995" y="11248"/>
                  <a:pt x="10013" y="11236"/>
                  <a:pt x="10026" y="11211"/>
                </a:cubicBezTo>
                <a:cubicBezTo>
                  <a:pt x="10076" y="11186"/>
                  <a:pt x="10076" y="11136"/>
                  <a:pt x="10026" y="11085"/>
                </a:cubicBezTo>
                <a:cubicBezTo>
                  <a:pt x="9926" y="10985"/>
                  <a:pt x="9800" y="10760"/>
                  <a:pt x="9876" y="10509"/>
                </a:cubicBezTo>
                <a:cubicBezTo>
                  <a:pt x="9926" y="10309"/>
                  <a:pt x="10126" y="10158"/>
                  <a:pt x="10452" y="10083"/>
                </a:cubicBezTo>
                <a:cubicBezTo>
                  <a:pt x="10495" y="10069"/>
                  <a:pt x="10540" y="10061"/>
                  <a:pt x="10584" y="10061"/>
                </a:cubicBezTo>
                <a:cubicBezTo>
                  <a:pt x="10772" y="10061"/>
                  <a:pt x="10967" y="10186"/>
                  <a:pt x="11129" y="10409"/>
                </a:cubicBezTo>
                <a:cubicBezTo>
                  <a:pt x="11354" y="10684"/>
                  <a:pt x="11480" y="11111"/>
                  <a:pt x="11304" y="11436"/>
                </a:cubicBezTo>
                <a:cubicBezTo>
                  <a:pt x="11183" y="11659"/>
                  <a:pt x="10914" y="11784"/>
                  <a:pt x="10511" y="11784"/>
                </a:cubicBezTo>
                <a:cubicBezTo>
                  <a:pt x="10415" y="11784"/>
                  <a:pt x="10312" y="11777"/>
                  <a:pt x="10201" y="11762"/>
                </a:cubicBezTo>
                <a:cubicBezTo>
                  <a:pt x="9475" y="11687"/>
                  <a:pt x="8948" y="11461"/>
                  <a:pt x="8673" y="11060"/>
                </a:cubicBezTo>
                <a:cubicBezTo>
                  <a:pt x="8397" y="10735"/>
                  <a:pt x="8422" y="10359"/>
                  <a:pt x="8422" y="10258"/>
                </a:cubicBezTo>
                <a:cubicBezTo>
                  <a:pt x="9329" y="9137"/>
                  <a:pt x="10471" y="8858"/>
                  <a:pt x="11385" y="8858"/>
                </a:cubicBezTo>
                <a:cubicBezTo>
                  <a:pt x="12289" y="8858"/>
                  <a:pt x="12971" y="9131"/>
                  <a:pt x="12983" y="9131"/>
                </a:cubicBezTo>
                <a:cubicBezTo>
                  <a:pt x="12996" y="9143"/>
                  <a:pt x="13008" y="9149"/>
                  <a:pt x="13021" y="9149"/>
                </a:cubicBezTo>
                <a:cubicBezTo>
                  <a:pt x="13034" y="9149"/>
                  <a:pt x="13046" y="9143"/>
                  <a:pt x="13059" y="9131"/>
                </a:cubicBezTo>
                <a:cubicBezTo>
                  <a:pt x="13059" y="9131"/>
                  <a:pt x="13084" y="9106"/>
                  <a:pt x="13084" y="9080"/>
                </a:cubicBezTo>
                <a:cubicBezTo>
                  <a:pt x="13535" y="7727"/>
                  <a:pt x="15039" y="7025"/>
                  <a:pt x="15039" y="7025"/>
                </a:cubicBezTo>
                <a:cubicBezTo>
                  <a:pt x="15670" y="6729"/>
                  <a:pt x="16294" y="6620"/>
                  <a:pt x="16869" y="6620"/>
                </a:cubicBezTo>
                <a:cubicBezTo>
                  <a:pt x="18485" y="6620"/>
                  <a:pt x="19725" y="7483"/>
                  <a:pt x="19725" y="7502"/>
                </a:cubicBezTo>
                <a:cubicBezTo>
                  <a:pt x="19740" y="7509"/>
                  <a:pt x="19755" y="7512"/>
                  <a:pt x="19769" y="7512"/>
                </a:cubicBezTo>
                <a:cubicBezTo>
                  <a:pt x="19803" y="7512"/>
                  <a:pt x="19833" y="7494"/>
                  <a:pt x="19851" y="7476"/>
                </a:cubicBezTo>
                <a:cubicBezTo>
                  <a:pt x="19901" y="7426"/>
                  <a:pt x="19876" y="7376"/>
                  <a:pt x="19851" y="7351"/>
                </a:cubicBezTo>
                <a:cubicBezTo>
                  <a:pt x="19832" y="7333"/>
                  <a:pt x="18558" y="6437"/>
                  <a:pt x="16891" y="6437"/>
                </a:cubicBezTo>
                <a:cubicBezTo>
                  <a:pt x="16287" y="6437"/>
                  <a:pt x="15630" y="6555"/>
                  <a:pt x="14963" y="6875"/>
                </a:cubicBezTo>
                <a:cubicBezTo>
                  <a:pt x="14913" y="6900"/>
                  <a:pt x="13460" y="7577"/>
                  <a:pt x="12958" y="8930"/>
                </a:cubicBezTo>
                <a:cubicBezTo>
                  <a:pt x="12737" y="8853"/>
                  <a:pt x="12134" y="8672"/>
                  <a:pt x="11384" y="8672"/>
                </a:cubicBezTo>
                <a:cubicBezTo>
                  <a:pt x="10434" y="8672"/>
                  <a:pt x="9248" y="8960"/>
                  <a:pt x="8297" y="10108"/>
                </a:cubicBezTo>
                <a:cubicBezTo>
                  <a:pt x="7950" y="9998"/>
                  <a:pt x="6229" y="9443"/>
                  <a:pt x="4438" y="9443"/>
                </a:cubicBezTo>
                <a:cubicBezTo>
                  <a:pt x="3378" y="9443"/>
                  <a:pt x="2293" y="9637"/>
                  <a:pt x="1454" y="10233"/>
                </a:cubicBezTo>
                <a:cubicBezTo>
                  <a:pt x="477" y="10935"/>
                  <a:pt x="1" y="12088"/>
                  <a:pt x="1" y="13642"/>
                </a:cubicBezTo>
                <a:cubicBezTo>
                  <a:pt x="1" y="13667"/>
                  <a:pt x="1" y="13667"/>
                  <a:pt x="1" y="13667"/>
                </a:cubicBezTo>
                <a:cubicBezTo>
                  <a:pt x="1" y="13692"/>
                  <a:pt x="577" y="15923"/>
                  <a:pt x="2933" y="16850"/>
                </a:cubicBezTo>
                <a:cubicBezTo>
                  <a:pt x="2941" y="16857"/>
                  <a:pt x="2950" y="16860"/>
                  <a:pt x="2960" y="16860"/>
                </a:cubicBezTo>
                <a:cubicBezTo>
                  <a:pt x="2985" y="16860"/>
                  <a:pt x="3016" y="16843"/>
                  <a:pt x="3033" y="16825"/>
                </a:cubicBezTo>
                <a:cubicBezTo>
                  <a:pt x="3059" y="16800"/>
                  <a:pt x="3059" y="16750"/>
                  <a:pt x="3033" y="16725"/>
                </a:cubicBezTo>
                <a:cubicBezTo>
                  <a:pt x="3008" y="16700"/>
                  <a:pt x="1605" y="14344"/>
                  <a:pt x="2231" y="13241"/>
                </a:cubicBezTo>
                <a:cubicBezTo>
                  <a:pt x="2432" y="12865"/>
                  <a:pt x="2833" y="12690"/>
                  <a:pt x="3460" y="12690"/>
                </a:cubicBezTo>
                <a:lnTo>
                  <a:pt x="3485" y="12690"/>
                </a:lnTo>
                <a:cubicBezTo>
                  <a:pt x="5164" y="12690"/>
                  <a:pt x="6517" y="13792"/>
                  <a:pt x="7820" y="14895"/>
                </a:cubicBezTo>
                <a:cubicBezTo>
                  <a:pt x="8823" y="15722"/>
                  <a:pt x="9825" y="16574"/>
                  <a:pt x="11003" y="16925"/>
                </a:cubicBezTo>
                <a:cubicBezTo>
                  <a:pt x="12658" y="17451"/>
                  <a:pt x="14161" y="17727"/>
                  <a:pt x="15515" y="17727"/>
                </a:cubicBezTo>
                <a:cubicBezTo>
                  <a:pt x="17871" y="17727"/>
                  <a:pt x="19725" y="16900"/>
                  <a:pt x="20953" y="15271"/>
                </a:cubicBezTo>
                <a:cubicBezTo>
                  <a:pt x="21329" y="15697"/>
                  <a:pt x="23109" y="17577"/>
                  <a:pt x="25465" y="17602"/>
                </a:cubicBezTo>
                <a:lnTo>
                  <a:pt x="25515" y="17602"/>
                </a:lnTo>
                <a:cubicBezTo>
                  <a:pt x="28121" y="17602"/>
                  <a:pt x="30603" y="15296"/>
                  <a:pt x="30653" y="15221"/>
                </a:cubicBezTo>
                <a:cubicBezTo>
                  <a:pt x="30853" y="15471"/>
                  <a:pt x="31079" y="15672"/>
                  <a:pt x="31329" y="15847"/>
                </a:cubicBezTo>
                <a:cubicBezTo>
                  <a:pt x="32582" y="16700"/>
                  <a:pt x="33785" y="17025"/>
                  <a:pt x="34913" y="17025"/>
                </a:cubicBezTo>
                <a:cubicBezTo>
                  <a:pt x="38096" y="17025"/>
                  <a:pt x="40552" y="14419"/>
                  <a:pt x="40903" y="14018"/>
                </a:cubicBezTo>
                <a:cubicBezTo>
                  <a:pt x="43211" y="14757"/>
                  <a:pt x="45162" y="15127"/>
                  <a:pt x="46740" y="15127"/>
                </a:cubicBezTo>
                <a:cubicBezTo>
                  <a:pt x="48264" y="15127"/>
                  <a:pt x="49439" y="14782"/>
                  <a:pt x="50252" y="14093"/>
                </a:cubicBezTo>
                <a:cubicBezTo>
                  <a:pt x="51705" y="12840"/>
                  <a:pt x="51430" y="10935"/>
                  <a:pt x="51430" y="10910"/>
                </a:cubicBezTo>
                <a:cubicBezTo>
                  <a:pt x="51430" y="10885"/>
                  <a:pt x="51405" y="10860"/>
                  <a:pt x="51380" y="10835"/>
                </a:cubicBezTo>
                <a:cubicBezTo>
                  <a:pt x="51329" y="10835"/>
                  <a:pt x="51304" y="10835"/>
                  <a:pt x="51279" y="10860"/>
                </a:cubicBezTo>
                <a:cubicBezTo>
                  <a:pt x="50277" y="12088"/>
                  <a:pt x="49400" y="12664"/>
                  <a:pt x="48522" y="12690"/>
                </a:cubicBezTo>
                <a:cubicBezTo>
                  <a:pt x="48484" y="12692"/>
                  <a:pt x="48446" y="12693"/>
                  <a:pt x="48408" y="12693"/>
                </a:cubicBezTo>
                <a:cubicBezTo>
                  <a:pt x="47564" y="12693"/>
                  <a:pt x="46670" y="12164"/>
                  <a:pt x="45615" y="11085"/>
                </a:cubicBezTo>
                <a:cubicBezTo>
                  <a:pt x="44525" y="9950"/>
                  <a:pt x="43444" y="9683"/>
                  <a:pt x="42665" y="9683"/>
                </a:cubicBezTo>
                <a:cubicBezTo>
                  <a:pt x="42155" y="9683"/>
                  <a:pt x="41774" y="9798"/>
                  <a:pt x="41605" y="9857"/>
                </a:cubicBezTo>
                <a:cubicBezTo>
                  <a:pt x="40915" y="6874"/>
                  <a:pt x="38890" y="6850"/>
                  <a:pt x="38610" y="6850"/>
                </a:cubicBezTo>
                <a:cubicBezTo>
                  <a:pt x="38605" y="6850"/>
                  <a:pt x="38601" y="6850"/>
                  <a:pt x="38598" y="6850"/>
                </a:cubicBezTo>
                <a:cubicBezTo>
                  <a:pt x="38673" y="6424"/>
                  <a:pt x="38748" y="4770"/>
                  <a:pt x="37044" y="3216"/>
                </a:cubicBezTo>
                <a:cubicBezTo>
                  <a:pt x="36171" y="2404"/>
                  <a:pt x="35282" y="2178"/>
                  <a:pt x="34555" y="2178"/>
                </a:cubicBezTo>
                <a:cubicBezTo>
                  <a:pt x="33779" y="2178"/>
                  <a:pt x="33190" y="2436"/>
                  <a:pt x="33009" y="2514"/>
                </a:cubicBezTo>
                <a:cubicBezTo>
                  <a:pt x="32614" y="2198"/>
                  <a:pt x="29668" y="1"/>
                  <a:pt x="26194" y="1"/>
                </a:cubicBezTo>
                <a:close/>
              </a:path>
            </a:pathLst>
          </a:cu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16"/>
          <p:cNvSpPr/>
          <p:nvPr/>
        </p:nvSpPr>
        <p:spPr>
          <a:xfrm flipH="1">
            <a:off x="-221169" y="-221081"/>
            <a:ext cx="1868800" cy="1122986"/>
          </a:xfrm>
          <a:custGeom>
            <a:rect b="b" l="l" r="r" t="t"/>
            <a:pathLst>
              <a:path extrusionOk="0" h="30932" w="51475">
                <a:moveTo>
                  <a:pt x="6690" y="6949"/>
                </a:moveTo>
                <a:cubicBezTo>
                  <a:pt x="6691" y="6949"/>
                  <a:pt x="6693" y="6949"/>
                  <a:pt x="6696" y="6951"/>
                </a:cubicBezTo>
                <a:lnTo>
                  <a:pt x="6690" y="6951"/>
                </a:lnTo>
                <a:cubicBezTo>
                  <a:pt x="6689" y="6949"/>
                  <a:pt x="6689" y="6949"/>
                  <a:pt x="6690" y="6949"/>
                </a:cubicBezTo>
                <a:close/>
                <a:moveTo>
                  <a:pt x="12884" y="10743"/>
                </a:moveTo>
                <a:lnTo>
                  <a:pt x="12913" y="10754"/>
                </a:lnTo>
                <a:lnTo>
                  <a:pt x="12913" y="10754"/>
                </a:lnTo>
                <a:cubicBezTo>
                  <a:pt x="12913" y="10756"/>
                  <a:pt x="12944" y="10776"/>
                  <a:pt x="12942" y="10776"/>
                </a:cubicBezTo>
                <a:cubicBezTo>
                  <a:pt x="12941" y="10776"/>
                  <a:pt x="12927" y="10768"/>
                  <a:pt x="12884" y="10743"/>
                </a:cubicBezTo>
                <a:close/>
                <a:moveTo>
                  <a:pt x="19039" y="14533"/>
                </a:moveTo>
                <a:cubicBezTo>
                  <a:pt x="19056" y="14543"/>
                  <a:pt x="19070" y="14551"/>
                  <a:pt x="19069" y="14551"/>
                </a:cubicBezTo>
                <a:cubicBezTo>
                  <a:pt x="19068" y="14551"/>
                  <a:pt x="19062" y="14548"/>
                  <a:pt x="19048" y="14542"/>
                </a:cubicBezTo>
                <a:lnTo>
                  <a:pt x="19039" y="14533"/>
                </a:lnTo>
                <a:close/>
                <a:moveTo>
                  <a:pt x="25653" y="17323"/>
                </a:moveTo>
                <a:cubicBezTo>
                  <a:pt x="25655" y="17323"/>
                  <a:pt x="25671" y="17329"/>
                  <a:pt x="25678" y="17330"/>
                </a:cubicBezTo>
                <a:lnTo>
                  <a:pt x="25678" y="17330"/>
                </a:lnTo>
                <a:lnTo>
                  <a:pt x="25678" y="17336"/>
                </a:lnTo>
                <a:lnTo>
                  <a:pt x="25678" y="17336"/>
                </a:lnTo>
                <a:cubicBezTo>
                  <a:pt x="25658" y="17326"/>
                  <a:pt x="25652" y="17323"/>
                  <a:pt x="25653" y="17323"/>
                </a:cubicBezTo>
                <a:close/>
                <a:moveTo>
                  <a:pt x="31263" y="22049"/>
                </a:moveTo>
                <a:cubicBezTo>
                  <a:pt x="31264" y="22049"/>
                  <a:pt x="31269" y="22053"/>
                  <a:pt x="31276" y="22058"/>
                </a:cubicBezTo>
                <a:lnTo>
                  <a:pt x="31276" y="22058"/>
                </a:lnTo>
                <a:lnTo>
                  <a:pt x="31266" y="22052"/>
                </a:lnTo>
                <a:cubicBezTo>
                  <a:pt x="31263" y="22050"/>
                  <a:pt x="31263" y="22049"/>
                  <a:pt x="31263" y="22049"/>
                </a:cubicBezTo>
                <a:close/>
                <a:moveTo>
                  <a:pt x="38477" y="23929"/>
                </a:moveTo>
                <a:cubicBezTo>
                  <a:pt x="38475" y="23929"/>
                  <a:pt x="38488" y="23934"/>
                  <a:pt x="38500" y="23938"/>
                </a:cubicBezTo>
                <a:lnTo>
                  <a:pt x="38500" y="23938"/>
                </a:lnTo>
                <a:lnTo>
                  <a:pt x="38496" y="23935"/>
                </a:lnTo>
                <a:cubicBezTo>
                  <a:pt x="38483" y="23931"/>
                  <a:pt x="38478" y="23929"/>
                  <a:pt x="38477" y="23929"/>
                </a:cubicBezTo>
                <a:close/>
                <a:moveTo>
                  <a:pt x="43536" y="29596"/>
                </a:moveTo>
                <a:lnTo>
                  <a:pt x="43543" y="29603"/>
                </a:lnTo>
                <a:cubicBezTo>
                  <a:pt x="43553" y="29603"/>
                  <a:pt x="43543" y="29598"/>
                  <a:pt x="43536" y="29596"/>
                </a:cubicBezTo>
                <a:close/>
                <a:moveTo>
                  <a:pt x="2344" y="1"/>
                </a:moveTo>
                <a:lnTo>
                  <a:pt x="1" y="4107"/>
                </a:lnTo>
                <a:cubicBezTo>
                  <a:pt x="1" y="4107"/>
                  <a:pt x="41" y="4127"/>
                  <a:pt x="81" y="4167"/>
                </a:cubicBezTo>
                <a:cubicBezTo>
                  <a:pt x="141" y="4207"/>
                  <a:pt x="241" y="4227"/>
                  <a:pt x="321" y="4307"/>
                </a:cubicBezTo>
                <a:cubicBezTo>
                  <a:pt x="361" y="4327"/>
                  <a:pt x="401" y="4367"/>
                  <a:pt x="461" y="4407"/>
                </a:cubicBezTo>
                <a:cubicBezTo>
                  <a:pt x="501" y="4447"/>
                  <a:pt x="542" y="4487"/>
                  <a:pt x="602" y="4527"/>
                </a:cubicBezTo>
                <a:cubicBezTo>
                  <a:pt x="642" y="4567"/>
                  <a:pt x="682" y="4647"/>
                  <a:pt x="742" y="4708"/>
                </a:cubicBezTo>
                <a:cubicBezTo>
                  <a:pt x="762" y="4748"/>
                  <a:pt x="802" y="4808"/>
                  <a:pt x="822" y="4848"/>
                </a:cubicBezTo>
                <a:cubicBezTo>
                  <a:pt x="842" y="4888"/>
                  <a:pt x="882" y="4948"/>
                  <a:pt x="902" y="5008"/>
                </a:cubicBezTo>
                <a:cubicBezTo>
                  <a:pt x="1022" y="5248"/>
                  <a:pt x="1142" y="5649"/>
                  <a:pt x="1323" y="6190"/>
                </a:cubicBezTo>
                <a:cubicBezTo>
                  <a:pt x="1503" y="6750"/>
                  <a:pt x="1723" y="7491"/>
                  <a:pt x="2224" y="8333"/>
                </a:cubicBezTo>
                <a:cubicBezTo>
                  <a:pt x="2344" y="8533"/>
                  <a:pt x="2484" y="8753"/>
                  <a:pt x="2645" y="8954"/>
                </a:cubicBezTo>
                <a:cubicBezTo>
                  <a:pt x="2805" y="9154"/>
                  <a:pt x="2985" y="9334"/>
                  <a:pt x="3165" y="9534"/>
                </a:cubicBezTo>
                <a:cubicBezTo>
                  <a:pt x="3406" y="9735"/>
                  <a:pt x="3626" y="9935"/>
                  <a:pt x="3886" y="10115"/>
                </a:cubicBezTo>
                <a:cubicBezTo>
                  <a:pt x="3946" y="10175"/>
                  <a:pt x="3986" y="10195"/>
                  <a:pt x="4027" y="10215"/>
                </a:cubicBezTo>
                <a:lnTo>
                  <a:pt x="4127" y="10275"/>
                </a:lnTo>
                <a:lnTo>
                  <a:pt x="4367" y="10416"/>
                </a:lnTo>
                <a:lnTo>
                  <a:pt x="4467" y="10476"/>
                </a:lnTo>
                <a:lnTo>
                  <a:pt x="4627" y="10576"/>
                </a:lnTo>
                <a:lnTo>
                  <a:pt x="4667" y="10596"/>
                </a:lnTo>
                <a:lnTo>
                  <a:pt x="4748" y="10636"/>
                </a:lnTo>
                <a:cubicBezTo>
                  <a:pt x="4868" y="10696"/>
                  <a:pt x="4988" y="10756"/>
                  <a:pt x="5108" y="10796"/>
                </a:cubicBezTo>
                <a:cubicBezTo>
                  <a:pt x="5228" y="10856"/>
                  <a:pt x="5348" y="10916"/>
                  <a:pt x="5469" y="10956"/>
                </a:cubicBezTo>
                <a:cubicBezTo>
                  <a:pt x="5609" y="10997"/>
                  <a:pt x="5749" y="11037"/>
                  <a:pt x="5889" y="11077"/>
                </a:cubicBezTo>
                <a:cubicBezTo>
                  <a:pt x="6029" y="11117"/>
                  <a:pt x="6150" y="11157"/>
                  <a:pt x="6290" y="11197"/>
                </a:cubicBezTo>
                <a:cubicBezTo>
                  <a:pt x="6450" y="11217"/>
                  <a:pt x="6590" y="11237"/>
                  <a:pt x="6730" y="11277"/>
                </a:cubicBezTo>
                <a:cubicBezTo>
                  <a:pt x="6950" y="11306"/>
                  <a:pt x="7170" y="11325"/>
                  <a:pt x="7382" y="11325"/>
                </a:cubicBezTo>
                <a:cubicBezTo>
                  <a:pt x="7460" y="11325"/>
                  <a:pt x="7537" y="11322"/>
                  <a:pt x="7612" y="11317"/>
                </a:cubicBezTo>
                <a:cubicBezTo>
                  <a:pt x="7670" y="11321"/>
                  <a:pt x="7727" y="11322"/>
                  <a:pt x="7783" y="11322"/>
                </a:cubicBezTo>
                <a:cubicBezTo>
                  <a:pt x="8028" y="11322"/>
                  <a:pt x="8244" y="11290"/>
                  <a:pt x="8473" y="11257"/>
                </a:cubicBezTo>
                <a:cubicBezTo>
                  <a:pt x="8753" y="11217"/>
                  <a:pt x="9014" y="11157"/>
                  <a:pt x="9254" y="11097"/>
                </a:cubicBezTo>
                <a:cubicBezTo>
                  <a:pt x="9494" y="11037"/>
                  <a:pt x="9755" y="10976"/>
                  <a:pt x="9955" y="10916"/>
                </a:cubicBezTo>
                <a:cubicBezTo>
                  <a:pt x="10135" y="10856"/>
                  <a:pt x="10336" y="10796"/>
                  <a:pt x="10536" y="10716"/>
                </a:cubicBezTo>
                <a:cubicBezTo>
                  <a:pt x="11095" y="10539"/>
                  <a:pt x="11471" y="10471"/>
                  <a:pt x="11813" y="10471"/>
                </a:cubicBezTo>
                <a:cubicBezTo>
                  <a:pt x="11937" y="10471"/>
                  <a:pt x="12056" y="10480"/>
                  <a:pt x="12178" y="10496"/>
                </a:cubicBezTo>
                <a:cubicBezTo>
                  <a:pt x="12198" y="10496"/>
                  <a:pt x="12238" y="10516"/>
                  <a:pt x="12278" y="10516"/>
                </a:cubicBezTo>
                <a:cubicBezTo>
                  <a:pt x="12294" y="10516"/>
                  <a:pt x="12304" y="10513"/>
                  <a:pt x="12319" y="10513"/>
                </a:cubicBezTo>
                <a:cubicBezTo>
                  <a:pt x="12341" y="10513"/>
                  <a:pt x="12375" y="10520"/>
                  <a:pt x="12459" y="10556"/>
                </a:cubicBezTo>
                <a:lnTo>
                  <a:pt x="12759" y="10696"/>
                </a:lnTo>
                <a:lnTo>
                  <a:pt x="12855" y="10732"/>
                </a:lnTo>
                <a:lnTo>
                  <a:pt x="12855" y="10732"/>
                </a:lnTo>
                <a:lnTo>
                  <a:pt x="12859" y="10736"/>
                </a:lnTo>
                <a:lnTo>
                  <a:pt x="12919" y="10776"/>
                </a:lnTo>
                <a:cubicBezTo>
                  <a:pt x="13019" y="10836"/>
                  <a:pt x="13180" y="10896"/>
                  <a:pt x="13260" y="10997"/>
                </a:cubicBezTo>
                <a:cubicBezTo>
                  <a:pt x="13320" y="11037"/>
                  <a:pt x="13360" y="11077"/>
                  <a:pt x="13420" y="11097"/>
                </a:cubicBezTo>
                <a:lnTo>
                  <a:pt x="13540" y="11237"/>
                </a:lnTo>
                <a:cubicBezTo>
                  <a:pt x="13901" y="11577"/>
                  <a:pt x="14121" y="12178"/>
                  <a:pt x="14421" y="13180"/>
                </a:cubicBezTo>
                <a:cubicBezTo>
                  <a:pt x="14702" y="14141"/>
                  <a:pt x="15223" y="15543"/>
                  <a:pt x="16444" y="16504"/>
                </a:cubicBezTo>
                <a:lnTo>
                  <a:pt x="16665" y="16685"/>
                </a:lnTo>
                <a:lnTo>
                  <a:pt x="16785" y="16785"/>
                </a:lnTo>
                <a:cubicBezTo>
                  <a:pt x="16825" y="16805"/>
                  <a:pt x="16845" y="16805"/>
                  <a:pt x="16865" y="16825"/>
                </a:cubicBezTo>
                <a:lnTo>
                  <a:pt x="17205" y="17025"/>
                </a:lnTo>
                <a:lnTo>
                  <a:pt x="17446" y="17185"/>
                </a:lnTo>
                <a:lnTo>
                  <a:pt x="17686" y="17286"/>
                </a:lnTo>
                <a:lnTo>
                  <a:pt x="18147" y="17486"/>
                </a:lnTo>
                <a:cubicBezTo>
                  <a:pt x="18727" y="17704"/>
                  <a:pt x="19374" y="17872"/>
                  <a:pt x="20026" y="17872"/>
                </a:cubicBezTo>
                <a:cubicBezTo>
                  <a:pt x="20094" y="17872"/>
                  <a:pt x="20162" y="17870"/>
                  <a:pt x="20230" y="17866"/>
                </a:cubicBezTo>
                <a:cubicBezTo>
                  <a:pt x="20931" y="17846"/>
                  <a:pt x="21572" y="17706"/>
                  <a:pt x="22112" y="17546"/>
                </a:cubicBezTo>
                <a:cubicBezTo>
                  <a:pt x="22653" y="17366"/>
                  <a:pt x="23114" y="17225"/>
                  <a:pt x="23535" y="17105"/>
                </a:cubicBezTo>
                <a:cubicBezTo>
                  <a:pt x="23861" y="17028"/>
                  <a:pt x="24126" y="16998"/>
                  <a:pt x="24388" y="16998"/>
                </a:cubicBezTo>
                <a:cubicBezTo>
                  <a:pt x="24464" y="16998"/>
                  <a:pt x="24540" y="17001"/>
                  <a:pt x="24616" y="17005"/>
                </a:cubicBezTo>
                <a:cubicBezTo>
                  <a:pt x="24696" y="17025"/>
                  <a:pt x="24796" y="17025"/>
                  <a:pt x="24876" y="17045"/>
                </a:cubicBezTo>
                <a:cubicBezTo>
                  <a:pt x="24937" y="17065"/>
                  <a:pt x="24997" y="17085"/>
                  <a:pt x="25077" y="17085"/>
                </a:cubicBezTo>
                <a:lnTo>
                  <a:pt x="25117" y="17105"/>
                </a:lnTo>
                <a:cubicBezTo>
                  <a:pt x="25137" y="17105"/>
                  <a:pt x="25157" y="17105"/>
                  <a:pt x="25197" y="17125"/>
                </a:cubicBezTo>
                <a:lnTo>
                  <a:pt x="25377" y="17205"/>
                </a:lnTo>
                <a:lnTo>
                  <a:pt x="25678" y="17339"/>
                </a:lnTo>
                <a:lnTo>
                  <a:pt x="25678" y="17346"/>
                </a:lnTo>
                <a:lnTo>
                  <a:pt x="25718" y="17366"/>
                </a:lnTo>
                <a:lnTo>
                  <a:pt x="25778" y="17386"/>
                </a:lnTo>
                <a:lnTo>
                  <a:pt x="25898" y="17466"/>
                </a:lnTo>
                <a:cubicBezTo>
                  <a:pt x="25978" y="17526"/>
                  <a:pt x="26078" y="17566"/>
                  <a:pt x="26138" y="17626"/>
                </a:cubicBezTo>
                <a:lnTo>
                  <a:pt x="26339" y="17786"/>
                </a:lnTo>
                <a:cubicBezTo>
                  <a:pt x="26419" y="17846"/>
                  <a:pt x="26459" y="17906"/>
                  <a:pt x="26519" y="17987"/>
                </a:cubicBezTo>
                <a:cubicBezTo>
                  <a:pt x="26759" y="18247"/>
                  <a:pt x="26959" y="18547"/>
                  <a:pt x="27120" y="18948"/>
                </a:cubicBezTo>
                <a:cubicBezTo>
                  <a:pt x="27280" y="19348"/>
                  <a:pt x="27400" y="19829"/>
                  <a:pt x="27580" y="20350"/>
                </a:cubicBezTo>
                <a:cubicBezTo>
                  <a:pt x="27741" y="20891"/>
                  <a:pt x="27981" y="21471"/>
                  <a:pt x="28321" y="22012"/>
                </a:cubicBezTo>
                <a:lnTo>
                  <a:pt x="28602" y="22413"/>
                </a:lnTo>
                <a:lnTo>
                  <a:pt x="28922" y="22773"/>
                </a:lnTo>
                <a:cubicBezTo>
                  <a:pt x="29022" y="22914"/>
                  <a:pt x="29163" y="23014"/>
                  <a:pt x="29303" y="23134"/>
                </a:cubicBezTo>
                <a:cubicBezTo>
                  <a:pt x="29423" y="23234"/>
                  <a:pt x="29583" y="23374"/>
                  <a:pt x="29703" y="23434"/>
                </a:cubicBezTo>
                <a:lnTo>
                  <a:pt x="30024" y="23635"/>
                </a:lnTo>
                <a:lnTo>
                  <a:pt x="30184" y="23735"/>
                </a:lnTo>
                <a:cubicBezTo>
                  <a:pt x="30180" y="23732"/>
                  <a:pt x="30177" y="23731"/>
                  <a:pt x="30176" y="23731"/>
                </a:cubicBezTo>
                <a:cubicBezTo>
                  <a:pt x="30170" y="23731"/>
                  <a:pt x="30242" y="23778"/>
                  <a:pt x="30260" y="23778"/>
                </a:cubicBezTo>
                <a:cubicBezTo>
                  <a:pt x="30263" y="23778"/>
                  <a:pt x="30264" y="23777"/>
                  <a:pt x="30264" y="23775"/>
                </a:cubicBezTo>
                <a:lnTo>
                  <a:pt x="30304" y="23795"/>
                </a:lnTo>
                <a:lnTo>
                  <a:pt x="30344" y="23815"/>
                </a:lnTo>
                <a:lnTo>
                  <a:pt x="30444" y="23875"/>
                </a:lnTo>
                <a:cubicBezTo>
                  <a:pt x="30725" y="23995"/>
                  <a:pt x="31005" y="24115"/>
                  <a:pt x="31306" y="24195"/>
                </a:cubicBezTo>
                <a:cubicBezTo>
                  <a:pt x="31606" y="24296"/>
                  <a:pt x="31927" y="24336"/>
                  <a:pt x="32247" y="24376"/>
                </a:cubicBezTo>
                <a:cubicBezTo>
                  <a:pt x="32387" y="24396"/>
                  <a:pt x="32547" y="24396"/>
                  <a:pt x="32708" y="24396"/>
                </a:cubicBezTo>
                <a:cubicBezTo>
                  <a:pt x="32868" y="24396"/>
                  <a:pt x="33008" y="24396"/>
                  <a:pt x="33148" y="24376"/>
                </a:cubicBezTo>
                <a:cubicBezTo>
                  <a:pt x="33769" y="24316"/>
                  <a:pt x="34290" y="24155"/>
                  <a:pt x="34771" y="24015"/>
                </a:cubicBezTo>
                <a:cubicBezTo>
                  <a:pt x="35271" y="23855"/>
                  <a:pt x="35692" y="23715"/>
                  <a:pt x="36093" y="23635"/>
                </a:cubicBezTo>
                <a:cubicBezTo>
                  <a:pt x="36313" y="23574"/>
                  <a:pt x="36493" y="23554"/>
                  <a:pt x="36693" y="23534"/>
                </a:cubicBezTo>
                <a:lnTo>
                  <a:pt x="36974" y="23534"/>
                </a:lnTo>
                <a:cubicBezTo>
                  <a:pt x="37074" y="23534"/>
                  <a:pt x="37174" y="23534"/>
                  <a:pt x="37254" y="23554"/>
                </a:cubicBezTo>
                <a:lnTo>
                  <a:pt x="37535" y="23595"/>
                </a:lnTo>
                <a:cubicBezTo>
                  <a:pt x="37615" y="23615"/>
                  <a:pt x="37695" y="23635"/>
                  <a:pt x="37775" y="23655"/>
                </a:cubicBezTo>
                <a:cubicBezTo>
                  <a:pt x="37935" y="23675"/>
                  <a:pt x="38176" y="23795"/>
                  <a:pt x="38376" y="23875"/>
                </a:cubicBezTo>
                <a:lnTo>
                  <a:pt x="38456" y="23915"/>
                </a:lnTo>
                <a:lnTo>
                  <a:pt x="38496" y="23935"/>
                </a:lnTo>
                <a:lnTo>
                  <a:pt x="38516" y="23935"/>
                </a:lnTo>
                <a:cubicBezTo>
                  <a:pt x="38520" y="23939"/>
                  <a:pt x="38519" y="23941"/>
                  <a:pt x="38515" y="23941"/>
                </a:cubicBezTo>
                <a:cubicBezTo>
                  <a:pt x="38512" y="23941"/>
                  <a:pt x="38506" y="23940"/>
                  <a:pt x="38500" y="23938"/>
                </a:cubicBezTo>
                <a:lnTo>
                  <a:pt x="38500" y="23938"/>
                </a:lnTo>
                <a:lnTo>
                  <a:pt x="38616" y="24015"/>
                </a:lnTo>
                <a:lnTo>
                  <a:pt x="38857" y="24155"/>
                </a:lnTo>
                <a:cubicBezTo>
                  <a:pt x="39037" y="24255"/>
                  <a:pt x="39157" y="24376"/>
                  <a:pt x="39317" y="24496"/>
                </a:cubicBezTo>
                <a:cubicBezTo>
                  <a:pt x="39838" y="24997"/>
                  <a:pt x="40158" y="25678"/>
                  <a:pt x="40399" y="26459"/>
                </a:cubicBezTo>
                <a:cubicBezTo>
                  <a:pt x="40639" y="27240"/>
                  <a:pt x="40799" y="28161"/>
                  <a:pt x="41300" y="28902"/>
                </a:cubicBezTo>
                <a:cubicBezTo>
                  <a:pt x="41420" y="29082"/>
                  <a:pt x="41500" y="29303"/>
                  <a:pt x="41641" y="29463"/>
                </a:cubicBezTo>
                <a:lnTo>
                  <a:pt x="41861" y="29703"/>
                </a:lnTo>
                <a:cubicBezTo>
                  <a:pt x="41941" y="29783"/>
                  <a:pt x="42101" y="29803"/>
                  <a:pt x="42181" y="29863"/>
                </a:cubicBezTo>
                <a:cubicBezTo>
                  <a:pt x="42261" y="29944"/>
                  <a:pt x="42382" y="29984"/>
                  <a:pt x="42462" y="30044"/>
                </a:cubicBezTo>
                <a:cubicBezTo>
                  <a:pt x="42542" y="30104"/>
                  <a:pt x="42642" y="30124"/>
                  <a:pt x="42722" y="30184"/>
                </a:cubicBezTo>
                <a:lnTo>
                  <a:pt x="42962" y="30324"/>
                </a:lnTo>
                <a:lnTo>
                  <a:pt x="43022" y="30344"/>
                </a:lnTo>
                <a:lnTo>
                  <a:pt x="43043" y="30364"/>
                </a:lnTo>
                <a:cubicBezTo>
                  <a:pt x="43043" y="30364"/>
                  <a:pt x="43081" y="30390"/>
                  <a:pt x="43086" y="30390"/>
                </a:cubicBezTo>
                <a:cubicBezTo>
                  <a:pt x="43087" y="30390"/>
                  <a:pt x="43087" y="30388"/>
                  <a:pt x="43083" y="30384"/>
                </a:cubicBezTo>
                <a:lnTo>
                  <a:pt x="43103" y="30384"/>
                </a:lnTo>
                <a:lnTo>
                  <a:pt x="43243" y="30444"/>
                </a:lnTo>
                <a:cubicBezTo>
                  <a:pt x="43856" y="30769"/>
                  <a:pt x="44550" y="30931"/>
                  <a:pt x="45193" y="30931"/>
                </a:cubicBezTo>
                <a:cubicBezTo>
                  <a:pt x="45265" y="30931"/>
                  <a:pt x="45336" y="30929"/>
                  <a:pt x="45406" y="30925"/>
                </a:cubicBezTo>
                <a:cubicBezTo>
                  <a:pt x="46107" y="30885"/>
                  <a:pt x="46708" y="30705"/>
                  <a:pt x="47229" y="30544"/>
                </a:cubicBezTo>
                <a:cubicBezTo>
                  <a:pt x="47769" y="30384"/>
                  <a:pt x="48230" y="30224"/>
                  <a:pt x="48671" y="30144"/>
                </a:cubicBezTo>
                <a:cubicBezTo>
                  <a:pt x="48955" y="30083"/>
                  <a:pt x="49224" y="30059"/>
                  <a:pt x="49471" y="30059"/>
                </a:cubicBezTo>
                <a:cubicBezTo>
                  <a:pt x="49954" y="30059"/>
                  <a:pt x="50355" y="30151"/>
                  <a:pt x="50633" y="30244"/>
                </a:cubicBezTo>
                <a:cubicBezTo>
                  <a:pt x="50854" y="30304"/>
                  <a:pt x="51014" y="30404"/>
                  <a:pt x="51134" y="30444"/>
                </a:cubicBezTo>
                <a:cubicBezTo>
                  <a:pt x="51254" y="30504"/>
                  <a:pt x="51314" y="30524"/>
                  <a:pt x="51314" y="30524"/>
                </a:cubicBezTo>
                <a:lnTo>
                  <a:pt x="51475" y="30204"/>
                </a:lnTo>
                <a:cubicBezTo>
                  <a:pt x="51475" y="30204"/>
                  <a:pt x="51415" y="30164"/>
                  <a:pt x="51294" y="30124"/>
                </a:cubicBezTo>
                <a:cubicBezTo>
                  <a:pt x="51174" y="30064"/>
                  <a:pt x="51034" y="29964"/>
                  <a:pt x="50794" y="29863"/>
                </a:cubicBezTo>
                <a:cubicBezTo>
                  <a:pt x="50673" y="29823"/>
                  <a:pt x="50533" y="29763"/>
                  <a:pt x="50373" y="29723"/>
                </a:cubicBezTo>
                <a:cubicBezTo>
                  <a:pt x="50213" y="29663"/>
                  <a:pt x="50053" y="29643"/>
                  <a:pt x="49872" y="29603"/>
                </a:cubicBezTo>
                <a:cubicBezTo>
                  <a:pt x="49672" y="29563"/>
                  <a:pt x="49472" y="29583"/>
                  <a:pt x="49251" y="29563"/>
                </a:cubicBezTo>
                <a:cubicBezTo>
                  <a:pt x="49051" y="29563"/>
                  <a:pt x="48811" y="29563"/>
                  <a:pt x="48570" y="29603"/>
                </a:cubicBezTo>
                <a:cubicBezTo>
                  <a:pt x="48090" y="29663"/>
                  <a:pt x="47589" y="29803"/>
                  <a:pt x="47068" y="29924"/>
                </a:cubicBezTo>
                <a:cubicBezTo>
                  <a:pt x="46528" y="30044"/>
                  <a:pt x="45967" y="30164"/>
                  <a:pt x="45386" y="30164"/>
                </a:cubicBezTo>
                <a:cubicBezTo>
                  <a:pt x="44805" y="30144"/>
                  <a:pt x="44224" y="29984"/>
                  <a:pt x="43663" y="29663"/>
                </a:cubicBezTo>
                <a:lnTo>
                  <a:pt x="43543" y="29603"/>
                </a:lnTo>
                <a:cubicBezTo>
                  <a:pt x="43530" y="29596"/>
                  <a:pt x="43528" y="29594"/>
                  <a:pt x="43530" y="29594"/>
                </a:cubicBezTo>
                <a:cubicBezTo>
                  <a:pt x="43531" y="29594"/>
                  <a:pt x="43533" y="29595"/>
                  <a:pt x="43536" y="29596"/>
                </a:cubicBezTo>
                <a:lnTo>
                  <a:pt x="43536" y="29596"/>
                </a:lnTo>
                <a:lnTo>
                  <a:pt x="43523" y="29583"/>
                </a:lnTo>
                <a:lnTo>
                  <a:pt x="43463" y="29543"/>
                </a:lnTo>
                <a:lnTo>
                  <a:pt x="43243" y="29383"/>
                </a:lnTo>
                <a:cubicBezTo>
                  <a:pt x="43183" y="29343"/>
                  <a:pt x="43083" y="29283"/>
                  <a:pt x="43022" y="29223"/>
                </a:cubicBezTo>
                <a:lnTo>
                  <a:pt x="42862" y="29062"/>
                </a:lnTo>
                <a:lnTo>
                  <a:pt x="42682" y="28902"/>
                </a:lnTo>
                <a:lnTo>
                  <a:pt x="42542" y="28722"/>
                </a:lnTo>
                <a:cubicBezTo>
                  <a:pt x="42422" y="28602"/>
                  <a:pt x="42342" y="28441"/>
                  <a:pt x="42261" y="28301"/>
                </a:cubicBezTo>
                <a:cubicBezTo>
                  <a:pt x="41921" y="27720"/>
                  <a:pt x="41761" y="26979"/>
                  <a:pt x="41560" y="26138"/>
                </a:cubicBezTo>
                <a:cubicBezTo>
                  <a:pt x="41380" y="25317"/>
                  <a:pt x="41020" y="24316"/>
                  <a:pt x="40299" y="23534"/>
                </a:cubicBezTo>
                <a:cubicBezTo>
                  <a:pt x="40098" y="23354"/>
                  <a:pt x="39918" y="23154"/>
                  <a:pt x="39698" y="23014"/>
                </a:cubicBezTo>
                <a:lnTo>
                  <a:pt x="39377" y="22773"/>
                </a:lnTo>
                <a:lnTo>
                  <a:pt x="39217" y="22673"/>
                </a:lnTo>
                <a:lnTo>
                  <a:pt x="39017" y="22573"/>
                </a:lnTo>
                <a:cubicBezTo>
                  <a:pt x="38796" y="22453"/>
                  <a:pt x="38636" y="22353"/>
                  <a:pt x="38336" y="22253"/>
                </a:cubicBezTo>
                <a:lnTo>
                  <a:pt x="37915" y="22092"/>
                </a:lnTo>
                <a:lnTo>
                  <a:pt x="37495" y="22012"/>
                </a:lnTo>
                <a:cubicBezTo>
                  <a:pt x="37224" y="21960"/>
                  <a:pt x="36953" y="21938"/>
                  <a:pt x="36686" y="21938"/>
                </a:cubicBezTo>
                <a:cubicBezTo>
                  <a:pt x="35825" y="21938"/>
                  <a:pt x="34998" y="22165"/>
                  <a:pt x="34310" y="22333"/>
                </a:cubicBezTo>
                <a:cubicBezTo>
                  <a:pt x="33804" y="22454"/>
                  <a:pt x="33347" y="22532"/>
                  <a:pt x="32918" y="22532"/>
                </a:cubicBezTo>
                <a:cubicBezTo>
                  <a:pt x="32565" y="22532"/>
                  <a:pt x="32232" y="22479"/>
                  <a:pt x="31907" y="22353"/>
                </a:cubicBezTo>
                <a:cubicBezTo>
                  <a:pt x="31726" y="22313"/>
                  <a:pt x="31546" y="22193"/>
                  <a:pt x="31366" y="22112"/>
                </a:cubicBezTo>
                <a:lnTo>
                  <a:pt x="31306" y="22072"/>
                </a:lnTo>
                <a:lnTo>
                  <a:pt x="31145" y="21952"/>
                </a:lnTo>
                <a:lnTo>
                  <a:pt x="30825" y="21732"/>
                </a:lnTo>
                <a:cubicBezTo>
                  <a:pt x="30745" y="21672"/>
                  <a:pt x="30705" y="21612"/>
                  <a:pt x="30645" y="21552"/>
                </a:cubicBezTo>
                <a:cubicBezTo>
                  <a:pt x="30585" y="21512"/>
                  <a:pt x="30525" y="21451"/>
                  <a:pt x="30464" y="21371"/>
                </a:cubicBezTo>
                <a:lnTo>
                  <a:pt x="30304" y="21171"/>
                </a:lnTo>
                <a:lnTo>
                  <a:pt x="30164" y="20911"/>
                </a:lnTo>
                <a:cubicBezTo>
                  <a:pt x="29984" y="20590"/>
                  <a:pt x="29844" y="20210"/>
                  <a:pt x="29743" y="19729"/>
                </a:cubicBezTo>
                <a:cubicBezTo>
                  <a:pt x="29623" y="19268"/>
                  <a:pt x="29503" y="18748"/>
                  <a:pt x="29323" y="18167"/>
                </a:cubicBezTo>
                <a:cubicBezTo>
                  <a:pt x="29163" y="17606"/>
                  <a:pt x="28862" y="16985"/>
                  <a:pt x="28442" y="16444"/>
                </a:cubicBezTo>
                <a:cubicBezTo>
                  <a:pt x="28321" y="16304"/>
                  <a:pt x="28221" y="16164"/>
                  <a:pt x="28101" y="16044"/>
                </a:cubicBezTo>
                <a:lnTo>
                  <a:pt x="27721" y="15703"/>
                </a:lnTo>
                <a:cubicBezTo>
                  <a:pt x="27600" y="15563"/>
                  <a:pt x="27460" y="15483"/>
                  <a:pt x="27320" y="15383"/>
                </a:cubicBezTo>
                <a:lnTo>
                  <a:pt x="27120" y="15243"/>
                </a:lnTo>
                <a:lnTo>
                  <a:pt x="27020" y="15182"/>
                </a:lnTo>
                <a:lnTo>
                  <a:pt x="26959" y="15142"/>
                </a:lnTo>
                <a:lnTo>
                  <a:pt x="26939" y="15122"/>
                </a:lnTo>
                <a:cubicBezTo>
                  <a:pt x="26933" y="15119"/>
                  <a:pt x="26930" y="15118"/>
                  <a:pt x="26929" y="15118"/>
                </a:cubicBezTo>
                <a:cubicBezTo>
                  <a:pt x="26928" y="15118"/>
                  <a:pt x="26934" y="15122"/>
                  <a:pt x="26934" y="15122"/>
                </a:cubicBezTo>
                <a:cubicBezTo>
                  <a:pt x="26934" y="15122"/>
                  <a:pt x="26919" y="15112"/>
                  <a:pt x="26839" y="15062"/>
                </a:cubicBezTo>
                <a:lnTo>
                  <a:pt x="26499" y="14882"/>
                </a:lnTo>
                <a:lnTo>
                  <a:pt x="26319" y="14802"/>
                </a:lnTo>
                <a:cubicBezTo>
                  <a:pt x="26299" y="14782"/>
                  <a:pt x="26258" y="14762"/>
                  <a:pt x="26218" y="14742"/>
                </a:cubicBezTo>
                <a:lnTo>
                  <a:pt x="26078" y="14702"/>
                </a:lnTo>
                <a:cubicBezTo>
                  <a:pt x="25898" y="14622"/>
                  <a:pt x="25718" y="14562"/>
                  <a:pt x="25537" y="14502"/>
                </a:cubicBezTo>
                <a:cubicBezTo>
                  <a:pt x="25357" y="14461"/>
                  <a:pt x="25177" y="14441"/>
                  <a:pt x="24997" y="14401"/>
                </a:cubicBezTo>
                <a:cubicBezTo>
                  <a:pt x="24684" y="14346"/>
                  <a:pt x="24364" y="14321"/>
                  <a:pt x="24050" y="14321"/>
                </a:cubicBezTo>
                <a:cubicBezTo>
                  <a:pt x="23680" y="14321"/>
                  <a:pt x="23319" y="14356"/>
                  <a:pt x="22994" y="14421"/>
                </a:cubicBezTo>
                <a:cubicBezTo>
                  <a:pt x="22373" y="14542"/>
                  <a:pt x="21852" y="14682"/>
                  <a:pt x="21391" y="14782"/>
                </a:cubicBezTo>
                <a:cubicBezTo>
                  <a:pt x="20931" y="14882"/>
                  <a:pt x="20550" y="14922"/>
                  <a:pt x="20230" y="14922"/>
                </a:cubicBezTo>
                <a:cubicBezTo>
                  <a:pt x="19909" y="14922"/>
                  <a:pt x="19629" y="14802"/>
                  <a:pt x="19329" y="14682"/>
                </a:cubicBezTo>
                <a:lnTo>
                  <a:pt x="19088" y="14562"/>
                </a:lnTo>
                <a:lnTo>
                  <a:pt x="19038" y="14532"/>
                </a:lnTo>
                <a:lnTo>
                  <a:pt x="19038" y="14532"/>
                </a:lnTo>
                <a:lnTo>
                  <a:pt x="19028" y="14522"/>
                </a:lnTo>
                <a:lnTo>
                  <a:pt x="18988" y="14502"/>
                </a:lnTo>
                <a:lnTo>
                  <a:pt x="18908" y="14441"/>
                </a:lnTo>
                <a:lnTo>
                  <a:pt x="18607" y="14221"/>
                </a:lnTo>
                <a:cubicBezTo>
                  <a:pt x="18587" y="14201"/>
                  <a:pt x="18547" y="14181"/>
                  <a:pt x="18527" y="14181"/>
                </a:cubicBezTo>
                <a:lnTo>
                  <a:pt x="18507" y="14141"/>
                </a:lnTo>
                <a:cubicBezTo>
                  <a:pt x="18487" y="14121"/>
                  <a:pt x="18467" y="14101"/>
                  <a:pt x="18467" y="14081"/>
                </a:cubicBezTo>
                <a:cubicBezTo>
                  <a:pt x="18387" y="14021"/>
                  <a:pt x="18307" y="13881"/>
                  <a:pt x="18207" y="13780"/>
                </a:cubicBezTo>
                <a:cubicBezTo>
                  <a:pt x="18167" y="13720"/>
                  <a:pt x="18147" y="13660"/>
                  <a:pt x="18107" y="13600"/>
                </a:cubicBezTo>
                <a:cubicBezTo>
                  <a:pt x="18067" y="13540"/>
                  <a:pt x="18027" y="13460"/>
                  <a:pt x="18007" y="13380"/>
                </a:cubicBezTo>
                <a:cubicBezTo>
                  <a:pt x="17866" y="13100"/>
                  <a:pt x="17766" y="12739"/>
                  <a:pt x="17666" y="12278"/>
                </a:cubicBezTo>
                <a:cubicBezTo>
                  <a:pt x="17606" y="12038"/>
                  <a:pt x="17546" y="11798"/>
                  <a:pt x="17486" y="11577"/>
                </a:cubicBezTo>
                <a:cubicBezTo>
                  <a:pt x="17406" y="11297"/>
                  <a:pt x="17346" y="11037"/>
                  <a:pt x="17225" y="10736"/>
                </a:cubicBezTo>
                <a:cubicBezTo>
                  <a:pt x="17145" y="10456"/>
                  <a:pt x="17005" y="10155"/>
                  <a:pt x="16865" y="9855"/>
                </a:cubicBezTo>
                <a:cubicBezTo>
                  <a:pt x="16685" y="9574"/>
                  <a:pt x="16524" y="9254"/>
                  <a:pt x="16304" y="8994"/>
                </a:cubicBezTo>
                <a:cubicBezTo>
                  <a:pt x="16184" y="8873"/>
                  <a:pt x="16084" y="8733"/>
                  <a:pt x="15964" y="8613"/>
                </a:cubicBezTo>
                <a:lnTo>
                  <a:pt x="15583" y="8253"/>
                </a:lnTo>
                <a:cubicBezTo>
                  <a:pt x="15343" y="8012"/>
                  <a:pt x="15082" y="7872"/>
                  <a:pt x="14822" y="7672"/>
                </a:cubicBezTo>
                <a:lnTo>
                  <a:pt x="14722" y="7612"/>
                </a:lnTo>
                <a:lnTo>
                  <a:pt x="14662" y="7572"/>
                </a:lnTo>
                <a:lnTo>
                  <a:pt x="14642" y="7572"/>
                </a:lnTo>
                <a:lnTo>
                  <a:pt x="14522" y="7491"/>
                </a:lnTo>
                <a:lnTo>
                  <a:pt x="14361" y="7411"/>
                </a:lnTo>
                <a:lnTo>
                  <a:pt x="14061" y="7251"/>
                </a:lnTo>
                <a:cubicBezTo>
                  <a:pt x="14001" y="7211"/>
                  <a:pt x="13761" y="7131"/>
                  <a:pt x="13600" y="7071"/>
                </a:cubicBezTo>
                <a:cubicBezTo>
                  <a:pt x="13420" y="7011"/>
                  <a:pt x="13240" y="6951"/>
                  <a:pt x="13060" y="6891"/>
                </a:cubicBezTo>
                <a:cubicBezTo>
                  <a:pt x="12563" y="6766"/>
                  <a:pt x="12030" y="6690"/>
                  <a:pt x="11536" y="6690"/>
                </a:cubicBezTo>
                <a:cubicBezTo>
                  <a:pt x="11392" y="6690"/>
                  <a:pt x="11252" y="6697"/>
                  <a:pt x="11117" y="6710"/>
                </a:cubicBezTo>
                <a:cubicBezTo>
                  <a:pt x="10796" y="6730"/>
                  <a:pt x="10536" y="6790"/>
                  <a:pt x="10255" y="6831"/>
                </a:cubicBezTo>
                <a:cubicBezTo>
                  <a:pt x="10015" y="6871"/>
                  <a:pt x="9735" y="6931"/>
                  <a:pt x="9534" y="6991"/>
                </a:cubicBezTo>
                <a:cubicBezTo>
                  <a:pt x="8749" y="7183"/>
                  <a:pt x="8191" y="7299"/>
                  <a:pt x="7822" y="7299"/>
                </a:cubicBezTo>
                <a:cubicBezTo>
                  <a:pt x="7768" y="7299"/>
                  <a:pt x="7718" y="7296"/>
                  <a:pt x="7672" y="7291"/>
                </a:cubicBezTo>
                <a:cubicBezTo>
                  <a:pt x="7572" y="7271"/>
                  <a:pt x="7471" y="7271"/>
                  <a:pt x="7391" y="7251"/>
                </a:cubicBezTo>
                <a:cubicBezTo>
                  <a:pt x="7351" y="7231"/>
                  <a:pt x="7311" y="7231"/>
                  <a:pt x="7271" y="7211"/>
                </a:cubicBezTo>
                <a:lnTo>
                  <a:pt x="7131" y="7171"/>
                </a:lnTo>
                <a:cubicBezTo>
                  <a:pt x="7091" y="7151"/>
                  <a:pt x="7051" y="7131"/>
                  <a:pt x="7011" y="7111"/>
                </a:cubicBezTo>
                <a:cubicBezTo>
                  <a:pt x="6971" y="7091"/>
                  <a:pt x="6931" y="7071"/>
                  <a:pt x="6871" y="7051"/>
                </a:cubicBezTo>
                <a:lnTo>
                  <a:pt x="6826" y="7021"/>
                </a:lnTo>
                <a:lnTo>
                  <a:pt x="6826" y="7021"/>
                </a:lnTo>
                <a:cubicBezTo>
                  <a:pt x="6831" y="7024"/>
                  <a:pt x="6835" y="7026"/>
                  <a:pt x="6835" y="7026"/>
                </a:cubicBezTo>
                <a:cubicBezTo>
                  <a:pt x="6835" y="7026"/>
                  <a:pt x="6828" y="7022"/>
                  <a:pt x="6811" y="7011"/>
                </a:cubicBezTo>
                <a:lnTo>
                  <a:pt x="6811" y="7011"/>
                </a:lnTo>
                <a:lnTo>
                  <a:pt x="6811" y="7011"/>
                </a:lnTo>
                <a:lnTo>
                  <a:pt x="6811" y="7011"/>
                </a:lnTo>
                <a:lnTo>
                  <a:pt x="6791" y="6991"/>
                </a:lnTo>
                <a:lnTo>
                  <a:pt x="6750" y="6971"/>
                </a:lnTo>
                <a:lnTo>
                  <a:pt x="6750" y="6971"/>
                </a:lnTo>
                <a:lnTo>
                  <a:pt x="6710" y="6951"/>
                </a:lnTo>
                <a:lnTo>
                  <a:pt x="6710" y="6951"/>
                </a:lnTo>
                <a:lnTo>
                  <a:pt x="6670" y="6931"/>
                </a:lnTo>
                <a:lnTo>
                  <a:pt x="6470" y="6770"/>
                </a:lnTo>
                <a:lnTo>
                  <a:pt x="6350" y="6690"/>
                </a:lnTo>
                <a:cubicBezTo>
                  <a:pt x="6310" y="6670"/>
                  <a:pt x="6270" y="6650"/>
                  <a:pt x="6290" y="6630"/>
                </a:cubicBezTo>
                <a:cubicBezTo>
                  <a:pt x="6270" y="6590"/>
                  <a:pt x="6250" y="6570"/>
                  <a:pt x="6210" y="6550"/>
                </a:cubicBezTo>
                <a:cubicBezTo>
                  <a:pt x="6170" y="6490"/>
                  <a:pt x="6130" y="6430"/>
                  <a:pt x="6090" y="6370"/>
                </a:cubicBezTo>
                <a:cubicBezTo>
                  <a:pt x="6049" y="6310"/>
                  <a:pt x="6029" y="6230"/>
                  <a:pt x="5989" y="6190"/>
                </a:cubicBezTo>
                <a:cubicBezTo>
                  <a:pt x="5849" y="5909"/>
                  <a:pt x="5749" y="5529"/>
                  <a:pt x="5629" y="5008"/>
                </a:cubicBezTo>
                <a:cubicBezTo>
                  <a:pt x="5489" y="4507"/>
                  <a:pt x="5368" y="3946"/>
                  <a:pt x="5148" y="3326"/>
                </a:cubicBezTo>
                <a:cubicBezTo>
                  <a:pt x="5088" y="3185"/>
                  <a:pt x="5028" y="3025"/>
                  <a:pt x="4968" y="2885"/>
                </a:cubicBezTo>
                <a:cubicBezTo>
                  <a:pt x="4888" y="2745"/>
                  <a:pt x="4828" y="2605"/>
                  <a:pt x="4748" y="2464"/>
                </a:cubicBezTo>
                <a:cubicBezTo>
                  <a:pt x="4587" y="2184"/>
                  <a:pt x="4447" y="1924"/>
                  <a:pt x="4267" y="1703"/>
                </a:cubicBezTo>
                <a:cubicBezTo>
                  <a:pt x="4087" y="1483"/>
                  <a:pt x="3926" y="1263"/>
                  <a:pt x="3746" y="1102"/>
                </a:cubicBezTo>
                <a:cubicBezTo>
                  <a:pt x="3586" y="942"/>
                  <a:pt x="3426" y="782"/>
                  <a:pt x="3265" y="662"/>
                </a:cubicBezTo>
                <a:cubicBezTo>
                  <a:pt x="2985" y="421"/>
                  <a:pt x="2745" y="281"/>
                  <a:pt x="2584" y="161"/>
                </a:cubicBezTo>
                <a:cubicBezTo>
                  <a:pt x="2424" y="61"/>
                  <a:pt x="2344" y="1"/>
                  <a:pt x="234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16"/>
          <p:cNvSpPr/>
          <p:nvPr/>
        </p:nvSpPr>
        <p:spPr>
          <a:xfrm flipH="1" rot="9677509">
            <a:off x="7763663" y="3990317"/>
            <a:ext cx="1868838" cy="1123009"/>
          </a:xfrm>
          <a:custGeom>
            <a:rect b="b" l="l" r="r" t="t"/>
            <a:pathLst>
              <a:path extrusionOk="0" h="30932" w="51475">
                <a:moveTo>
                  <a:pt x="6690" y="6949"/>
                </a:moveTo>
                <a:cubicBezTo>
                  <a:pt x="6691" y="6949"/>
                  <a:pt x="6693" y="6949"/>
                  <a:pt x="6696" y="6951"/>
                </a:cubicBezTo>
                <a:lnTo>
                  <a:pt x="6690" y="6951"/>
                </a:lnTo>
                <a:cubicBezTo>
                  <a:pt x="6689" y="6949"/>
                  <a:pt x="6689" y="6949"/>
                  <a:pt x="6690" y="6949"/>
                </a:cubicBezTo>
                <a:close/>
                <a:moveTo>
                  <a:pt x="12884" y="10743"/>
                </a:moveTo>
                <a:lnTo>
                  <a:pt x="12913" y="10754"/>
                </a:lnTo>
                <a:lnTo>
                  <a:pt x="12913" y="10754"/>
                </a:lnTo>
                <a:cubicBezTo>
                  <a:pt x="12913" y="10756"/>
                  <a:pt x="12944" y="10776"/>
                  <a:pt x="12942" y="10776"/>
                </a:cubicBezTo>
                <a:cubicBezTo>
                  <a:pt x="12941" y="10776"/>
                  <a:pt x="12927" y="10768"/>
                  <a:pt x="12884" y="10743"/>
                </a:cubicBezTo>
                <a:close/>
                <a:moveTo>
                  <a:pt x="19039" y="14533"/>
                </a:moveTo>
                <a:cubicBezTo>
                  <a:pt x="19056" y="14543"/>
                  <a:pt x="19070" y="14551"/>
                  <a:pt x="19069" y="14551"/>
                </a:cubicBezTo>
                <a:cubicBezTo>
                  <a:pt x="19068" y="14551"/>
                  <a:pt x="19062" y="14548"/>
                  <a:pt x="19048" y="14542"/>
                </a:cubicBezTo>
                <a:lnTo>
                  <a:pt x="19039" y="14533"/>
                </a:lnTo>
                <a:close/>
                <a:moveTo>
                  <a:pt x="25653" y="17323"/>
                </a:moveTo>
                <a:cubicBezTo>
                  <a:pt x="25655" y="17323"/>
                  <a:pt x="25671" y="17329"/>
                  <a:pt x="25678" y="17330"/>
                </a:cubicBezTo>
                <a:lnTo>
                  <a:pt x="25678" y="17330"/>
                </a:lnTo>
                <a:lnTo>
                  <a:pt x="25678" y="17336"/>
                </a:lnTo>
                <a:lnTo>
                  <a:pt x="25678" y="17336"/>
                </a:lnTo>
                <a:cubicBezTo>
                  <a:pt x="25658" y="17326"/>
                  <a:pt x="25652" y="17323"/>
                  <a:pt x="25653" y="17323"/>
                </a:cubicBezTo>
                <a:close/>
                <a:moveTo>
                  <a:pt x="31263" y="22049"/>
                </a:moveTo>
                <a:cubicBezTo>
                  <a:pt x="31264" y="22049"/>
                  <a:pt x="31269" y="22053"/>
                  <a:pt x="31276" y="22058"/>
                </a:cubicBezTo>
                <a:lnTo>
                  <a:pt x="31276" y="22058"/>
                </a:lnTo>
                <a:lnTo>
                  <a:pt x="31266" y="22052"/>
                </a:lnTo>
                <a:cubicBezTo>
                  <a:pt x="31263" y="22050"/>
                  <a:pt x="31263" y="22049"/>
                  <a:pt x="31263" y="22049"/>
                </a:cubicBezTo>
                <a:close/>
                <a:moveTo>
                  <a:pt x="38477" y="23929"/>
                </a:moveTo>
                <a:cubicBezTo>
                  <a:pt x="38475" y="23929"/>
                  <a:pt x="38488" y="23934"/>
                  <a:pt x="38500" y="23938"/>
                </a:cubicBezTo>
                <a:lnTo>
                  <a:pt x="38500" y="23938"/>
                </a:lnTo>
                <a:lnTo>
                  <a:pt x="38496" y="23935"/>
                </a:lnTo>
                <a:cubicBezTo>
                  <a:pt x="38483" y="23931"/>
                  <a:pt x="38478" y="23929"/>
                  <a:pt x="38477" y="23929"/>
                </a:cubicBezTo>
                <a:close/>
                <a:moveTo>
                  <a:pt x="43536" y="29596"/>
                </a:moveTo>
                <a:lnTo>
                  <a:pt x="43543" y="29603"/>
                </a:lnTo>
                <a:cubicBezTo>
                  <a:pt x="43553" y="29603"/>
                  <a:pt x="43543" y="29598"/>
                  <a:pt x="43536" y="29596"/>
                </a:cubicBezTo>
                <a:close/>
                <a:moveTo>
                  <a:pt x="2344" y="1"/>
                </a:moveTo>
                <a:lnTo>
                  <a:pt x="1" y="4107"/>
                </a:lnTo>
                <a:cubicBezTo>
                  <a:pt x="1" y="4107"/>
                  <a:pt x="41" y="4127"/>
                  <a:pt x="81" y="4167"/>
                </a:cubicBezTo>
                <a:cubicBezTo>
                  <a:pt x="141" y="4207"/>
                  <a:pt x="241" y="4227"/>
                  <a:pt x="321" y="4307"/>
                </a:cubicBezTo>
                <a:cubicBezTo>
                  <a:pt x="361" y="4327"/>
                  <a:pt x="401" y="4367"/>
                  <a:pt x="461" y="4407"/>
                </a:cubicBezTo>
                <a:cubicBezTo>
                  <a:pt x="501" y="4447"/>
                  <a:pt x="542" y="4487"/>
                  <a:pt x="602" y="4527"/>
                </a:cubicBezTo>
                <a:cubicBezTo>
                  <a:pt x="642" y="4567"/>
                  <a:pt x="682" y="4647"/>
                  <a:pt x="742" y="4708"/>
                </a:cubicBezTo>
                <a:cubicBezTo>
                  <a:pt x="762" y="4748"/>
                  <a:pt x="802" y="4808"/>
                  <a:pt x="822" y="4848"/>
                </a:cubicBezTo>
                <a:cubicBezTo>
                  <a:pt x="842" y="4888"/>
                  <a:pt x="882" y="4948"/>
                  <a:pt x="902" y="5008"/>
                </a:cubicBezTo>
                <a:cubicBezTo>
                  <a:pt x="1022" y="5248"/>
                  <a:pt x="1142" y="5649"/>
                  <a:pt x="1323" y="6190"/>
                </a:cubicBezTo>
                <a:cubicBezTo>
                  <a:pt x="1503" y="6750"/>
                  <a:pt x="1723" y="7491"/>
                  <a:pt x="2224" y="8333"/>
                </a:cubicBezTo>
                <a:cubicBezTo>
                  <a:pt x="2344" y="8533"/>
                  <a:pt x="2484" y="8753"/>
                  <a:pt x="2645" y="8954"/>
                </a:cubicBezTo>
                <a:cubicBezTo>
                  <a:pt x="2805" y="9154"/>
                  <a:pt x="2985" y="9334"/>
                  <a:pt x="3165" y="9534"/>
                </a:cubicBezTo>
                <a:cubicBezTo>
                  <a:pt x="3406" y="9735"/>
                  <a:pt x="3626" y="9935"/>
                  <a:pt x="3886" y="10115"/>
                </a:cubicBezTo>
                <a:cubicBezTo>
                  <a:pt x="3946" y="10175"/>
                  <a:pt x="3986" y="10195"/>
                  <a:pt x="4027" y="10215"/>
                </a:cubicBezTo>
                <a:lnTo>
                  <a:pt x="4127" y="10275"/>
                </a:lnTo>
                <a:lnTo>
                  <a:pt x="4367" y="10416"/>
                </a:lnTo>
                <a:lnTo>
                  <a:pt x="4467" y="10476"/>
                </a:lnTo>
                <a:lnTo>
                  <a:pt x="4627" y="10576"/>
                </a:lnTo>
                <a:lnTo>
                  <a:pt x="4667" y="10596"/>
                </a:lnTo>
                <a:lnTo>
                  <a:pt x="4748" y="10636"/>
                </a:lnTo>
                <a:cubicBezTo>
                  <a:pt x="4868" y="10696"/>
                  <a:pt x="4988" y="10756"/>
                  <a:pt x="5108" y="10796"/>
                </a:cubicBezTo>
                <a:cubicBezTo>
                  <a:pt x="5228" y="10856"/>
                  <a:pt x="5348" y="10916"/>
                  <a:pt x="5469" y="10956"/>
                </a:cubicBezTo>
                <a:cubicBezTo>
                  <a:pt x="5609" y="10997"/>
                  <a:pt x="5749" y="11037"/>
                  <a:pt x="5889" y="11077"/>
                </a:cubicBezTo>
                <a:cubicBezTo>
                  <a:pt x="6029" y="11117"/>
                  <a:pt x="6150" y="11157"/>
                  <a:pt x="6290" y="11197"/>
                </a:cubicBezTo>
                <a:cubicBezTo>
                  <a:pt x="6450" y="11217"/>
                  <a:pt x="6590" y="11237"/>
                  <a:pt x="6730" y="11277"/>
                </a:cubicBezTo>
                <a:cubicBezTo>
                  <a:pt x="6950" y="11306"/>
                  <a:pt x="7170" y="11325"/>
                  <a:pt x="7382" y="11325"/>
                </a:cubicBezTo>
                <a:cubicBezTo>
                  <a:pt x="7460" y="11325"/>
                  <a:pt x="7537" y="11322"/>
                  <a:pt x="7612" y="11317"/>
                </a:cubicBezTo>
                <a:cubicBezTo>
                  <a:pt x="7670" y="11321"/>
                  <a:pt x="7727" y="11322"/>
                  <a:pt x="7783" y="11322"/>
                </a:cubicBezTo>
                <a:cubicBezTo>
                  <a:pt x="8028" y="11322"/>
                  <a:pt x="8244" y="11290"/>
                  <a:pt x="8473" y="11257"/>
                </a:cubicBezTo>
                <a:cubicBezTo>
                  <a:pt x="8753" y="11217"/>
                  <a:pt x="9014" y="11157"/>
                  <a:pt x="9254" y="11097"/>
                </a:cubicBezTo>
                <a:cubicBezTo>
                  <a:pt x="9494" y="11037"/>
                  <a:pt x="9755" y="10976"/>
                  <a:pt x="9955" y="10916"/>
                </a:cubicBezTo>
                <a:cubicBezTo>
                  <a:pt x="10135" y="10856"/>
                  <a:pt x="10336" y="10796"/>
                  <a:pt x="10536" y="10716"/>
                </a:cubicBezTo>
                <a:cubicBezTo>
                  <a:pt x="11095" y="10539"/>
                  <a:pt x="11471" y="10471"/>
                  <a:pt x="11813" y="10471"/>
                </a:cubicBezTo>
                <a:cubicBezTo>
                  <a:pt x="11937" y="10471"/>
                  <a:pt x="12056" y="10480"/>
                  <a:pt x="12178" y="10496"/>
                </a:cubicBezTo>
                <a:cubicBezTo>
                  <a:pt x="12198" y="10496"/>
                  <a:pt x="12238" y="10516"/>
                  <a:pt x="12278" y="10516"/>
                </a:cubicBezTo>
                <a:cubicBezTo>
                  <a:pt x="12294" y="10516"/>
                  <a:pt x="12304" y="10513"/>
                  <a:pt x="12319" y="10513"/>
                </a:cubicBezTo>
                <a:cubicBezTo>
                  <a:pt x="12341" y="10513"/>
                  <a:pt x="12375" y="10520"/>
                  <a:pt x="12459" y="10556"/>
                </a:cubicBezTo>
                <a:lnTo>
                  <a:pt x="12759" y="10696"/>
                </a:lnTo>
                <a:lnTo>
                  <a:pt x="12855" y="10732"/>
                </a:lnTo>
                <a:lnTo>
                  <a:pt x="12855" y="10732"/>
                </a:lnTo>
                <a:lnTo>
                  <a:pt x="12859" y="10736"/>
                </a:lnTo>
                <a:lnTo>
                  <a:pt x="12919" y="10776"/>
                </a:lnTo>
                <a:cubicBezTo>
                  <a:pt x="13019" y="10836"/>
                  <a:pt x="13180" y="10896"/>
                  <a:pt x="13260" y="10997"/>
                </a:cubicBezTo>
                <a:cubicBezTo>
                  <a:pt x="13320" y="11037"/>
                  <a:pt x="13360" y="11077"/>
                  <a:pt x="13420" y="11097"/>
                </a:cubicBezTo>
                <a:lnTo>
                  <a:pt x="13540" y="11237"/>
                </a:lnTo>
                <a:cubicBezTo>
                  <a:pt x="13901" y="11577"/>
                  <a:pt x="14121" y="12178"/>
                  <a:pt x="14421" y="13180"/>
                </a:cubicBezTo>
                <a:cubicBezTo>
                  <a:pt x="14702" y="14141"/>
                  <a:pt x="15223" y="15543"/>
                  <a:pt x="16444" y="16504"/>
                </a:cubicBezTo>
                <a:lnTo>
                  <a:pt x="16665" y="16685"/>
                </a:lnTo>
                <a:lnTo>
                  <a:pt x="16785" y="16785"/>
                </a:lnTo>
                <a:cubicBezTo>
                  <a:pt x="16825" y="16805"/>
                  <a:pt x="16845" y="16805"/>
                  <a:pt x="16865" y="16825"/>
                </a:cubicBezTo>
                <a:lnTo>
                  <a:pt x="17205" y="17025"/>
                </a:lnTo>
                <a:lnTo>
                  <a:pt x="17446" y="17185"/>
                </a:lnTo>
                <a:lnTo>
                  <a:pt x="17686" y="17286"/>
                </a:lnTo>
                <a:lnTo>
                  <a:pt x="18147" y="17486"/>
                </a:lnTo>
                <a:cubicBezTo>
                  <a:pt x="18727" y="17704"/>
                  <a:pt x="19374" y="17872"/>
                  <a:pt x="20026" y="17872"/>
                </a:cubicBezTo>
                <a:cubicBezTo>
                  <a:pt x="20094" y="17872"/>
                  <a:pt x="20162" y="17870"/>
                  <a:pt x="20230" y="17866"/>
                </a:cubicBezTo>
                <a:cubicBezTo>
                  <a:pt x="20931" y="17846"/>
                  <a:pt x="21572" y="17706"/>
                  <a:pt x="22112" y="17546"/>
                </a:cubicBezTo>
                <a:cubicBezTo>
                  <a:pt x="22653" y="17366"/>
                  <a:pt x="23114" y="17225"/>
                  <a:pt x="23535" y="17105"/>
                </a:cubicBezTo>
                <a:cubicBezTo>
                  <a:pt x="23861" y="17028"/>
                  <a:pt x="24126" y="16998"/>
                  <a:pt x="24388" y="16998"/>
                </a:cubicBezTo>
                <a:cubicBezTo>
                  <a:pt x="24464" y="16998"/>
                  <a:pt x="24540" y="17001"/>
                  <a:pt x="24616" y="17005"/>
                </a:cubicBezTo>
                <a:cubicBezTo>
                  <a:pt x="24696" y="17025"/>
                  <a:pt x="24796" y="17025"/>
                  <a:pt x="24876" y="17045"/>
                </a:cubicBezTo>
                <a:cubicBezTo>
                  <a:pt x="24937" y="17065"/>
                  <a:pt x="24997" y="17085"/>
                  <a:pt x="25077" y="17085"/>
                </a:cubicBezTo>
                <a:lnTo>
                  <a:pt x="25117" y="17105"/>
                </a:lnTo>
                <a:cubicBezTo>
                  <a:pt x="25137" y="17105"/>
                  <a:pt x="25157" y="17105"/>
                  <a:pt x="25197" y="17125"/>
                </a:cubicBezTo>
                <a:lnTo>
                  <a:pt x="25377" y="17205"/>
                </a:lnTo>
                <a:lnTo>
                  <a:pt x="25678" y="17339"/>
                </a:lnTo>
                <a:lnTo>
                  <a:pt x="25678" y="17346"/>
                </a:lnTo>
                <a:lnTo>
                  <a:pt x="25718" y="17366"/>
                </a:lnTo>
                <a:lnTo>
                  <a:pt x="25778" y="17386"/>
                </a:lnTo>
                <a:lnTo>
                  <a:pt x="25898" y="17466"/>
                </a:lnTo>
                <a:cubicBezTo>
                  <a:pt x="25978" y="17526"/>
                  <a:pt x="26078" y="17566"/>
                  <a:pt x="26138" y="17626"/>
                </a:cubicBezTo>
                <a:lnTo>
                  <a:pt x="26339" y="17786"/>
                </a:lnTo>
                <a:cubicBezTo>
                  <a:pt x="26419" y="17846"/>
                  <a:pt x="26459" y="17906"/>
                  <a:pt x="26519" y="17987"/>
                </a:cubicBezTo>
                <a:cubicBezTo>
                  <a:pt x="26759" y="18247"/>
                  <a:pt x="26959" y="18547"/>
                  <a:pt x="27120" y="18948"/>
                </a:cubicBezTo>
                <a:cubicBezTo>
                  <a:pt x="27280" y="19348"/>
                  <a:pt x="27400" y="19829"/>
                  <a:pt x="27580" y="20350"/>
                </a:cubicBezTo>
                <a:cubicBezTo>
                  <a:pt x="27741" y="20891"/>
                  <a:pt x="27981" y="21471"/>
                  <a:pt x="28321" y="22012"/>
                </a:cubicBezTo>
                <a:lnTo>
                  <a:pt x="28602" y="22413"/>
                </a:lnTo>
                <a:lnTo>
                  <a:pt x="28922" y="22773"/>
                </a:lnTo>
                <a:cubicBezTo>
                  <a:pt x="29022" y="22914"/>
                  <a:pt x="29163" y="23014"/>
                  <a:pt x="29303" y="23134"/>
                </a:cubicBezTo>
                <a:cubicBezTo>
                  <a:pt x="29423" y="23234"/>
                  <a:pt x="29583" y="23374"/>
                  <a:pt x="29703" y="23434"/>
                </a:cubicBezTo>
                <a:lnTo>
                  <a:pt x="30024" y="23635"/>
                </a:lnTo>
                <a:lnTo>
                  <a:pt x="30184" y="23735"/>
                </a:lnTo>
                <a:cubicBezTo>
                  <a:pt x="30180" y="23732"/>
                  <a:pt x="30177" y="23731"/>
                  <a:pt x="30176" y="23731"/>
                </a:cubicBezTo>
                <a:cubicBezTo>
                  <a:pt x="30170" y="23731"/>
                  <a:pt x="30242" y="23778"/>
                  <a:pt x="30260" y="23778"/>
                </a:cubicBezTo>
                <a:cubicBezTo>
                  <a:pt x="30263" y="23778"/>
                  <a:pt x="30264" y="23777"/>
                  <a:pt x="30264" y="23775"/>
                </a:cubicBezTo>
                <a:lnTo>
                  <a:pt x="30304" y="23795"/>
                </a:lnTo>
                <a:lnTo>
                  <a:pt x="30344" y="23815"/>
                </a:lnTo>
                <a:lnTo>
                  <a:pt x="30444" y="23875"/>
                </a:lnTo>
                <a:cubicBezTo>
                  <a:pt x="30725" y="23995"/>
                  <a:pt x="31005" y="24115"/>
                  <a:pt x="31306" y="24195"/>
                </a:cubicBezTo>
                <a:cubicBezTo>
                  <a:pt x="31606" y="24296"/>
                  <a:pt x="31927" y="24336"/>
                  <a:pt x="32247" y="24376"/>
                </a:cubicBezTo>
                <a:cubicBezTo>
                  <a:pt x="32387" y="24396"/>
                  <a:pt x="32547" y="24396"/>
                  <a:pt x="32708" y="24396"/>
                </a:cubicBezTo>
                <a:cubicBezTo>
                  <a:pt x="32868" y="24396"/>
                  <a:pt x="33008" y="24396"/>
                  <a:pt x="33148" y="24376"/>
                </a:cubicBezTo>
                <a:cubicBezTo>
                  <a:pt x="33769" y="24316"/>
                  <a:pt x="34290" y="24155"/>
                  <a:pt x="34771" y="24015"/>
                </a:cubicBezTo>
                <a:cubicBezTo>
                  <a:pt x="35271" y="23855"/>
                  <a:pt x="35692" y="23715"/>
                  <a:pt x="36093" y="23635"/>
                </a:cubicBezTo>
                <a:cubicBezTo>
                  <a:pt x="36313" y="23574"/>
                  <a:pt x="36493" y="23554"/>
                  <a:pt x="36693" y="23534"/>
                </a:cubicBezTo>
                <a:lnTo>
                  <a:pt x="36974" y="23534"/>
                </a:lnTo>
                <a:cubicBezTo>
                  <a:pt x="37074" y="23534"/>
                  <a:pt x="37174" y="23534"/>
                  <a:pt x="37254" y="23554"/>
                </a:cubicBezTo>
                <a:lnTo>
                  <a:pt x="37535" y="23595"/>
                </a:lnTo>
                <a:cubicBezTo>
                  <a:pt x="37615" y="23615"/>
                  <a:pt x="37695" y="23635"/>
                  <a:pt x="37775" y="23655"/>
                </a:cubicBezTo>
                <a:cubicBezTo>
                  <a:pt x="37935" y="23675"/>
                  <a:pt x="38176" y="23795"/>
                  <a:pt x="38376" y="23875"/>
                </a:cubicBezTo>
                <a:lnTo>
                  <a:pt x="38456" y="23915"/>
                </a:lnTo>
                <a:lnTo>
                  <a:pt x="38496" y="23935"/>
                </a:lnTo>
                <a:lnTo>
                  <a:pt x="38516" y="23935"/>
                </a:lnTo>
                <a:cubicBezTo>
                  <a:pt x="38520" y="23939"/>
                  <a:pt x="38519" y="23941"/>
                  <a:pt x="38515" y="23941"/>
                </a:cubicBezTo>
                <a:cubicBezTo>
                  <a:pt x="38512" y="23941"/>
                  <a:pt x="38506" y="23940"/>
                  <a:pt x="38500" y="23938"/>
                </a:cubicBezTo>
                <a:lnTo>
                  <a:pt x="38500" y="23938"/>
                </a:lnTo>
                <a:lnTo>
                  <a:pt x="38616" y="24015"/>
                </a:lnTo>
                <a:lnTo>
                  <a:pt x="38857" y="24155"/>
                </a:lnTo>
                <a:cubicBezTo>
                  <a:pt x="39037" y="24255"/>
                  <a:pt x="39157" y="24376"/>
                  <a:pt x="39317" y="24496"/>
                </a:cubicBezTo>
                <a:cubicBezTo>
                  <a:pt x="39838" y="24997"/>
                  <a:pt x="40158" y="25678"/>
                  <a:pt x="40399" y="26459"/>
                </a:cubicBezTo>
                <a:cubicBezTo>
                  <a:pt x="40639" y="27240"/>
                  <a:pt x="40799" y="28161"/>
                  <a:pt x="41300" y="28902"/>
                </a:cubicBezTo>
                <a:cubicBezTo>
                  <a:pt x="41420" y="29082"/>
                  <a:pt x="41500" y="29303"/>
                  <a:pt x="41641" y="29463"/>
                </a:cubicBezTo>
                <a:lnTo>
                  <a:pt x="41861" y="29703"/>
                </a:lnTo>
                <a:cubicBezTo>
                  <a:pt x="41941" y="29783"/>
                  <a:pt x="42101" y="29803"/>
                  <a:pt x="42181" y="29863"/>
                </a:cubicBezTo>
                <a:cubicBezTo>
                  <a:pt x="42261" y="29944"/>
                  <a:pt x="42382" y="29984"/>
                  <a:pt x="42462" y="30044"/>
                </a:cubicBezTo>
                <a:cubicBezTo>
                  <a:pt x="42542" y="30104"/>
                  <a:pt x="42642" y="30124"/>
                  <a:pt x="42722" y="30184"/>
                </a:cubicBezTo>
                <a:lnTo>
                  <a:pt x="42962" y="30324"/>
                </a:lnTo>
                <a:lnTo>
                  <a:pt x="43022" y="30344"/>
                </a:lnTo>
                <a:lnTo>
                  <a:pt x="43043" y="30364"/>
                </a:lnTo>
                <a:cubicBezTo>
                  <a:pt x="43043" y="30364"/>
                  <a:pt x="43081" y="30390"/>
                  <a:pt x="43086" y="30390"/>
                </a:cubicBezTo>
                <a:cubicBezTo>
                  <a:pt x="43087" y="30390"/>
                  <a:pt x="43087" y="30388"/>
                  <a:pt x="43083" y="30384"/>
                </a:cubicBezTo>
                <a:lnTo>
                  <a:pt x="43103" y="30384"/>
                </a:lnTo>
                <a:lnTo>
                  <a:pt x="43243" y="30444"/>
                </a:lnTo>
                <a:cubicBezTo>
                  <a:pt x="43856" y="30769"/>
                  <a:pt x="44550" y="30931"/>
                  <a:pt x="45193" y="30931"/>
                </a:cubicBezTo>
                <a:cubicBezTo>
                  <a:pt x="45265" y="30931"/>
                  <a:pt x="45336" y="30929"/>
                  <a:pt x="45406" y="30925"/>
                </a:cubicBezTo>
                <a:cubicBezTo>
                  <a:pt x="46107" y="30885"/>
                  <a:pt x="46708" y="30705"/>
                  <a:pt x="47229" y="30544"/>
                </a:cubicBezTo>
                <a:cubicBezTo>
                  <a:pt x="47769" y="30384"/>
                  <a:pt x="48230" y="30224"/>
                  <a:pt x="48671" y="30144"/>
                </a:cubicBezTo>
                <a:cubicBezTo>
                  <a:pt x="48955" y="30083"/>
                  <a:pt x="49224" y="30059"/>
                  <a:pt x="49471" y="30059"/>
                </a:cubicBezTo>
                <a:cubicBezTo>
                  <a:pt x="49954" y="30059"/>
                  <a:pt x="50355" y="30151"/>
                  <a:pt x="50633" y="30244"/>
                </a:cubicBezTo>
                <a:cubicBezTo>
                  <a:pt x="50854" y="30304"/>
                  <a:pt x="51014" y="30404"/>
                  <a:pt x="51134" y="30444"/>
                </a:cubicBezTo>
                <a:cubicBezTo>
                  <a:pt x="51254" y="30504"/>
                  <a:pt x="51314" y="30524"/>
                  <a:pt x="51314" y="30524"/>
                </a:cubicBezTo>
                <a:lnTo>
                  <a:pt x="51475" y="30204"/>
                </a:lnTo>
                <a:cubicBezTo>
                  <a:pt x="51475" y="30204"/>
                  <a:pt x="51415" y="30164"/>
                  <a:pt x="51294" y="30124"/>
                </a:cubicBezTo>
                <a:cubicBezTo>
                  <a:pt x="51174" y="30064"/>
                  <a:pt x="51034" y="29964"/>
                  <a:pt x="50794" y="29863"/>
                </a:cubicBezTo>
                <a:cubicBezTo>
                  <a:pt x="50673" y="29823"/>
                  <a:pt x="50533" y="29763"/>
                  <a:pt x="50373" y="29723"/>
                </a:cubicBezTo>
                <a:cubicBezTo>
                  <a:pt x="50213" y="29663"/>
                  <a:pt x="50053" y="29643"/>
                  <a:pt x="49872" y="29603"/>
                </a:cubicBezTo>
                <a:cubicBezTo>
                  <a:pt x="49672" y="29563"/>
                  <a:pt x="49472" y="29583"/>
                  <a:pt x="49251" y="29563"/>
                </a:cubicBezTo>
                <a:cubicBezTo>
                  <a:pt x="49051" y="29563"/>
                  <a:pt x="48811" y="29563"/>
                  <a:pt x="48570" y="29603"/>
                </a:cubicBezTo>
                <a:cubicBezTo>
                  <a:pt x="48090" y="29663"/>
                  <a:pt x="47589" y="29803"/>
                  <a:pt x="47068" y="29924"/>
                </a:cubicBezTo>
                <a:cubicBezTo>
                  <a:pt x="46528" y="30044"/>
                  <a:pt x="45967" y="30164"/>
                  <a:pt x="45386" y="30164"/>
                </a:cubicBezTo>
                <a:cubicBezTo>
                  <a:pt x="44805" y="30144"/>
                  <a:pt x="44224" y="29984"/>
                  <a:pt x="43663" y="29663"/>
                </a:cubicBezTo>
                <a:lnTo>
                  <a:pt x="43543" y="29603"/>
                </a:lnTo>
                <a:cubicBezTo>
                  <a:pt x="43530" y="29596"/>
                  <a:pt x="43528" y="29594"/>
                  <a:pt x="43530" y="29594"/>
                </a:cubicBezTo>
                <a:cubicBezTo>
                  <a:pt x="43531" y="29594"/>
                  <a:pt x="43533" y="29595"/>
                  <a:pt x="43536" y="29596"/>
                </a:cubicBezTo>
                <a:lnTo>
                  <a:pt x="43536" y="29596"/>
                </a:lnTo>
                <a:lnTo>
                  <a:pt x="43523" y="29583"/>
                </a:lnTo>
                <a:lnTo>
                  <a:pt x="43463" y="29543"/>
                </a:lnTo>
                <a:lnTo>
                  <a:pt x="43243" y="29383"/>
                </a:lnTo>
                <a:cubicBezTo>
                  <a:pt x="43183" y="29343"/>
                  <a:pt x="43083" y="29283"/>
                  <a:pt x="43022" y="29223"/>
                </a:cubicBezTo>
                <a:lnTo>
                  <a:pt x="42862" y="29062"/>
                </a:lnTo>
                <a:lnTo>
                  <a:pt x="42682" y="28902"/>
                </a:lnTo>
                <a:lnTo>
                  <a:pt x="42542" y="28722"/>
                </a:lnTo>
                <a:cubicBezTo>
                  <a:pt x="42422" y="28602"/>
                  <a:pt x="42342" y="28441"/>
                  <a:pt x="42261" y="28301"/>
                </a:cubicBezTo>
                <a:cubicBezTo>
                  <a:pt x="41921" y="27720"/>
                  <a:pt x="41761" y="26979"/>
                  <a:pt x="41560" y="26138"/>
                </a:cubicBezTo>
                <a:cubicBezTo>
                  <a:pt x="41380" y="25317"/>
                  <a:pt x="41020" y="24316"/>
                  <a:pt x="40299" y="23534"/>
                </a:cubicBezTo>
                <a:cubicBezTo>
                  <a:pt x="40098" y="23354"/>
                  <a:pt x="39918" y="23154"/>
                  <a:pt x="39698" y="23014"/>
                </a:cubicBezTo>
                <a:lnTo>
                  <a:pt x="39377" y="22773"/>
                </a:lnTo>
                <a:lnTo>
                  <a:pt x="39217" y="22673"/>
                </a:lnTo>
                <a:lnTo>
                  <a:pt x="39017" y="22573"/>
                </a:lnTo>
                <a:cubicBezTo>
                  <a:pt x="38796" y="22453"/>
                  <a:pt x="38636" y="22353"/>
                  <a:pt x="38336" y="22253"/>
                </a:cubicBezTo>
                <a:lnTo>
                  <a:pt x="37915" y="22092"/>
                </a:lnTo>
                <a:lnTo>
                  <a:pt x="37495" y="22012"/>
                </a:lnTo>
                <a:cubicBezTo>
                  <a:pt x="37224" y="21960"/>
                  <a:pt x="36953" y="21938"/>
                  <a:pt x="36686" y="21938"/>
                </a:cubicBezTo>
                <a:cubicBezTo>
                  <a:pt x="35825" y="21938"/>
                  <a:pt x="34998" y="22165"/>
                  <a:pt x="34310" y="22333"/>
                </a:cubicBezTo>
                <a:cubicBezTo>
                  <a:pt x="33804" y="22454"/>
                  <a:pt x="33347" y="22532"/>
                  <a:pt x="32918" y="22532"/>
                </a:cubicBezTo>
                <a:cubicBezTo>
                  <a:pt x="32565" y="22532"/>
                  <a:pt x="32232" y="22479"/>
                  <a:pt x="31907" y="22353"/>
                </a:cubicBezTo>
                <a:cubicBezTo>
                  <a:pt x="31726" y="22313"/>
                  <a:pt x="31546" y="22193"/>
                  <a:pt x="31366" y="22112"/>
                </a:cubicBezTo>
                <a:lnTo>
                  <a:pt x="31306" y="22072"/>
                </a:lnTo>
                <a:lnTo>
                  <a:pt x="31145" y="21952"/>
                </a:lnTo>
                <a:lnTo>
                  <a:pt x="30825" y="21732"/>
                </a:lnTo>
                <a:cubicBezTo>
                  <a:pt x="30745" y="21672"/>
                  <a:pt x="30705" y="21612"/>
                  <a:pt x="30645" y="21552"/>
                </a:cubicBezTo>
                <a:cubicBezTo>
                  <a:pt x="30585" y="21512"/>
                  <a:pt x="30525" y="21451"/>
                  <a:pt x="30464" y="21371"/>
                </a:cubicBezTo>
                <a:lnTo>
                  <a:pt x="30304" y="21171"/>
                </a:lnTo>
                <a:lnTo>
                  <a:pt x="30164" y="20911"/>
                </a:lnTo>
                <a:cubicBezTo>
                  <a:pt x="29984" y="20590"/>
                  <a:pt x="29844" y="20210"/>
                  <a:pt x="29743" y="19729"/>
                </a:cubicBezTo>
                <a:cubicBezTo>
                  <a:pt x="29623" y="19268"/>
                  <a:pt x="29503" y="18748"/>
                  <a:pt x="29323" y="18167"/>
                </a:cubicBezTo>
                <a:cubicBezTo>
                  <a:pt x="29163" y="17606"/>
                  <a:pt x="28862" y="16985"/>
                  <a:pt x="28442" y="16444"/>
                </a:cubicBezTo>
                <a:cubicBezTo>
                  <a:pt x="28321" y="16304"/>
                  <a:pt x="28221" y="16164"/>
                  <a:pt x="28101" y="16044"/>
                </a:cubicBezTo>
                <a:lnTo>
                  <a:pt x="27721" y="15703"/>
                </a:lnTo>
                <a:cubicBezTo>
                  <a:pt x="27600" y="15563"/>
                  <a:pt x="27460" y="15483"/>
                  <a:pt x="27320" y="15383"/>
                </a:cubicBezTo>
                <a:lnTo>
                  <a:pt x="27120" y="15243"/>
                </a:lnTo>
                <a:lnTo>
                  <a:pt x="27020" y="15182"/>
                </a:lnTo>
                <a:lnTo>
                  <a:pt x="26959" y="15142"/>
                </a:lnTo>
                <a:lnTo>
                  <a:pt x="26939" y="15122"/>
                </a:lnTo>
                <a:cubicBezTo>
                  <a:pt x="26933" y="15119"/>
                  <a:pt x="26930" y="15118"/>
                  <a:pt x="26929" y="15118"/>
                </a:cubicBezTo>
                <a:cubicBezTo>
                  <a:pt x="26928" y="15118"/>
                  <a:pt x="26934" y="15122"/>
                  <a:pt x="26934" y="15122"/>
                </a:cubicBezTo>
                <a:cubicBezTo>
                  <a:pt x="26934" y="15122"/>
                  <a:pt x="26919" y="15112"/>
                  <a:pt x="26839" y="15062"/>
                </a:cubicBezTo>
                <a:lnTo>
                  <a:pt x="26499" y="14882"/>
                </a:lnTo>
                <a:lnTo>
                  <a:pt x="26319" y="14802"/>
                </a:lnTo>
                <a:cubicBezTo>
                  <a:pt x="26299" y="14782"/>
                  <a:pt x="26258" y="14762"/>
                  <a:pt x="26218" y="14742"/>
                </a:cubicBezTo>
                <a:lnTo>
                  <a:pt x="26078" y="14702"/>
                </a:lnTo>
                <a:cubicBezTo>
                  <a:pt x="25898" y="14622"/>
                  <a:pt x="25718" y="14562"/>
                  <a:pt x="25537" y="14502"/>
                </a:cubicBezTo>
                <a:cubicBezTo>
                  <a:pt x="25357" y="14461"/>
                  <a:pt x="25177" y="14441"/>
                  <a:pt x="24997" y="14401"/>
                </a:cubicBezTo>
                <a:cubicBezTo>
                  <a:pt x="24684" y="14346"/>
                  <a:pt x="24364" y="14321"/>
                  <a:pt x="24050" y="14321"/>
                </a:cubicBezTo>
                <a:cubicBezTo>
                  <a:pt x="23680" y="14321"/>
                  <a:pt x="23319" y="14356"/>
                  <a:pt x="22994" y="14421"/>
                </a:cubicBezTo>
                <a:cubicBezTo>
                  <a:pt x="22373" y="14542"/>
                  <a:pt x="21852" y="14682"/>
                  <a:pt x="21391" y="14782"/>
                </a:cubicBezTo>
                <a:cubicBezTo>
                  <a:pt x="20931" y="14882"/>
                  <a:pt x="20550" y="14922"/>
                  <a:pt x="20230" y="14922"/>
                </a:cubicBezTo>
                <a:cubicBezTo>
                  <a:pt x="19909" y="14922"/>
                  <a:pt x="19629" y="14802"/>
                  <a:pt x="19329" y="14682"/>
                </a:cubicBezTo>
                <a:lnTo>
                  <a:pt x="19088" y="14562"/>
                </a:lnTo>
                <a:lnTo>
                  <a:pt x="19038" y="14532"/>
                </a:lnTo>
                <a:lnTo>
                  <a:pt x="19038" y="14532"/>
                </a:lnTo>
                <a:lnTo>
                  <a:pt x="19028" y="14522"/>
                </a:lnTo>
                <a:lnTo>
                  <a:pt x="18988" y="14502"/>
                </a:lnTo>
                <a:lnTo>
                  <a:pt x="18908" y="14441"/>
                </a:lnTo>
                <a:lnTo>
                  <a:pt x="18607" y="14221"/>
                </a:lnTo>
                <a:cubicBezTo>
                  <a:pt x="18587" y="14201"/>
                  <a:pt x="18547" y="14181"/>
                  <a:pt x="18527" y="14181"/>
                </a:cubicBezTo>
                <a:lnTo>
                  <a:pt x="18507" y="14141"/>
                </a:lnTo>
                <a:cubicBezTo>
                  <a:pt x="18487" y="14121"/>
                  <a:pt x="18467" y="14101"/>
                  <a:pt x="18467" y="14081"/>
                </a:cubicBezTo>
                <a:cubicBezTo>
                  <a:pt x="18387" y="14021"/>
                  <a:pt x="18307" y="13881"/>
                  <a:pt x="18207" y="13780"/>
                </a:cubicBezTo>
                <a:cubicBezTo>
                  <a:pt x="18167" y="13720"/>
                  <a:pt x="18147" y="13660"/>
                  <a:pt x="18107" y="13600"/>
                </a:cubicBezTo>
                <a:cubicBezTo>
                  <a:pt x="18067" y="13540"/>
                  <a:pt x="18027" y="13460"/>
                  <a:pt x="18007" y="13380"/>
                </a:cubicBezTo>
                <a:cubicBezTo>
                  <a:pt x="17866" y="13100"/>
                  <a:pt x="17766" y="12739"/>
                  <a:pt x="17666" y="12278"/>
                </a:cubicBezTo>
                <a:cubicBezTo>
                  <a:pt x="17606" y="12038"/>
                  <a:pt x="17546" y="11798"/>
                  <a:pt x="17486" y="11577"/>
                </a:cubicBezTo>
                <a:cubicBezTo>
                  <a:pt x="17406" y="11297"/>
                  <a:pt x="17346" y="11037"/>
                  <a:pt x="17225" y="10736"/>
                </a:cubicBezTo>
                <a:cubicBezTo>
                  <a:pt x="17145" y="10456"/>
                  <a:pt x="17005" y="10155"/>
                  <a:pt x="16865" y="9855"/>
                </a:cubicBezTo>
                <a:cubicBezTo>
                  <a:pt x="16685" y="9574"/>
                  <a:pt x="16524" y="9254"/>
                  <a:pt x="16304" y="8994"/>
                </a:cubicBezTo>
                <a:cubicBezTo>
                  <a:pt x="16184" y="8873"/>
                  <a:pt x="16084" y="8733"/>
                  <a:pt x="15964" y="8613"/>
                </a:cubicBezTo>
                <a:lnTo>
                  <a:pt x="15583" y="8253"/>
                </a:lnTo>
                <a:cubicBezTo>
                  <a:pt x="15343" y="8012"/>
                  <a:pt x="15082" y="7872"/>
                  <a:pt x="14822" y="7672"/>
                </a:cubicBezTo>
                <a:lnTo>
                  <a:pt x="14722" y="7612"/>
                </a:lnTo>
                <a:lnTo>
                  <a:pt x="14662" y="7572"/>
                </a:lnTo>
                <a:lnTo>
                  <a:pt x="14642" y="7572"/>
                </a:lnTo>
                <a:lnTo>
                  <a:pt x="14522" y="7491"/>
                </a:lnTo>
                <a:lnTo>
                  <a:pt x="14361" y="7411"/>
                </a:lnTo>
                <a:lnTo>
                  <a:pt x="14061" y="7251"/>
                </a:lnTo>
                <a:cubicBezTo>
                  <a:pt x="14001" y="7211"/>
                  <a:pt x="13761" y="7131"/>
                  <a:pt x="13600" y="7071"/>
                </a:cubicBezTo>
                <a:cubicBezTo>
                  <a:pt x="13420" y="7011"/>
                  <a:pt x="13240" y="6951"/>
                  <a:pt x="13060" y="6891"/>
                </a:cubicBezTo>
                <a:cubicBezTo>
                  <a:pt x="12563" y="6766"/>
                  <a:pt x="12030" y="6690"/>
                  <a:pt x="11536" y="6690"/>
                </a:cubicBezTo>
                <a:cubicBezTo>
                  <a:pt x="11392" y="6690"/>
                  <a:pt x="11252" y="6697"/>
                  <a:pt x="11117" y="6710"/>
                </a:cubicBezTo>
                <a:cubicBezTo>
                  <a:pt x="10796" y="6730"/>
                  <a:pt x="10536" y="6790"/>
                  <a:pt x="10255" y="6831"/>
                </a:cubicBezTo>
                <a:cubicBezTo>
                  <a:pt x="10015" y="6871"/>
                  <a:pt x="9735" y="6931"/>
                  <a:pt x="9534" y="6991"/>
                </a:cubicBezTo>
                <a:cubicBezTo>
                  <a:pt x="8749" y="7183"/>
                  <a:pt x="8191" y="7299"/>
                  <a:pt x="7822" y="7299"/>
                </a:cubicBezTo>
                <a:cubicBezTo>
                  <a:pt x="7768" y="7299"/>
                  <a:pt x="7718" y="7296"/>
                  <a:pt x="7672" y="7291"/>
                </a:cubicBezTo>
                <a:cubicBezTo>
                  <a:pt x="7572" y="7271"/>
                  <a:pt x="7471" y="7271"/>
                  <a:pt x="7391" y="7251"/>
                </a:cubicBezTo>
                <a:cubicBezTo>
                  <a:pt x="7351" y="7231"/>
                  <a:pt x="7311" y="7231"/>
                  <a:pt x="7271" y="7211"/>
                </a:cubicBezTo>
                <a:lnTo>
                  <a:pt x="7131" y="7171"/>
                </a:lnTo>
                <a:cubicBezTo>
                  <a:pt x="7091" y="7151"/>
                  <a:pt x="7051" y="7131"/>
                  <a:pt x="7011" y="7111"/>
                </a:cubicBezTo>
                <a:cubicBezTo>
                  <a:pt x="6971" y="7091"/>
                  <a:pt x="6931" y="7071"/>
                  <a:pt x="6871" y="7051"/>
                </a:cubicBezTo>
                <a:lnTo>
                  <a:pt x="6826" y="7021"/>
                </a:lnTo>
                <a:lnTo>
                  <a:pt x="6826" y="7021"/>
                </a:lnTo>
                <a:cubicBezTo>
                  <a:pt x="6831" y="7024"/>
                  <a:pt x="6835" y="7026"/>
                  <a:pt x="6835" y="7026"/>
                </a:cubicBezTo>
                <a:cubicBezTo>
                  <a:pt x="6835" y="7026"/>
                  <a:pt x="6828" y="7022"/>
                  <a:pt x="6811" y="7011"/>
                </a:cubicBezTo>
                <a:lnTo>
                  <a:pt x="6811" y="7011"/>
                </a:lnTo>
                <a:lnTo>
                  <a:pt x="6811" y="7011"/>
                </a:lnTo>
                <a:lnTo>
                  <a:pt x="6811" y="7011"/>
                </a:lnTo>
                <a:lnTo>
                  <a:pt x="6791" y="6991"/>
                </a:lnTo>
                <a:lnTo>
                  <a:pt x="6750" y="6971"/>
                </a:lnTo>
                <a:lnTo>
                  <a:pt x="6750" y="6971"/>
                </a:lnTo>
                <a:lnTo>
                  <a:pt x="6710" y="6951"/>
                </a:lnTo>
                <a:lnTo>
                  <a:pt x="6710" y="6951"/>
                </a:lnTo>
                <a:lnTo>
                  <a:pt x="6670" y="6931"/>
                </a:lnTo>
                <a:lnTo>
                  <a:pt x="6470" y="6770"/>
                </a:lnTo>
                <a:lnTo>
                  <a:pt x="6350" y="6690"/>
                </a:lnTo>
                <a:cubicBezTo>
                  <a:pt x="6310" y="6670"/>
                  <a:pt x="6270" y="6650"/>
                  <a:pt x="6290" y="6630"/>
                </a:cubicBezTo>
                <a:cubicBezTo>
                  <a:pt x="6270" y="6590"/>
                  <a:pt x="6250" y="6570"/>
                  <a:pt x="6210" y="6550"/>
                </a:cubicBezTo>
                <a:cubicBezTo>
                  <a:pt x="6170" y="6490"/>
                  <a:pt x="6130" y="6430"/>
                  <a:pt x="6090" y="6370"/>
                </a:cubicBezTo>
                <a:cubicBezTo>
                  <a:pt x="6049" y="6310"/>
                  <a:pt x="6029" y="6230"/>
                  <a:pt x="5989" y="6190"/>
                </a:cubicBezTo>
                <a:cubicBezTo>
                  <a:pt x="5849" y="5909"/>
                  <a:pt x="5749" y="5529"/>
                  <a:pt x="5629" y="5008"/>
                </a:cubicBezTo>
                <a:cubicBezTo>
                  <a:pt x="5489" y="4507"/>
                  <a:pt x="5368" y="3946"/>
                  <a:pt x="5148" y="3326"/>
                </a:cubicBezTo>
                <a:cubicBezTo>
                  <a:pt x="5088" y="3185"/>
                  <a:pt x="5028" y="3025"/>
                  <a:pt x="4968" y="2885"/>
                </a:cubicBezTo>
                <a:cubicBezTo>
                  <a:pt x="4888" y="2745"/>
                  <a:pt x="4828" y="2605"/>
                  <a:pt x="4748" y="2464"/>
                </a:cubicBezTo>
                <a:cubicBezTo>
                  <a:pt x="4587" y="2184"/>
                  <a:pt x="4447" y="1924"/>
                  <a:pt x="4267" y="1703"/>
                </a:cubicBezTo>
                <a:cubicBezTo>
                  <a:pt x="4087" y="1483"/>
                  <a:pt x="3926" y="1263"/>
                  <a:pt x="3746" y="1102"/>
                </a:cubicBezTo>
                <a:cubicBezTo>
                  <a:pt x="3586" y="942"/>
                  <a:pt x="3426" y="782"/>
                  <a:pt x="3265" y="662"/>
                </a:cubicBezTo>
                <a:cubicBezTo>
                  <a:pt x="2985" y="421"/>
                  <a:pt x="2745" y="281"/>
                  <a:pt x="2584" y="161"/>
                </a:cubicBezTo>
                <a:cubicBezTo>
                  <a:pt x="2424" y="61"/>
                  <a:pt x="2344" y="1"/>
                  <a:pt x="234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16"/>
          <p:cNvSpPr/>
          <p:nvPr/>
        </p:nvSpPr>
        <p:spPr>
          <a:xfrm rot="10800000">
            <a:off x="316499" y="4604001"/>
            <a:ext cx="2196342" cy="753041"/>
          </a:xfrm>
          <a:custGeom>
            <a:rect b="b" l="l" r="r" t="t"/>
            <a:pathLst>
              <a:path extrusionOk="0" h="17728" w="51706">
                <a:moveTo>
                  <a:pt x="26194" y="1"/>
                </a:moveTo>
                <a:cubicBezTo>
                  <a:pt x="25258" y="1"/>
                  <a:pt x="24283" y="160"/>
                  <a:pt x="23309" y="559"/>
                </a:cubicBezTo>
                <a:cubicBezTo>
                  <a:pt x="21229" y="1411"/>
                  <a:pt x="19926" y="2890"/>
                  <a:pt x="19600" y="4745"/>
                </a:cubicBezTo>
                <a:cubicBezTo>
                  <a:pt x="19349" y="6298"/>
                  <a:pt x="19876" y="8003"/>
                  <a:pt x="20903" y="8880"/>
                </a:cubicBezTo>
                <a:cubicBezTo>
                  <a:pt x="21630" y="9532"/>
                  <a:pt x="22983" y="10033"/>
                  <a:pt x="24287" y="10033"/>
                </a:cubicBezTo>
                <a:cubicBezTo>
                  <a:pt x="24638" y="10033"/>
                  <a:pt x="25014" y="9983"/>
                  <a:pt x="25339" y="9908"/>
                </a:cubicBezTo>
                <a:cubicBezTo>
                  <a:pt x="26542" y="9607"/>
                  <a:pt x="27445" y="8805"/>
                  <a:pt x="27946" y="7577"/>
                </a:cubicBezTo>
                <a:cubicBezTo>
                  <a:pt x="28397" y="6424"/>
                  <a:pt x="28272" y="5296"/>
                  <a:pt x="27595" y="4469"/>
                </a:cubicBezTo>
                <a:cubicBezTo>
                  <a:pt x="27103" y="3870"/>
                  <a:pt x="26374" y="3509"/>
                  <a:pt x="25657" y="3509"/>
                </a:cubicBezTo>
                <a:cubicBezTo>
                  <a:pt x="25534" y="3509"/>
                  <a:pt x="25411" y="3519"/>
                  <a:pt x="25289" y="3542"/>
                </a:cubicBezTo>
                <a:cubicBezTo>
                  <a:pt x="24587" y="3667"/>
                  <a:pt x="24061" y="4168"/>
                  <a:pt x="23785" y="4945"/>
                </a:cubicBezTo>
                <a:cubicBezTo>
                  <a:pt x="23785" y="4970"/>
                  <a:pt x="23811" y="5020"/>
                  <a:pt x="23861" y="5045"/>
                </a:cubicBezTo>
                <a:cubicBezTo>
                  <a:pt x="23874" y="5052"/>
                  <a:pt x="23887" y="5055"/>
                  <a:pt x="23900" y="5055"/>
                </a:cubicBezTo>
                <a:cubicBezTo>
                  <a:pt x="23934" y="5055"/>
                  <a:pt x="23961" y="5032"/>
                  <a:pt x="23961" y="4995"/>
                </a:cubicBezTo>
                <a:cubicBezTo>
                  <a:pt x="24186" y="4293"/>
                  <a:pt x="24688" y="3842"/>
                  <a:pt x="25314" y="3717"/>
                </a:cubicBezTo>
                <a:cubicBezTo>
                  <a:pt x="25424" y="3699"/>
                  <a:pt x="25535" y="3691"/>
                  <a:pt x="25645" y="3691"/>
                </a:cubicBezTo>
                <a:cubicBezTo>
                  <a:pt x="26319" y="3691"/>
                  <a:pt x="26996" y="4013"/>
                  <a:pt x="27470" y="4594"/>
                </a:cubicBezTo>
                <a:cubicBezTo>
                  <a:pt x="27846" y="5045"/>
                  <a:pt x="28372" y="6023"/>
                  <a:pt x="27770" y="7502"/>
                </a:cubicBezTo>
                <a:cubicBezTo>
                  <a:pt x="27294" y="8705"/>
                  <a:pt x="26467" y="9456"/>
                  <a:pt x="25289" y="9732"/>
                </a:cubicBezTo>
                <a:cubicBezTo>
                  <a:pt x="24948" y="9819"/>
                  <a:pt x="24600" y="9857"/>
                  <a:pt x="24257" y="9857"/>
                </a:cubicBezTo>
                <a:cubicBezTo>
                  <a:pt x="22911" y="9857"/>
                  <a:pt x="21628" y="9274"/>
                  <a:pt x="21029" y="8755"/>
                </a:cubicBezTo>
                <a:cubicBezTo>
                  <a:pt x="20227" y="8078"/>
                  <a:pt x="19500" y="6524"/>
                  <a:pt x="19800" y="4770"/>
                </a:cubicBezTo>
                <a:cubicBezTo>
                  <a:pt x="20076" y="2990"/>
                  <a:pt x="21354" y="1562"/>
                  <a:pt x="23384" y="709"/>
                </a:cubicBezTo>
                <a:cubicBezTo>
                  <a:pt x="24326" y="326"/>
                  <a:pt x="25269" y="172"/>
                  <a:pt x="26176" y="172"/>
                </a:cubicBezTo>
                <a:cubicBezTo>
                  <a:pt x="29829" y="172"/>
                  <a:pt x="32893" y="2669"/>
                  <a:pt x="32933" y="2689"/>
                </a:cubicBezTo>
                <a:cubicBezTo>
                  <a:pt x="32958" y="2715"/>
                  <a:pt x="33009" y="2715"/>
                  <a:pt x="33034" y="2715"/>
                </a:cubicBezTo>
                <a:cubicBezTo>
                  <a:pt x="33048" y="2701"/>
                  <a:pt x="33668" y="2360"/>
                  <a:pt x="34540" y="2360"/>
                </a:cubicBezTo>
                <a:cubicBezTo>
                  <a:pt x="35234" y="2360"/>
                  <a:pt x="36086" y="2575"/>
                  <a:pt x="36918" y="3341"/>
                </a:cubicBezTo>
                <a:cubicBezTo>
                  <a:pt x="38823" y="5095"/>
                  <a:pt x="38397" y="6900"/>
                  <a:pt x="38397" y="6950"/>
                </a:cubicBezTo>
                <a:cubicBezTo>
                  <a:pt x="38397" y="6950"/>
                  <a:pt x="38222" y="8253"/>
                  <a:pt x="37169" y="8855"/>
                </a:cubicBezTo>
                <a:cubicBezTo>
                  <a:pt x="36815" y="9060"/>
                  <a:pt x="36410" y="9162"/>
                  <a:pt x="35952" y="9162"/>
                </a:cubicBezTo>
                <a:cubicBezTo>
                  <a:pt x="35405" y="9162"/>
                  <a:pt x="34783" y="9016"/>
                  <a:pt x="34086" y="8730"/>
                </a:cubicBezTo>
                <a:cubicBezTo>
                  <a:pt x="32983" y="8278"/>
                  <a:pt x="32432" y="7577"/>
                  <a:pt x="32532" y="6725"/>
                </a:cubicBezTo>
                <a:cubicBezTo>
                  <a:pt x="32633" y="5872"/>
                  <a:pt x="33435" y="5045"/>
                  <a:pt x="34262" y="4945"/>
                </a:cubicBezTo>
                <a:cubicBezTo>
                  <a:pt x="34322" y="4938"/>
                  <a:pt x="34381" y="4934"/>
                  <a:pt x="34439" y="4934"/>
                </a:cubicBezTo>
                <a:cubicBezTo>
                  <a:pt x="34957" y="4934"/>
                  <a:pt x="35367" y="5236"/>
                  <a:pt x="35615" y="5822"/>
                </a:cubicBezTo>
                <a:cubicBezTo>
                  <a:pt x="35615" y="5872"/>
                  <a:pt x="35665" y="5872"/>
                  <a:pt x="35715" y="5872"/>
                </a:cubicBezTo>
                <a:cubicBezTo>
                  <a:pt x="35765" y="5847"/>
                  <a:pt x="35791" y="5797"/>
                  <a:pt x="35765" y="5747"/>
                </a:cubicBezTo>
                <a:cubicBezTo>
                  <a:pt x="35497" y="5120"/>
                  <a:pt x="35029" y="4754"/>
                  <a:pt x="34450" y="4754"/>
                </a:cubicBezTo>
                <a:cubicBezTo>
                  <a:pt x="34380" y="4754"/>
                  <a:pt x="34309" y="4759"/>
                  <a:pt x="34237" y="4770"/>
                </a:cubicBezTo>
                <a:cubicBezTo>
                  <a:pt x="33334" y="4895"/>
                  <a:pt x="32482" y="5772"/>
                  <a:pt x="32357" y="6700"/>
                </a:cubicBezTo>
                <a:cubicBezTo>
                  <a:pt x="32282" y="7251"/>
                  <a:pt x="32407" y="8253"/>
                  <a:pt x="34011" y="8905"/>
                </a:cubicBezTo>
                <a:cubicBezTo>
                  <a:pt x="34716" y="9198"/>
                  <a:pt x="35357" y="9342"/>
                  <a:pt x="35927" y="9342"/>
                </a:cubicBezTo>
                <a:cubicBezTo>
                  <a:pt x="36432" y="9342"/>
                  <a:pt x="36881" y="9229"/>
                  <a:pt x="37269" y="9005"/>
                </a:cubicBezTo>
                <a:cubicBezTo>
                  <a:pt x="38247" y="8454"/>
                  <a:pt x="38522" y="7301"/>
                  <a:pt x="38572" y="7025"/>
                </a:cubicBezTo>
                <a:cubicBezTo>
                  <a:pt x="38572" y="7025"/>
                  <a:pt x="38584" y="7036"/>
                  <a:pt x="38591" y="7036"/>
                </a:cubicBezTo>
                <a:cubicBezTo>
                  <a:pt x="38595" y="7036"/>
                  <a:pt x="38598" y="7034"/>
                  <a:pt x="38598" y="7025"/>
                </a:cubicBezTo>
                <a:cubicBezTo>
                  <a:pt x="38600" y="7025"/>
                  <a:pt x="38624" y="7024"/>
                  <a:pt x="38665" y="7024"/>
                </a:cubicBezTo>
                <a:cubicBezTo>
                  <a:pt x="39039" y="7024"/>
                  <a:pt x="40846" y="7166"/>
                  <a:pt x="41455" y="10008"/>
                </a:cubicBezTo>
                <a:cubicBezTo>
                  <a:pt x="41455" y="10033"/>
                  <a:pt x="41455" y="10058"/>
                  <a:pt x="41480" y="10058"/>
                </a:cubicBezTo>
                <a:cubicBezTo>
                  <a:pt x="41492" y="10070"/>
                  <a:pt x="41511" y="10077"/>
                  <a:pt x="41530" y="10077"/>
                </a:cubicBezTo>
                <a:cubicBezTo>
                  <a:pt x="41549" y="10077"/>
                  <a:pt x="41567" y="10070"/>
                  <a:pt x="41580" y="10058"/>
                </a:cubicBezTo>
                <a:cubicBezTo>
                  <a:pt x="41580" y="10058"/>
                  <a:pt x="42002" y="9861"/>
                  <a:pt x="42653" y="9861"/>
                </a:cubicBezTo>
                <a:cubicBezTo>
                  <a:pt x="43396" y="9861"/>
                  <a:pt x="44436" y="10117"/>
                  <a:pt x="45490" y="11211"/>
                </a:cubicBezTo>
                <a:cubicBezTo>
                  <a:pt x="46617" y="12362"/>
                  <a:pt x="47552" y="12891"/>
                  <a:pt x="48459" y="12891"/>
                </a:cubicBezTo>
                <a:cubicBezTo>
                  <a:pt x="48480" y="12891"/>
                  <a:pt x="48501" y="12891"/>
                  <a:pt x="48522" y="12890"/>
                </a:cubicBezTo>
                <a:cubicBezTo>
                  <a:pt x="49425" y="12840"/>
                  <a:pt x="50302" y="12289"/>
                  <a:pt x="51279" y="11161"/>
                </a:cubicBezTo>
                <a:lnTo>
                  <a:pt x="51279" y="11161"/>
                </a:lnTo>
                <a:cubicBezTo>
                  <a:pt x="51304" y="11662"/>
                  <a:pt x="51229" y="13015"/>
                  <a:pt x="50152" y="13943"/>
                </a:cubicBezTo>
                <a:cubicBezTo>
                  <a:pt x="49371" y="14613"/>
                  <a:pt x="48211" y="14946"/>
                  <a:pt x="46714" y="14946"/>
                </a:cubicBezTo>
                <a:cubicBezTo>
                  <a:pt x="45135" y="14946"/>
                  <a:pt x="43181" y="14576"/>
                  <a:pt x="40903" y="13842"/>
                </a:cubicBezTo>
                <a:cubicBezTo>
                  <a:pt x="40889" y="13835"/>
                  <a:pt x="40876" y="13832"/>
                  <a:pt x="40865" y="13832"/>
                </a:cubicBezTo>
                <a:cubicBezTo>
                  <a:pt x="40839" y="13832"/>
                  <a:pt x="40821" y="13850"/>
                  <a:pt x="40803" y="13867"/>
                </a:cubicBezTo>
                <a:cubicBezTo>
                  <a:pt x="40765" y="13905"/>
                  <a:pt x="38248" y="16835"/>
                  <a:pt x="34907" y="16835"/>
                </a:cubicBezTo>
                <a:cubicBezTo>
                  <a:pt x="33816" y="16835"/>
                  <a:pt x="32638" y="16523"/>
                  <a:pt x="31430" y="15697"/>
                </a:cubicBezTo>
                <a:cubicBezTo>
                  <a:pt x="30678" y="15196"/>
                  <a:pt x="30252" y="14394"/>
                  <a:pt x="30277" y="13542"/>
                </a:cubicBezTo>
                <a:cubicBezTo>
                  <a:pt x="30302" y="12815"/>
                  <a:pt x="30628" y="12263"/>
                  <a:pt x="31279" y="11938"/>
                </a:cubicBezTo>
                <a:cubicBezTo>
                  <a:pt x="31817" y="11676"/>
                  <a:pt x="32362" y="11543"/>
                  <a:pt x="32873" y="11543"/>
                </a:cubicBezTo>
                <a:cubicBezTo>
                  <a:pt x="33291" y="11543"/>
                  <a:pt x="33686" y="11632"/>
                  <a:pt x="34036" y="11812"/>
                </a:cubicBezTo>
                <a:cubicBezTo>
                  <a:pt x="34638" y="12138"/>
                  <a:pt x="35039" y="12740"/>
                  <a:pt x="35139" y="13517"/>
                </a:cubicBezTo>
                <a:cubicBezTo>
                  <a:pt x="35189" y="14068"/>
                  <a:pt x="34938" y="14394"/>
                  <a:pt x="34688" y="14544"/>
                </a:cubicBezTo>
                <a:cubicBezTo>
                  <a:pt x="34443" y="14721"/>
                  <a:pt x="34118" y="14809"/>
                  <a:pt x="33784" y="14809"/>
                </a:cubicBezTo>
                <a:cubicBezTo>
                  <a:pt x="33501" y="14809"/>
                  <a:pt x="33211" y="14746"/>
                  <a:pt x="32958" y="14619"/>
                </a:cubicBezTo>
                <a:cubicBezTo>
                  <a:pt x="32507" y="14394"/>
                  <a:pt x="32257" y="13993"/>
                  <a:pt x="32257" y="13492"/>
                </a:cubicBezTo>
                <a:cubicBezTo>
                  <a:pt x="32257" y="13441"/>
                  <a:pt x="32232" y="13416"/>
                  <a:pt x="32181" y="13416"/>
                </a:cubicBezTo>
                <a:cubicBezTo>
                  <a:pt x="32131" y="13416"/>
                  <a:pt x="32081" y="13441"/>
                  <a:pt x="32081" y="13492"/>
                </a:cubicBezTo>
                <a:cubicBezTo>
                  <a:pt x="32081" y="14043"/>
                  <a:pt x="32357" y="14519"/>
                  <a:pt x="32883" y="14770"/>
                </a:cubicBezTo>
                <a:cubicBezTo>
                  <a:pt x="33145" y="14918"/>
                  <a:pt x="33458" y="14988"/>
                  <a:pt x="33769" y="14988"/>
                </a:cubicBezTo>
                <a:cubicBezTo>
                  <a:pt x="34143" y="14988"/>
                  <a:pt x="34514" y="14886"/>
                  <a:pt x="34788" y="14695"/>
                </a:cubicBezTo>
                <a:cubicBezTo>
                  <a:pt x="35189" y="14419"/>
                  <a:pt x="35364" y="13993"/>
                  <a:pt x="35314" y="13492"/>
                </a:cubicBezTo>
                <a:cubicBezTo>
                  <a:pt x="35214" y="12664"/>
                  <a:pt x="34788" y="12013"/>
                  <a:pt x="34111" y="11662"/>
                </a:cubicBezTo>
                <a:cubicBezTo>
                  <a:pt x="33746" y="11457"/>
                  <a:pt x="33324" y="11355"/>
                  <a:pt x="32876" y="11355"/>
                </a:cubicBezTo>
                <a:cubicBezTo>
                  <a:pt x="32339" y="11355"/>
                  <a:pt x="31764" y="11501"/>
                  <a:pt x="31204" y="11787"/>
                </a:cubicBezTo>
                <a:cubicBezTo>
                  <a:pt x="30477" y="12138"/>
                  <a:pt x="30126" y="12740"/>
                  <a:pt x="30101" y="13542"/>
                </a:cubicBezTo>
                <a:cubicBezTo>
                  <a:pt x="30076" y="14093"/>
                  <a:pt x="30252" y="14619"/>
                  <a:pt x="30552" y="15096"/>
                </a:cubicBezTo>
                <a:cubicBezTo>
                  <a:pt x="30528" y="15120"/>
                  <a:pt x="28074" y="17427"/>
                  <a:pt x="25545" y="17427"/>
                </a:cubicBezTo>
                <a:cubicBezTo>
                  <a:pt x="25518" y="17427"/>
                  <a:pt x="25492" y="17427"/>
                  <a:pt x="25465" y="17426"/>
                </a:cubicBezTo>
                <a:cubicBezTo>
                  <a:pt x="23059" y="17376"/>
                  <a:pt x="21254" y="15346"/>
                  <a:pt x="21054" y="15096"/>
                </a:cubicBezTo>
                <a:cubicBezTo>
                  <a:pt x="21079" y="14820"/>
                  <a:pt x="21104" y="12915"/>
                  <a:pt x="19099" y="12464"/>
                </a:cubicBezTo>
                <a:cubicBezTo>
                  <a:pt x="18861" y="12412"/>
                  <a:pt x="18628" y="12386"/>
                  <a:pt x="18404" y="12386"/>
                </a:cubicBezTo>
                <a:cubicBezTo>
                  <a:pt x="17663" y="12386"/>
                  <a:pt x="17022" y="12665"/>
                  <a:pt x="16617" y="13166"/>
                </a:cubicBezTo>
                <a:cubicBezTo>
                  <a:pt x="16166" y="13742"/>
                  <a:pt x="16091" y="14494"/>
                  <a:pt x="16442" y="15171"/>
                </a:cubicBezTo>
                <a:cubicBezTo>
                  <a:pt x="16784" y="15855"/>
                  <a:pt x="17352" y="16087"/>
                  <a:pt x="17848" y="16087"/>
                </a:cubicBezTo>
                <a:cubicBezTo>
                  <a:pt x="17970" y="16087"/>
                  <a:pt x="18088" y="16073"/>
                  <a:pt x="18196" y="16048"/>
                </a:cubicBezTo>
                <a:cubicBezTo>
                  <a:pt x="18773" y="15898"/>
                  <a:pt x="19174" y="15446"/>
                  <a:pt x="19174" y="14895"/>
                </a:cubicBezTo>
                <a:cubicBezTo>
                  <a:pt x="19174" y="14845"/>
                  <a:pt x="19149" y="14820"/>
                  <a:pt x="19099" y="14820"/>
                </a:cubicBezTo>
                <a:cubicBezTo>
                  <a:pt x="19049" y="14820"/>
                  <a:pt x="18998" y="14845"/>
                  <a:pt x="18998" y="14895"/>
                </a:cubicBezTo>
                <a:cubicBezTo>
                  <a:pt x="18998" y="15371"/>
                  <a:pt x="18673" y="15747"/>
                  <a:pt x="18146" y="15872"/>
                </a:cubicBezTo>
                <a:cubicBezTo>
                  <a:pt x="18050" y="15898"/>
                  <a:pt x="17944" y="15912"/>
                  <a:pt x="17833" y="15912"/>
                </a:cubicBezTo>
                <a:cubicBezTo>
                  <a:pt x="17399" y="15912"/>
                  <a:pt x="16892" y="15695"/>
                  <a:pt x="16592" y="15096"/>
                </a:cubicBezTo>
                <a:cubicBezTo>
                  <a:pt x="16292" y="14469"/>
                  <a:pt x="16342" y="13792"/>
                  <a:pt x="16743" y="13291"/>
                </a:cubicBezTo>
                <a:cubicBezTo>
                  <a:pt x="17106" y="12813"/>
                  <a:pt x="17703" y="12568"/>
                  <a:pt x="18400" y="12568"/>
                </a:cubicBezTo>
                <a:cubicBezTo>
                  <a:pt x="18616" y="12568"/>
                  <a:pt x="18842" y="12592"/>
                  <a:pt x="19074" y="12639"/>
                </a:cubicBezTo>
                <a:cubicBezTo>
                  <a:pt x="20978" y="13065"/>
                  <a:pt x="20903" y="14870"/>
                  <a:pt x="20878" y="15096"/>
                </a:cubicBezTo>
                <a:cubicBezTo>
                  <a:pt x="19676" y="16715"/>
                  <a:pt x="17848" y="17534"/>
                  <a:pt x="15500" y="17534"/>
                </a:cubicBezTo>
                <a:cubicBezTo>
                  <a:pt x="14177" y="17534"/>
                  <a:pt x="12689" y="17274"/>
                  <a:pt x="11054" y="16750"/>
                </a:cubicBezTo>
                <a:cubicBezTo>
                  <a:pt x="9926" y="16399"/>
                  <a:pt x="8923" y="15572"/>
                  <a:pt x="7946" y="14745"/>
                </a:cubicBezTo>
                <a:cubicBezTo>
                  <a:pt x="6617" y="13642"/>
                  <a:pt x="5239" y="12489"/>
                  <a:pt x="3485" y="12489"/>
                </a:cubicBezTo>
                <a:lnTo>
                  <a:pt x="3460" y="12489"/>
                </a:lnTo>
                <a:cubicBezTo>
                  <a:pt x="2783" y="12514"/>
                  <a:pt x="2307" y="12715"/>
                  <a:pt x="2081" y="13141"/>
                </a:cubicBezTo>
                <a:cubicBezTo>
                  <a:pt x="1530" y="14143"/>
                  <a:pt x="2407" y="15948"/>
                  <a:pt x="2758" y="16574"/>
                </a:cubicBezTo>
                <a:cubicBezTo>
                  <a:pt x="753" y="15672"/>
                  <a:pt x="226" y="13792"/>
                  <a:pt x="176" y="13642"/>
                </a:cubicBezTo>
                <a:cubicBezTo>
                  <a:pt x="176" y="12138"/>
                  <a:pt x="627" y="11035"/>
                  <a:pt x="1555" y="10384"/>
                </a:cubicBezTo>
                <a:cubicBezTo>
                  <a:pt x="2351" y="9819"/>
                  <a:pt x="3397" y="9634"/>
                  <a:pt x="4428" y="9634"/>
                </a:cubicBezTo>
                <a:cubicBezTo>
                  <a:pt x="6186" y="9634"/>
                  <a:pt x="7899" y="10173"/>
                  <a:pt x="8247" y="10283"/>
                </a:cubicBezTo>
                <a:cubicBezTo>
                  <a:pt x="8221" y="10434"/>
                  <a:pt x="8247" y="10810"/>
                  <a:pt x="8522" y="11186"/>
                </a:cubicBezTo>
                <a:cubicBezTo>
                  <a:pt x="8848" y="11612"/>
                  <a:pt x="9399" y="11862"/>
                  <a:pt x="10201" y="11938"/>
                </a:cubicBezTo>
                <a:cubicBezTo>
                  <a:pt x="10302" y="11963"/>
                  <a:pt x="10402" y="11963"/>
                  <a:pt x="10477" y="11963"/>
                </a:cubicBezTo>
                <a:cubicBezTo>
                  <a:pt x="11079" y="11963"/>
                  <a:pt x="11329" y="11737"/>
                  <a:pt x="11455" y="11512"/>
                </a:cubicBezTo>
                <a:cubicBezTo>
                  <a:pt x="11680" y="11136"/>
                  <a:pt x="11530" y="10609"/>
                  <a:pt x="11279" y="10283"/>
                </a:cubicBezTo>
                <a:cubicBezTo>
                  <a:pt x="11071" y="10034"/>
                  <a:pt x="10812" y="9888"/>
                  <a:pt x="10573" y="9888"/>
                </a:cubicBezTo>
                <a:cubicBezTo>
                  <a:pt x="10523" y="9888"/>
                  <a:pt x="10474" y="9895"/>
                  <a:pt x="10427" y="9908"/>
                </a:cubicBezTo>
                <a:cubicBezTo>
                  <a:pt x="9926" y="10033"/>
                  <a:pt x="9750" y="10283"/>
                  <a:pt x="9700" y="10459"/>
                </a:cubicBezTo>
                <a:cubicBezTo>
                  <a:pt x="9625" y="10760"/>
                  <a:pt x="9750" y="11060"/>
                  <a:pt x="9901" y="11211"/>
                </a:cubicBezTo>
                <a:cubicBezTo>
                  <a:pt x="9926" y="11236"/>
                  <a:pt x="9951" y="11248"/>
                  <a:pt x="9973" y="11248"/>
                </a:cubicBezTo>
                <a:cubicBezTo>
                  <a:pt x="9995" y="11248"/>
                  <a:pt x="10013" y="11236"/>
                  <a:pt x="10026" y="11211"/>
                </a:cubicBezTo>
                <a:cubicBezTo>
                  <a:pt x="10076" y="11186"/>
                  <a:pt x="10076" y="11136"/>
                  <a:pt x="10026" y="11085"/>
                </a:cubicBezTo>
                <a:cubicBezTo>
                  <a:pt x="9926" y="10985"/>
                  <a:pt x="9800" y="10760"/>
                  <a:pt x="9876" y="10509"/>
                </a:cubicBezTo>
                <a:cubicBezTo>
                  <a:pt x="9926" y="10309"/>
                  <a:pt x="10126" y="10158"/>
                  <a:pt x="10452" y="10083"/>
                </a:cubicBezTo>
                <a:cubicBezTo>
                  <a:pt x="10495" y="10069"/>
                  <a:pt x="10540" y="10061"/>
                  <a:pt x="10584" y="10061"/>
                </a:cubicBezTo>
                <a:cubicBezTo>
                  <a:pt x="10772" y="10061"/>
                  <a:pt x="10967" y="10186"/>
                  <a:pt x="11129" y="10409"/>
                </a:cubicBezTo>
                <a:cubicBezTo>
                  <a:pt x="11354" y="10684"/>
                  <a:pt x="11480" y="11111"/>
                  <a:pt x="11304" y="11436"/>
                </a:cubicBezTo>
                <a:cubicBezTo>
                  <a:pt x="11183" y="11659"/>
                  <a:pt x="10914" y="11784"/>
                  <a:pt x="10511" y="11784"/>
                </a:cubicBezTo>
                <a:cubicBezTo>
                  <a:pt x="10415" y="11784"/>
                  <a:pt x="10312" y="11777"/>
                  <a:pt x="10201" y="11762"/>
                </a:cubicBezTo>
                <a:cubicBezTo>
                  <a:pt x="9475" y="11687"/>
                  <a:pt x="8948" y="11461"/>
                  <a:pt x="8673" y="11060"/>
                </a:cubicBezTo>
                <a:cubicBezTo>
                  <a:pt x="8397" y="10735"/>
                  <a:pt x="8422" y="10359"/>
                  <a:pt x="8422" y="10258"/>
                </a:cubicBezTo>
                <a:cubicBezTo>
                  <a:pt x="9329" y="9137"/>
                  <a:pt x="10471" y="8858"/>
                  <a:pt x="11385" y="8858"/>
                </a:cubicBezTo>
                <a:cubicBezTo>
                  <a:pt x="12289" y="8858"/>
                  <a:pt x="12971" y="9131"/>
                  <a:pt x="12983" y="9131"/>
                </a:cubicBezTo>
                <a:cubicBezTo>
                  <a:pt x="12996" y="9143"/>
                  <a:pt x="13008" y="9149"/>
                  <a:pt x="13021" y="9149"/>
                </a:cubicBezTo>
                <a:cubicBezTo>
                  <a:pt x="13034" y="9149"/>
                  <a:pt x="13046" y="9143"/>
                  <a:pt x="13059" y="9131"/>
                </a:cubicBezTo>
                <a:cubicBezTo>
                  <a:pt x="13059" y="9131"/>
                  <a:pt x="13084" y="9106"/>
                  <a:pt x="13084" y="9080"/>
                </a:cubicBezTo>
                <a:cubicBezTo>
                  <a:pt x="13535" y="7727"/>
                  <a:pt x="15039" y="7025"/>
                  <a:pt x="15039" y="7025"/>
                </a:cubicBezTo>
                <a:cubicBezTo>
                  <a:pt x="15670" y="6729"/>
                  <a:pt x="16294" y="6620"/>
                  <a:pt x="16869" y="6620"/>
                </a:cubicBezTo>
                <a:cubicBezTo>
                  <a:pt x="18485" y="6620"/>
                  <a:pt x="19725" y="7483"/>
                  <a:pt x="19725" y="7502"/>
                </a:cubicBezTo>
                <a:cubicBezTo>
                  <a:pt x="19740" y="7509"/>
                  <a:pt x="19755" y="7512"/>
                  <a:pt x="19769" y="7512"/>
                </a:cubicBezTo>
                <a:cubicBezTo>
                  <a:pt x="19803" y="7512"/>
                  <a:pt x="19833" y="7494"/>
                  <a:pt x="19851" y="7476"/>
                </a:cubicBezTo>
                <a:cubicBezTo>
                  <a:pt x="19901" y="7426"/>
                  <a:pt x="19876" y="7376"/>
                  <a:pt x="19851" y="7351"/>
                </a:cubicBezTo>
                <a:cubicBezTo>
                  <a:pt x="19832" y="7333"/>
                  <a:pt x="18558" y="6437"/>
                  <a:pt x="16891" y="6437"/>
                </a:cubicBezTo>
                <a:cubicBezTo>
                  <a:pt x="16287" y="6437"/>
                  <a:pt x="15630" y="6555"/>
                  <a:pt x="14963" y="6875"/>
                </a:cubicBezTo>
                <a:cubicBezTo>
                  <a:pt x="14913" y="6900"/>
                  <a:pt x="13460" y="7577"/>
                  <a:pt x="12958" y="8930"/>
                </a:cubicBezTo>
                <a:cubicBezTo>
                  <a:pt x="12737" y="8853"/>
                  <a:pt x="12134" y="8672"/>
                  <a:pt x="11384" y="8672"/>
                </a:cubicBezTo>
                <a:cubicBezTo>
                  <a:pt x="10434" y="8672"/>
                  <a:pt x="9248" y="8960"/>
                  <a:pt x="8297" y="10108"/>
                </a:cubicBezTo>
                <a:cubicBezTo>
                  <a:pt x="7950" y="9998"/>
                  <a:pt x="6229" y="9443"/>
                  <a:pt x="4438" y="9443"/>
                </a:cubicBezTo>
                <a:cubicBezTo>
                  <a:pt x="3378" y="9443"/>
                  <a:pt x="2293" y="9637"/>
                  <a:pt x="1454" y="10233"/>
                </a:cubicBezTo>
                <a:cubicBezTo>
                  <a:pt x="477" y="10935"/>
                  <a:pt x="1" y="12088"/>
                  <a:pt x="1" y="13642"/>
                </a:cubicBezTo>
                <a:cubicBezTo>
                  <a:pt x="1" y="13667"/>
                  <a:pt x="1" y="13667"/>
                  <a:pt x="1" y="13667"/>
                </a:cubicBezTo>
                <a:cubicBezTo>
                  <a:pt x="1" y="13692"/>
                  <a:pt x="577" y="15923"/>
                  <a:pt x="2933" y="16850"/>
                </a:cubicBezTo>
                <a:cubicBezTo>
                  <a:pt x="2941" y="16857"/>
                  <a:pt x="2950" y="16860"/>
                  <a:pt x="2960" y="16860"/>
                </a:cubicBezTo>
                <a:cubicBezTo>
                  <a:pt x="2985" y="16860"/>
                  <a:pt x="3016" y="16843"/>
                  <a:pt x="3033" y="16825"/>
                </a:cubicBezTo>
                <a:cubicBezTo>
                  <a:pt x="3059" y="16800"/>
                  <a:pt x="3059" y="16750"/>
                  <a:pt x="3033" y="16725"/>
                </a:cubicBezTo>
                <a:cubicBezTo>
                  <a:pt x="3008" y="16700"/>
                  <a:pt x="1605" y="14344"/>
                  <a:pt x="2231" y="13241"/>
                </a:cubicBezTo>
                <a:cubicBezTo>
                  <a:pt x="2432" y="12865"/>
                  <a:pt x="2833" y="12690"/>
                  <a:pt x="3460" y="12690"/>
                </a:cubicBezTo>
                <a:lnTo>
                  <a:pt x="3485" y="12690"/>
                </a:lnTo>
                <a:cubicBezTo>
                  <a:pt x="5164" y="12690"/>
                  <a:pt x="6517" y="13792"/>
                  <a:pt x="7820" y="14895"/>
                </a:cubicBezTo>
                <a:cubicBezTo>
                  <a:pt x="8823" y="15722"/>
                  <a:pt x="9825" y="16574"/>
                  <a:pt x="11003" y="16925"/>
                </a:cubicBezTo>
                <a:cubicBezTo>
                  <a:pt x="12658" y="17451"/>
                  <a:pt x="14161" y="17727"/>
                  <a:pt x="15515" y="17727"/>
                </a:cubicBezTo>
                <a:cubicBezTo>
                  <a:pt x="17871" y="17727"/>
                  <a:pt x="19725" y="16900"/>
                  <a:pt x="20953" y="15271"/>
                </a:cubicBezTo>
                <a:cubicBezTo>
                  <a:pt x="21329" y="15697"/>
                  <a:pt x="23109" y="17577"/>
                  <a:pt x="25465" y="17602"/>
                </a:cubicBezTo>
                <a:lnTo>
                  <a:pt x="25515" y="17602"/>
                </a:lnTo>
                <a:cubicBezTo>
                  <a:pt x="28121" y="17602"/>
                  <a:pt x="30603" y="15296"/>
                  <a:pt x="30653" y="15221"/>
                </a:cubicBezTo>
                <a:cubicBezTo>
                  <a:pt x="30853" y="15471"/>
                  <a:pt x="31079" y="15672"/>
                  <a:pt x="31329" y="15847"/>
                </a:cubicBezTo>
                <a:cubicBezTo>
                  <a:pt x="32582" y="16700"/>
                  <a:pt x="33785" y="17025"/>
                  <a:pt x="34913" y="17025"/>
                </a:cubicBezTo>
                <a:cubicBezTo>
                  <a:pt x="38096" y="17025"/>
                  <a:pt x="40552" y="14419"/>
                  <a:pt x="40903" y="14018"/>
                </a:cubicBezTo>
                <a:cubicBezTo>
                  <a:pt x="43211" y="14757"/>
                  <a:pt x="45162" y="15127"/>
                  <a:pt x="46740" y="15127"/>
                </a:cubicBezTo>
                <a:cubicBezTo>
                  <a:pt x="48264" y="15127"/>
                  <a:pt x="49439" y="14782"/>
                  <a:pt x="50252" y="14093"/>
                </a:cubicBezTo>
                <a:cubicBezTo>
                  <a:pt x="51705" y="12840"/>
                  <a:pt x="51430" y="10935"/>
                  <a:pt x="51430" y="10910"/>
                </a:cubicBezTo>
                <a:cubicBezTo>
                  <a:pt x="51430" y="10885"/>
                  <a:pt x="51405" y="10860"/>
                  <a:pt x="51380" y="10835"/>
                </a:cubicBezTo>
                <a:cubicBezTo>
                  <a:pt x="51329" y="10835"/>
                  <a:pt x="51304" y="10835"/>
                  <a:pt x="51279" y="10860"/>
                </a:cubicBezTo>
                <a:cubicBezTo>
                  <a:pt x="50277" y="12088"/>
                  <a:pt x="49400" y="12664"/>
                  <a:pt x="48522" y="12690"/>
                </a:cubicBezTo>
                <a:cubicBezTo>
                  <a:pt x="48484" y="12692"/>
                  <a:pt x="48446" y="12693"/>
                  <a:pt x="48408" y="12693"/>
                </a:cubicBezTo>
                <a:cubicBezTo>
                  <a:pt x="47564" y="12693"/>
                  <a:pt x="46670" y="12164"/>
                  <a:pt x="45615" y="11085"/>
                </a:cubicBezTo>
                <a:cubicBezTo>
                  <a:pt x="44525" y="9950"/>
                  <a:pt x="43444" y="9683"/>
                  <a:pt x="42665" y="9683"/>
                </a:cubicBezTo>
                <a:cubicBezTo>
                  <a:pt x="42155" y="9683"/>
                  <a:pt x="41774" y="9798"/>
                  <a:pt x="41605" y="9857"/>
                </a:cubicBezTo>
                <a:cubicBezTo>
                  <a:pt x="40915" y="6874"/>
                  <a:pt x="38890" y="6850"/>
                  <a:pt x="38610" y="6850"/>
                </a:cubicBezTo>
                <a:cubicBezTo>
                  <a:pt x="38605" y="6850"/>
                  <a:pt x="38601" y="6850"/>
                  <a:pt x="38598" y="6850"/>
                </a:cubicBezTo>
                <a:cubicBezTo>
                  <a:pt x="38673" y="6424"/>
                  <a:pt x="38748" y="4770"/>
                  <a:pt x="37044" y="3216"/>
                </a:cubicBezTo>
                <a:cubicBezTo>
                  <a:pt x="36171" y="2404"/>
                  <a:pt x="35282" y="2178"/>
                  <a:pt x="34555" y="2178"/>
                </a:cubicBezTo>
                <a:cubicBezTo>
                  <a:pt x="33779" y="2178"/>
                  <a:pt x="33190" y="2436"/>
                  <a:pt x="33009" y="2514"/>
                </a:cubicBezTo>
                <a:cubicBezTo>
                  <a:pt x="32614" y="2198"/>
                  <a:pt x="29668" y="1"/>
                  <a:pt x="26194" y="1"/>
                </a:cubicBezTo>
                <a:close/>
              </a:path>
            </a:pathLst>
          </a:cu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16"/>
          <p:cNvSpPr txBox="1"/>
          <p:nvPr>
            <p:ph type="title"/>
          </p:nvPr>
        </p:nvSpPr>
        <p:spPr>
          <a:xfrm>
            <a:off x="713225" y="2665125"/>
            <a:ext cx="2336400" cy="40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34" name="Google Shape;134;p16"/>
          <p:cNvSpPr txBox="1"/>
          <p:nvPr>
            <p:ph idx="1" type="subTitle"/>
          </p:nvPr>
        </p:nvSpPr>
        <p:spPr>
          <a:xfrm>
            <a:off x="713225" y="3070650"/>
            <a:ext cx="2336400" cy="77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16"/>
          <p:cNvSpPr txBox="1"/>
          <p:nvPr>
            <p:ph idx="2" type="title"/>
          </p:nvPr>
        </p:nvSpPr>
        <p:spPr>
          <a:xfrm>
            <a:off x="3403800" y="1697141"/>
            <a:ext cx="2336400" cy="40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36" name="Google Shape;136;p16"/>
          <p:cNvSpPr txBox="1"/>
          <p:nvPr>
            <p:ph idx="3" type="subTitle"/>
          </p:nvPr>
        </p:nvSpPr>
        <p:spPr>
          <a:xfrm>
            <a:off x="3403800" y="2101917"/>
            <a:ext cx="2336400" cy="77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7" name="Google Shape;137;p16"/>
          <p:cNvSpPr txBox="1"/>
          <p:nvPr>
            <p:ph idx="4" type="title"/>
          </p:nvPr>
        </p:nvSpPr>
        <p:spPr>
          <a:xfrm>
            <a:off x="6094375" y="2665125"/>
            <a:ext cx="2336400" cy="40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38" name="Google Shape;138;p16"/>
          <p:cNvSpPr txBox="1"/>
          <p:nvPr>
            <p:ph idx="5" type="subTitle"/>
          </p:nvPr>
        </p:nvSpPr>
        <p:spPr>
          <a:xfrm>
            <a:off x="6094375" y="3070650"/>
            <a:ext cx="2336400" cy="77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9" name="Google Shape;139;p16"/>
          <p:cNvSpPr txBox="1"/>
          <p:nvPr>
            <p:ph idx="6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40" name="Google Shape;140;p1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BLANK_1_1_1_1_1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7"/>
          <p:cNvSpPr/>
          <p:nvPr/>
        </p:nvSpPr>
        <p:spPr>
          <a:xfrm rot="-10665881">
            <a:off x="-546746" y="98550"/>
            <a:ext cx="1948731" cy="668145"/>
          </a:xfrm>
          <a:custGeom>
            <a:rect b="b" l="l" r="r" t="t"/>
            <a:pathLst>
              <a:path extrusionOk="0" h="17728" w="51706">
                <a:moveTo>
                  <a:pt x="26194" y="1"/>
                </a:moveTo>
                <a:cubicBezTo>
                  <a:pt x="25258" y="1"/>
                  <a:pt x="24283" y="160"/>
                  <a:pt x="23309" y="559"/>
                </a:cubicBezTo>
                <a:cubicBezTo>
                  <a:pt x="21229" y="1411"/>
                  <a:pt x="19926" y="2890"/>
                  <a:pt x="19600" y="4745"/>
                </a:cubicBezTo>
                <a:cubicBezTo>
                  <a:pt x="19349" y="6298"/>
                  <a:pt x="19876" y="8003"/>
                  <a:pt x="20903" y="8880"/>
                </a:cubicBezTo>
                <a:cubicBezTo>
                  <a:pt x="21630" y="9532"/>
                  <a:pt x="22983" y="10033"/>
                  <a:pt x="24287" y="10033"/>
                </a:cubicBezTo>
                <a:cubicBezTo>
                  <a:pt x="24638" y="10033"/>
                  <a:pt x="25014" y="9983"/>
                  <a:pt x="25339" y="9908"/>
                </a:cubicBezTo>
                <a:cubicBezTo>
                  <a:pt x="26542" y="9607"/>
                  <a:pt x="27445" y="8805"/>
                  <a:pt x="27946" y="7577"/>
                </a:cubicBezTo>
                <a:cubicBezTo>
                  <a:pt x="28397" y="6424"/>
                  <a:pt x="28272" y="5296"/>
                  <a:pt x="27595" y="4469"/>
                </a:cubicBezTo>
                <a:cubicBezTo>
                  <a:pt x="27103" y="3870"/>
                  <a:pt x="26374" y="3509"/>
                  <a:pt x="25657" y="3509"/>
                </a:cubicBezTo>
                <a:cubicBezTo>
                  <a:pt x="25534" y="3509"/>
                  <a:pt x="25411" y="3519"/>
                  <a:pt x="25289" y="3542"/>
                </a:cubicBezTo>
                <a:cubicBezTo>
                  <a:pt x="24587" y="3667"/>
                  <a:pt x="24061" y="4168"/>
                  <a:pt x="23785" y="4945"/>
                </a:cubicBezTo>
                <a:cubicBezTo>
                  <a:pt x="23785" y="4970"/>
                  <a:pt x="23811" y="5020"/>
                  <a:pt x="23861" y="5045"/>
                </a:cubicBezTo>
                <a:cubicBezTo>
                  <a:pt x="23874" y="5052"/>
                  <a:pt x="23887" y="5055"/>
                  <a:pt x="23900" y="5055"/>
                </a:cubicBezTo>
                <a:cubicBezTo>
                  <a:pt x="23934" y="5055"/>
                  <a:pt x="23961" y="5032"/>
                  <a:pt x="23961" y="4995"/>
                </a:cubicBezTo>
                <a:cubicBezTo>
                  <a:pt x="24186" y="4293"/>
                  <a:pt x="24688" y="3842"/>
                  <a:pt x="25314" y="3717"/>
                </a:cubicBezTo>
                <a:cubicBezTo>
                  <a:pt x="25424" y="3699"/>
                  <a:pt x="25535" y="3691"/>
                  <a:pt x="25645" y="3691"/>
                </a:cubicBezTo>
                <a:cubicBezTo>
                  <a:pt x="26319" y="3691"/>
                  <a:pt x="26996" y="4013"/>
                  <a:pt x="27470" y="4594"/>
                </a:cubicBezTo>
                <a:cubicBezTo>
                  <a:pt x="27846" y="5045"/>
                  <a:pt x="28372" y="6023"/>
                  <a:pt x="27770" y="7502"/>
                </a:cubicBezTo>
                <a:cubicBezTo>
                  <a:pt x="27294" y="8705"/>
                  <a:pt x="26467" y="9456"/>
                  <a:pt x="25289" y="9732"/>
                </a:cubicBezTo>
                <a:cubicBezTo>
                  <a:pt x="24948" y="9819"/>
                  <a:pt x="24600" y="9857"/>
                  <a:pt x="24257" y="9857"/>
                </a:cubicBezTo>
                <a:cubicBezTo>
                  <a:pt x="22911" y="9857"/>
                  <a:pt x="21628" y="9274"/>
                  <a:pt x="21029" y="8755"/>
                </a:cubicBezTo>
                <a:cubicBezTo>
                  <a:pt x="20227" y="8078"/>
                  <a:pt x="19500" y="6524"/>
                  <a:pt x="19800" y="4770"/>
                </a:cubicBezTo>
                <a:cubicBezTo>
                  <a:pt x="20076" y="2990"/>
                  <a:pt x="21354" y="1562"/>
                  <a:pt x="23384" y="709"/>
                </a:cubicBezTo>
                <a:cubicBezTo>
                  <a:pt x="24326" y="326"/>
                  <a:pt x="25269" y="172"/>
                  <a:pt x="26176" y="172"/>
                </a:cubicBezTo>
                <a:cubicBezTo>
                  <a:pt x="29829" y="172"/>
                  <a:pt x="32893" y="2669"/>
                  <a:pt x="32933" y="2689"/>
                </a:cubicBezTo>
                <a:cubicBezTo>
                  <a:pt x="32958" y="2715"/>
                  <a:pt x="33009" y="2715"/>
                  <a:pt x="33034" y="2715"/>
                </a:cubicBezTo>
                <a:cubicBezTo>
                  <a:pt x="33048" y="2701"/>
                  <a:pt x="33668" y="2360"/>
                  <a:pt x="34540" y="2360"/>
                </a:cubicBezTo>
                <a:cubicBezTo>
                  <a:pt x="35234" y="2360"/>
                  <a:pt x="36086" y="2575"/>
                  <a:pt x="36918" y="3341"/>
                </a:cubicBezTo>
                <a:cubicBezTo>
                  <a:pt x="38823" y="5095"/>
                  <a:pt x="38397" y="6900"/>
                  <a:pt x="38397" y="6950"/>
                </a:cubicBezTo>
                <a:cubicBezTo>
                  <a:pt x="38397" y="6950"/>
                  <a:pt x="38222" y="8253"/>
                  <a:pt x="37169" y="8855"/>
                </a:cubicBezTo>
                <a:cubicBezTo>
                  <a:pt x="36815" y="9060"/>
                  <a:pt x="36410" y="9162"/>
                  <a:pt x="35952" y="9162"/>
                </a:cubicBezTo>
                <a:cubicBezTo>
                  <a:pt x="35405" y="9162"/>
                  <a:pt x="34783" y="9016"/>
                  <a:pt x="34086" y="8730"/>
                </a:cubicBezTo>
                <a:cubicBezTo>
                  <a:pt x="32983" y="8278"/>
                  <a:pt x="32432" y="7577"/>
                  <a:pt x="32532" y="6725"/>
                </a:cubicBezTo>
                <a:cubicBezTo>
                  <a:pt x="32633" y="5872"/>
                  <a:pt x="33435" y="5045"/>
                  <a:pt x="34262" y="4945"/>
                </a:cubicBezTo>
                <a:cubicBezTo>
                  <a:pt x="34322" y="4938"/>
                  <a:pt x="34381" y="4934"/>
                  <a:pt x="34439" y="4934"/>
                </a:cubicBezTo>
                <a:cubicBezTo>
                  <a:pt x="34957" y="4934"/>
                  <a:pt x="35367" y="5236"/>
                  <a:pt x="35615" y="5822"/>
                </a:cubicBezTo>
                <a:cubicBezTo>
                  <a:pt x="35615" y="5872"/>
                  <a:pt x="35665" y="5872"/>
                  <a:pt x="35715" y="5872"/>
                </a:cubicBezTo>
                <a:cubicBezTo>
                  <a:pt x="35765" y="5847"/>
                  <a:pt x="35791" y="5797"/>
                  <a:pt x="35765" y="5747"/>
                </a:cubicBezTo>
                <a:cubicBezTo>
                  <a:pt x="35497" y="5120"/>
                  <a:pt x="35029" y="4754"/>
                  <a:pt x="34450" y="4754"/>
                </a:cubicBezTo>
                <a:cubicBezTo>
                  <a:pt x="34380" y="4754"/>
                  <a:pt x="34309" y="4759"/>
                  <a:pt x="34237" y="4770"/>
                </a:cubicBezTo>
                <a:cubicBezTo>
                  <a:pt x="33334" y="4895"/>
                  <a:pt x="32482" y="5772"/>
                  <a:pt x="32357" y="6700"/>
                </a:cubicBezTo>
                <a:cubicBezTo>
                  <a:pt x="32282" y="7251"/>
                  <a:pt x="32407" y="8253"/>
                  <a:pt x="34011" y="8905"/>
                </a:cubicBezTo>
                <a:cubicBezTo>
                  <a:pt x="34716" y="9198"/>
                  <a:pt x="35357" y="9342"/>
                  <a:pt x="35927" y="9342"/>
                </a:cubicBezTo>
                <a:cubicBezTo>
                  <a:pt x="36432" y="9342"/>
                  <a:pt x="36881" y="9229"/>
                  <a:pt x="37269" y="9005"/>
                </a:cubicBezTo>
                <a:cubicBezTo>
                  <a:pt x="38247" y="8454"/>
                  <a:pt x="38522" y="7301"/>
                  <a:pt x="38572" y="7025"/>
                </a:cubicBezTo>
                <a:cubicBezTo>
                  <a:pt x="38572" y="7025"/>
                  <a:pt x="38584" y="7036"/>
                  <a:pt x="38591" y="7036"/>
                </a:cubicBezTo>
                <a:cubicBezTo>
                  <a:pt x="38595" y="7036"/>
                  <a:pt x="38598" y="7034"/>
                  <a:pt x="38598" y="7025"/>
                </a:cubicBezTo>
                <a:cubicBezTo>
                  <a:pt x="38600" y="7025"/>
                  <a:pt x="38624" y="7024"/>
                  <a:pt x="38665" y="7024"/>
                </a:cubicBezTo>
                <a:cubicBezTo>
                  <a:pt x="39039" y="7024"/>
                  <a:pt x="40846" y="7166"/>
                  <a:pt x="41455" y="10008"/>
                </a:cubicBezTo>
                <a:cubicBezTo>
                  <a:pt x="41455" y="10033"/>
                  <a:pt x="41455" y="10058"/>
                  <a:pt x="41480" y="10058"/>
                </a:cubicBezTo>
                <a:cubicBezTo>
                  <a:pt x="41492" y="10070"/>
                  <a:pt x="41511" y="10077"/>
                  <a:pt x="41530" y="10077"/>
                </a:cubicBezTo>
                <a:cubicBezTo>
                  <a:pt x="41549" y="10077"/>
                  <a:pt x="41567" y="10070"/>
                  <a:pt x="41580" y="10058"/>
                </a:cubicBezTo>
                <a:cubicBezTo>
                  <a:pt x="41580" y="10058"/>
                  <a:pt x="42002" y="9861"/>
                  <a:pt x="42653" y="9861"/>
                </a:cubicBezTo>
                <a:cubicBezTo>
                  <a:pt x="43396" y="9861"/>
                  <a:pt x="44436" y="10117"/>
                  <a:pt x="45490" y="11211"/>
                </a:cubicBezTo>
                <a:cubicBezTo>
                  <a:pt x="46617" y="12362"/>
                  <a:pt x="47552" y="12891"/>
                  <a:pt x="48459" y="12891"/>
                </a:cubicBezTo>
                <a:cubicBezTo>
                  <a:pt x="48480" y="12891"/>
                  <a:pt x="48501" y="12891"/>
                  <a:pt x="48522" y="12890"/>
                </a:cubicBezTo>
                <a:cubicBezTo>
                  <a:pt x="49425" y="12840"/>
                  <a:pt x="50302" y="12289"/>
                  <a:pt x="51279" y="11161"/>
                </a:cubicBezTo>
                <a:lnTo>
                  <a:pt x="51279" y="11161"/>
                </a:lnTo>
                <a:cubicBezTo>
                  <a:pt x="51304" y="11662"/>
                  <a:pt x="51229" y="13015"/>
                  <a:pt x="50152" y="13943"/>
                </a:cubicBezTo>
                <a:cubicBezTo>
                  <a:pt x="49371" y="14613"/>
                  <a:pt x="48211" y="14946"/>
                  <a:pt x="46714" y="14946"/>
                </a:cubicBezTo>
                <a:cubicBezTo>
                  <a:pt x="45135" y="14946"/>
                  <a:pt x="43181" y="14576"/>
                  <a:pt x="40903" y="13842"/>
                </a:cubicBezTo>
                <a:cubicBezTo>
                  <a:pt x="40889" y="13835"/>
                  <a:pt x="40876" y="13832"/>
                  <a:pt x="40865" y="13832"/>
                </a:cubicBezTo>
                <a:cubicBezTo>
                  <a:pt x="40839" y="13832"/>
                  <a:pt x="40821" y="13850"/>
                  <a:pt x="40803" y="13867"/>
                </a:cubicBezTo>
                <a:cubicBezTo>
                  <a:pt x="40765" y="13905"/>
                  <a:pt x="38248" y="16835"/>
                  <a:pt x="34907" y="16835"/>
                </a:cubicBezTo>
                <a:cubicBezTo>
                  <a:pt x="33816" y="16835"/>
                  <a:pt x="32638" y="16523"/>
                  <a:pt x="31430" y="15697"/>
                </a:cubicBezTo>
                <a:cubicBezTo>
                  <a:pt x="30678" y="15196"/>
                  <a:pt x="30252" y="14394"/>
                  <a:pt x="30277" y="13542"/>
                </a:cubicBezTo>
                <a:cubicBezTo>
                  <a:pt x="30302" y="12815"/>
                  <a:pt x="30628" y="12263"/>
                  <a:pt x="31279" y="11938"/>
                </a:cubicBezTo>
                <a:cubicBezTo>
                  <a:pt x="31817" y="11676"/>
                  <a:pt x="32362" y="11543"/>
                  <a:pt x="32873" y="11543"/>
                </a:cubicBezTo>
                <a:cubicBezTo>
                  <a:pt x="33291" y="11543"/>
                  <a:pt x="33686" y="11632"/>
                  <a:pt x="34036" y="11812"/>
                </a:cubicBezTo>
                <a:cubicBezTo>
                  <a:pt x="34638" y="12138"/>
                  <a:pt x="35039" y="12740"/>
                  <a:pt x="35139" y="13517"/>
                </a:cubicBezTo>
                <a:cubicBezTo>
                  <a:pt x="35189" y="14068"/>
                  <a:pt x="34938" y="14394"/>
                  <a:pt x="34688" y="14544"/>
                </a:cubicBezTo>
                <a:cubicBezTo>
                  <a:pt x="34443" y="14721"/>
                  <a:pt x="34118" y="14809"/>
                  <a:pt x="33784" y="14809"/>
                </a:cubicBezTo>
                <a:cubicBezTo>
                  <a:pt x="33501" y="14809"/>
                  <a:pt x="33211" y="14746"/>
                  <a:pt x="32958" y="14619"/>
                </a:cubicBezTo>
                <a:cubicBezTo>
                  <a:pt x="32507" y="14394"/>
                  <a:pt x="32257" y="13993"/>
                  <a:pt x="32257" y="13492"/>
                </a:cubicBezTo>
                <a:cubicBezTo>
                  <a:pt x="32257" y="13441"/>
                  <a:pt x="32232" y="13416"/>
                  <a:pt x="32181" y="13416"/>
                </a:cubicBezTo>
                <a:cubicBezTo>
                  <a:pt x="32131" y="13416"/>
                  <a:pt x="32081" y="13441"/>
                  <a:pt x="32081" y="13492"/>
                </a:cubicBezTo>
                <a:cubicBezTo>
                  <a:pt x="32081" y="14043"/>
                  <a:pt x="32357" y="14519"/>
                  <a:pt x="32883" y="14770"/>
                </a:cubicBezTo>
                <a:cubicBezTo>
                  <a:pt x="33145" y="14918"/>
                  <a:pt x="33458" y="14988"/>
                  <a:pt x="33769" y="14988"/>
                </a:cubicBezTo>
                <a:cubicBezTo>
                  <a:pt x="34143" y="14988"/>
                  <a:pt x="34514" y="14886"/>
                  <a:pt x="34788" y="14695"/>
                </a:cubicBezTo>
                <a:cubicBezTo>
                  <a:pt x="35189" y="14419"/>
                  <a:pt x="35364" y="13993"/>
                  <a:pt x="35314" y="13492"/>
                </a:cubicBezTo>
                <a:cubicBezTo>
                  <a:pt x="35214" y="12664"/>
                  <a:pt x="34788" y="12013"/>
                  <a:pt x="34111" y="11662"/>
                </a:cubicBezTo>
                <a:cubicBezTo>
                  <a:pt x="33746" y="11457"/>
                  <a:pt x="33324" y="11355"/>
                  <a:pt x="32876" y="11355"/>
                </a:cubicBezTo>
                <a:cubicBezTo>
                  <a:pt x="32339" y="11355"/>
                  <a:pt x="31764" y="11501"/>
                  <a:pt x="31204" y="11787"/>
                </a:cubicBezTo>
                <a:cubicBezTo>
                  <a:pt x="30477" y="12138"/>
                  <a:pt x="30126" y="12740"/>
                  <a:pt x="30101" y="13542"/>
                </a:cubicBezTo>
                <a:cubicBezTo>
                  <a:pt x="30076" y="14093"/>
                  <a:pt x="30252" y="14619"/>
                  <a:pt x="30552" y="15096"/>
                </a:cubicBezTo>
                <a:cubicBezTo>
                  <a:pt x="30528" y="15120"/>
                  <a:pt x="28074" y="17427"/>
                  <a:pt x="25545" y="17427"/>
                </a:cubicBezTo>
                <a:cubicBezTo>
                  <a:pt x="25518" y="17427"/>
                  <a:pt x="25492" y="17427"/>
                  <a:pt x="25465" y="17426"/>
                </a:cubicBezTo>
                <a:cubicBezTo>
                  <a:pt x="23059" y="17376"/>
                  <a:pt x="21254" y="15346"/>
                  <a:pt x="21054" y="15096"/>
                </a:cubicBezTo>
                <a:cubicBezTo>
                  <a:pt x="21079" y="14820"/>
                  <a:pt x="21104" y="12915"/>
                  <a:pt x="19099" y="12464"/>
                </a:cubicBezTo>
                <a:cubicBezTo>
                  <a:pt x="18861" y="12412"/>
                  <a:pt x="18628" y="12386"/>
                  <a:pt x="18404" y="12386"/>
                </a:cubicBezTo>
                <a:cubicBezTo>
                  <a:pt x="17663" y="12386"/>
                  <a:pt x="17022" y="12665"/>
                  <a:pt x="16617" y="13166"/>
                </a:cubicBezTo>
                <a:cubicBezTo>
                  <a:pt x="16166" y="13742"/>
                  <a:pt x="16091" y="14494"/>
                  <a:pt x="16442" y="15171"/>
                </a:cubicBezTo>
                <a:cubicBezTo>
                  <a:pt x="16784" y="15855"/>
                  <a:pt x="17352" y="16087"/>
                  <a:pt x="17848" y="16087"/>
                </a:cubicBezTo>
                <a:cubicBezTo>
                  <a:pt x="17970" y="16087"/>
                  <a:pt x="18088" y="16073"/>
                  <a:pt x="18196" y="16048"/>
                </a:cubicBezTo>
                <a:cubicBezTo>
                  <a:pt x="18773" y="15898"/>
                  <a:pt x="19174" y="15446"/>
                  <a:pt x="19174" y="14895"/>
                </a:cubicBezTo>
                <a:cubicBezTo>
                  <a:pt x="19174" y="14845"/>
                  <a:pt x="19149" y="14820"/>
                  <a:pt x="19099" y="14820"/>
                </a:cubicBezTo>
                <a:cubicBezTo>
                  <a:pt x="19049" y="14820"/>
                  <a:pt x="18998" y="14845"/>
                  <a:pt x="18998" y="14895"/>
                </a:cubicBezTo>
                <a:cubicBezTo>
                  <a:pt x="18998" y="15371"/>
                  <a:pt x="18673" y="15747"/>
                  <a:pt x="18146" y="15872"/>
                </a:cubicBezTo>
                <a:cubicBezTo>
                  <a:pt x="18050" y="15898"/>
                  <a:pt x="17944" y="15912"/>
                  <a:pt x="17833" y="15912"/>
                </a:cubicBezTo>
                <a:cubicBezTo>
                  <a:pt x="17399" y="15912"/>
                  <a:pt x="16892" y="15695"/>
                  <a:pt x="16592" y="15096"/>
                </a:cubicBezTo>
                <a:cubicBezTo>
                  <a:pt x="16292" y="14469"/>
                  <a:pt x="16342" y="13792"/>
                  <a:pt x="16743" y="13291"/>
                </a:cubicBezTo>
                <a:cubicBezTo>
                  <a:pt x="17106" y="12813"/>
                  <a:pt x="17703" y="12568"/>
                  <a:pt x="18400" y="12568"/>
                </a:cubicBezTo>
                <a:cubicBezTo>
                  <a:pt x="18616" y="12568"/>
                  <a:pt x="18842" y="12592"/>
                  <a:pt x="19074" y="12639"/>
                </a:cubicBezTo>
                <a:cubicBezTo>
                  <a:pt x="20978" y="13065"/>
                  <a:pt x="20903" y="14870"/>
                  <a:pt x="20878" y="15096"/>
                </a:cubicBezTo>
                <a:cubicBezTo>
                  <a:pt x="19676" y="16715"/>
                  <a:pt x="17848" y="17534"/>
                  <a:pt x="15500" y="17534"/>
                </a:cubicBezTo>
                <a:cubicBezTo>
                  <a:pt x="14177" y="17534"/>
                  <a:pt x="12689" y="17274"/>
                  <a:pt x="11054" y="16750"/>
                </a:cubicBezTo>
                <a:cubicBezTo>
                  <a:pt x="9926" y="16399"/>
                  <a:pt x="8923" y="15572"/>
                  <a:pt x="7946" y="14745"/>
                </a:cubicBezTo>
                <a:cubicBezTo>
                  <a:pt x="6617" y="13642"/>
                  <a:pt x="5239" y="12489"/>
                  <a:pt x="3485" y="12489"/>
                </a:cubicBezTo>
                <a:lnTo>
                  <a:pt x="3460" y="12489"/>
                </a:lnTo>
                <a:cubicBezTo>
                  <a:pt x="2783" y="12514"/>
                  <a:pt x="2307" y="12715"/>
                  <a:pt x="2081" y="13141"/>
                </a:cubicBezTo>
                <a:cubicBezTo>
                  <a:pt x="1530" y="14143"/>
                  <a:pt x="2407" y="15948"/>
                  <a:pt x="2758" y="16574"/>
                </a:cubicBezTo>
                <a:cubicBezTo>
                  <a:pt x="753" y="15672"/>
                  <a:pt x="226" y="13792"/>
                  <a:pt x="176" y="13642"/>
                </a:cubicBezTo>
                <a:cubicBezTo>
                  <a:pt x="176" y="12138"/>
                  <a:pt x="627" y="11035"/>
                  <a:pt x="1555" y="10384"/>
                </a:cubicBezTo>
                <a:cubicBezTo>
                  <a:pt x="2351" y="9819"/>
                  <a:pt x="3397" y="9634"/>
                  <a:pt x="4428" y="9634"/>
                </a:cubicBezTo>
                <a:cubicBezTo>
                  <a:pt x="6186" y="9634"/>
                  <a:pt x="7899" y="10173"/>
                  <a:pt x="8247" y="10283"/>
                </a:cubicBezTo>
                <a:cubicBezTo>
                  <a:pt x="8221" y="10434"/>
                  <a:pt x="8247" y="10810"/>
                  <a:pt x="8522" y="11186"/>
                </a:cubicBezTo>
                <a:cubicBezTo>
                  <a:pt x="8848" y="11612"/>
                  <a:pt x="9399" y="11862"/>
                  <a:pt x="10201" y="11938"/>
                </a:cubicBezTo>
                <a:cubicBezTo>
                  <a:pt x="10302" y="11963"/>
                  <a:pt x="10402" y="11963"/>
                  <a:pt x="10477" y="11963"/>
                </a:cubicBezTo>
                <a:cubicBezTo>
                  <a:pt x="11079" y="11963"/>
                  <a:pt x="11329" y="11737"/>
                  <a:pt x="11455" y="11512"/>
                </a:cubicBezTo>
                <a:cubicBezTo>
                  <a:pt x="11680" y="11136"/>
                  <a:pt x="11530" y="10609"/>
                  <a:pt x="11279" y="10283"/>
                </a:cubicBezTo>
                <a:cubicBezTo>
                  <a:pt x="11071" y="10034"/>
                  <a:pt x="10812" y="9888"/>
                  <a:pt x="10573" y="9888"/>
                </a:cubicBezTo>
                <a:cubicBezTo>
                  <a:pt x="10523" y="9888"/>
                  <a:pt x="10474" y="9895"/>
                  <a:pt x="10427" y="9908"/>
                </a:cubicBezTo>
                <a:cubicBezTo>
                  <a:pt x="9926" y="10033"/>
                  <a:pt x="9750" y="10283"/>
                  <a:pt x="9700" y="10459"/>
                </a:cubicBezTo>
                <a:cubicBezTo>
                  <a:pt x="9625" y="10760"/>
                  <a:pt x="9750" y="11060"/>
                  <a:pt x="9901" y="11211"/>
                </a:cubicBezTo>
                <a:cubicBezTo>
                  <a:pt x="9926" y="11236"/>
                  <a:pt x="9951" y="11248"/>
                  <a:pt x="9973" y="11248"/>
                </a:cubicBezTo>
                <a:cubicBezTo>
                  <a:pt x="9995" y="11248"/>
                  <a:pt x="10013" y="11236"/>
                  <a:pt x="10026" y="11211"/>
                </a:cubicBezTo>
                <a:cubicBezTo>
                  <a:pt x="10076" y="11186"/>
                  <a:pt x="10076" y="11136"/>
                  <a:pt x="10026" y="11085"/>
                </a:cubicBezTo>
                <a:cubicBezTo>
                  <a:pt x="9926" y="10985"/>
                  <a:pt x="9800" y="10760"/>
                  <a:pt x="9876" y="10509"/>
                </a:cubicBezTo>
                <a:cubicBezTo>
                  <a:pt x="9926" y="10309"/>
                  <a:pt x="10126" y="10158"/>
                  <a:pt x="10452" y="10083"/>
                </a:cubicBezTo>
                <a:cubicBezTo>
                  <a:pt x="10495" y="10069"/>
                  <a:pt x="10540" y="10061"/>
                  <a:pt x="10584" y="10061"/>
                </a:cubicBezTo>
                <a:cubicBezTo>
                  <a:pt x="10772" y="10061"/>
                  <a:pt x="10967" y="10186"/>
                  <a:pt x="11129" y="10409"/>
                </a:cubicBezTo>
                <a:cubicBezTo>
                  <a:pt x="11354" y="10684"/>
                  <a:pt x="11480" y="11111"/>
                  <a:pt x="11304" y="11436"/>
                </a:cubicBezTo>
                <a:cubicBezTo>
                  <a:pt x="11183" y="11659"/>
                  <a:pt x="10914" y="11784"/>
                  <a:pt x="10511" y="11784"/>
                </a:cubicBezTo>
                <a:cubicBezTo>
                  <a:pt x="10415" y="11784"/>
                  <a:pt x="10312" y="11777"/>
                  <a:pt x="10201" y="11762"/>
                </a:cubicBezTo>
                <a:cubicBezTo>
                  <a:pt x="9475" y="11687"/>
                  <a:pt x="8948" y="11461"/>
                  <a:pt x="8673" y="11060"/>
                </a:cubicBezTo>
                <a:cubicBezTo>
                  <a:pt x="8397" y="10735"/>
                  <a:pt x="8422" y="10359"/>
                  <a:pt x="8422" y="10258"/>
                </a:cubicBezTo>
                <a:cubicBezTo>
                  <a:pt x="9329" y="9137"/>
                  <a:pt x="10471" y="8858"/>
                  <a:pt x="11385" y="8858"/>
                </a:cubicBezTo>
                <a:cubicBezTo>
                  <a:pt x="12289" y="8858"/>
                  <a:pt x="12971" y="9131"/>
                  <a:pt x="12983" y="9131"/>
                </a:cubicBezTo>
                <a:cubicBezTo>
                  <a:pt x="12996" y="9143"/>
                  <a:pt x="13008" y="9149"/>
                  <a:pt x="13021" y="9149"/>
                </a:cubicBezTo>
                <a:cubicBezTo>
                  <a:pt x="13034" y="9149"/>
                  <a:pt x="13046" y="9143"/>
                  <a:pt x="13059" y="9131"/>
                </a:cubicBezTo>
                <a:cubicBezTo>
                  <a:pt x="13059" y="9131"/>
                  <a:pt x="13084" y="9106"/>
                  <a:pt x="13084" y="9080"/>
                </a:cubicBezTo>
                <a:cubicBezTo>
                  <a:pt x="13535" y="7727"/>
                  <a:pt x="15039" y="7025"/>
                  <a:pt x="15039" y="7025"/>
                </a:cubicBezTo>
                <a:cubicBezTo>
                  <a:pt x="15670" y="6729"/>
                  <a:pt x="16294" y="6620"/>
                  <a:pt x="16869" y="6620"/>
                </a:cubicBezTo>
                <a:cubicBezTo>
                  <a:pt x="18485" y="6620"/>
                  <a:pt x="19725" y="7483"/>
                  <a:pt x="19725" y="7502"/>
                </a:cubicBezTo>
                <a:cubicBezTo>
                  <a:pt x="19740" y="7509"/>
                  <a:pt x="19755" y="7512"/>
                  <a:pt x="19769" y="7512"/>
                </a:cubicBezTo>
                <a:cubicBezTo>
                  <a:pt x="19803" y="7512"/>
                  <a:pt x="19833" y="7494"/>
                  <a:pt x="19851" y="7476"/>
                </a:cubicBezTo>
                <a:cubicBezTo>
                  <a:pt x="19901" y="7426"/>
                  <a:pt x="19876" y="7376"/>
                  <a:pt x="19851" y="7351"/>
                </a:cubicBezTo>
                <a:cubicBezTo>
                  <a:pt x="19832" y="7333"/>
                  <a:pt x="18558" y="6437"/>
                  <a:pt x="16891" y="6437"/>
                </a:cubicBezTo>
                <a:cubicBezTo>
                  <a:pt x="16287" y="6437"/>
                  <a:pt x="15630" y="6555"/>
                  <a:pt x="14963" y="6875"/>
                </a:cubicBezTo>
                <a:cubicBezTo>
                  <a:pt x="14913" y="6900"/>
                  <a:pt x="13460" y="7577"/>
                  <a:pt x="12958" y="8930"/>
                </a:cubicBezTo>
                <a:cubicBezTo>
                  <a:pt x="12737" y="8853"/>
                  <a:pt x="12134" y="8672"/>
                  <a:pt x="11384" y="8672"/>
                </a:cubicBezTo>
                <a:cubicBezTo>
                  <a:pt x="10434" y="8672"/>
                  <a:pt x="9248" y="8960"/>
                  <a:pt x="8297" y="10108"/>
                </a:cubicBezTo>
                <a:cubicBezTo>
                  <a:pt x="7950" y="9998"/>
                  <a:pt x="6229" y="9443"/>
                  <a:pt x="4438" y="9443"/>
                </a:cubicBezTo>
                <a:cubicBezTo>
                  <a:pt x="3378" y="9443"/>
                  <a:pt x="2293" y="9637"/>
                  <a:pt x="1454" y="10233"/>
                </a:cubicBezTo>
                <a:cubicBezTo>
                  <a:pt x="477" y="10935"/>
                  <a:pt x="1" y="12088"/>
                  <a:pt x="1" y="13642"/>
                </a:cubicBezTo>
                <a:cubicBezTo>
                  <a:pt x="1" y="13667"/>
                  <a:pt x="1" y="13667"/>
                  <a:pt x="1" y="13667"/>
                </a:cubicBezTo>
                <a:cubicBezTo>
                  <a:pt x="1" y="13692"/>
                  <a:pt x="577" y="15923"/>
                  <a:pt x="2933" y="16850"/>
                </a:cubicBezTo>
                <a:cubicBezTo>
                  <a:pt x="2941" y="16857"/>
                  <a:pt x="2950" y="16860"/>
                  <a:pt x="2960" y="16860"/>
                </a:cubicBezTo>
                <a:cubicBezTo>
                  <a:pt x="2985" y="16860"/>
                  <a:pt x="3016" y="16843"/>
                  <a:pt x="3033" y="16825"/>
                </a:cubicBezTo>
                <a:cubicBezTo>
                  <a:pt x="3059" y="16800"/>
                  <a:pt x="3059" y="16750"/>
                  <a:pt x="3033" y="16725"/>
                </a:cubicBezTo>
                <a:cubicBezTo>
                  <a:pt x="3008" y="16700"/>
                  <a:pt x="1605" y="14344"/>
                  <a:pt x="2231" y="13241"/>
                </a:cubicBezTo>
                <a:cubicBezTo>
                  <a:pt x="2432" y="12865"/>
                  <a:pt x="2833" y="12690"/>
                  <a:pt x="3460" y="12690"/>
                </a:cubicBezTo>
                <a:lnTo>
                  <a:pt x="3485" y="12690"/>
                </a:lnTo>
                <a:cubicBezTo>
                  <a:pt x="5164" y="12690"/>
                  <a:pt x="6517" y="13792"/>
                  <a:pt x="7820" y="14895"/>
                </a:cubicBezTo>
                <a:cubicBezTo>
                  <a:pt x="8823" y="15722"/>
                  <a:pt x="9825" y="16574"/>
                  <a:pt x="11003" y="16925"/>
                </a:cubicBezTo>
                <a:cubicBezTo>
                  <a:pt x="12658" y="17451"/>
                  <a:pt x="14161" y="17727"/>
                  <a:pt x="15515" y="17727"/>
                </a:cubicBezTo>
                <a:cubicBezTo>
                  <a:pt x="17871" y="17727"/>
                  <a:pt x="19725" y="16900"/>
                  <a:pt x="20953" y="15271"/>
                </a:cubicBezTo>
                <a:cubicBezTo>
                  <a:pt x="21329" y="15697"/>
                  <a:pt x="23109" y="17577"/>
                  <a:pt x="25465" y="17602"/>
                </a:cubicBezTo>
                <a:lnTo>
                  <a:pt x="25515" y="17602"/>
                </a:lnTo>
                <a:cubicBezTo>
                  <a:pt x="28121" y="17602"/>
                  <a:pt x="30603" y="15296"/>
                  <a:pt x="30653" y="15221"/>
                </a:cubicBezTo>
                <a:cubicBezTo>
                  <a:pt x="30853" y="15471"/>
                  <a:pt x="31079" y="15672"/>
                  <a:pt x="31329" y="15847"/>
                </a:cubicBezTo>
                <a:cubicBezTo>
                  <a:pt x="32582" y="16700"/>
                  <a:pt x="33785" y="17025"/>
                  <a:pt x="34913" y="17025"/>
                </a:cubicBezTo>
                <a:cubicBezTo>
                  <a:pt x="38096" y="17025"/>
                  <a:pt x="40552" y="14419"/>
                  <a:pt x="40903" y="14018"/>
                </a:cubicBezTo>
                <a:cubicBezTo>
                  <a:pt x="43211" y="14757"/>
                  <a:pt x="45162" y="15127"/>
                  <a:pt x="46740" y="15127"/>
                </a:cubicBezTo>
                <a:cubicBezTo>
                  <a:pt x="48264" y="15127"/>
                  <a:pt x="49439" y="14782"/>
                  <a:pt x="50252" y="14093"/>
                </a:cubicBezTo>
                <a:cubicBezTo>
                  <a:pt x="51705" y="12840"/>
                  <a:pt x="51430" y="10935"/>
                  <a:pt x="51430" y="10910"/>
                </a:cubicBezTo>
                <a:cubicBezTo>
                  <a:pt x="51430" y="10885"/>
                  <a:pt x="51405" y="10860"/>
                  <a:pt x="51380" y="10835"/>
                </a:cubicBezTo>
                <a:cubicBezTo>
                  <a:pt x="51329" y="10835"/>
                  <a:pt x="51304" y="10835"/>
                  <a:pt x="51279" y="10860"/>
                </a:cubicBezTo>
                <a:cubicBezTo>
                  <a:pt x="50277" y="12088"/>
                  <a:pt x="49400" y="12664"/>
                  <a:pt x="48522" y="12690"/>
                </a:cubicBezTo>
                <a:cubicBezTo>
                  <a:pt x="48484" y="12692"/>
                  <a:pt x="48446" y="12693"/>
                  <a:pt x="48408" y="12693"/>
                </a:cubicBezTo>
                <a:cubicBezTo>
                  <a:pt x="47564" y="12693"/>
                  <a:pt x="46670" y="12164"/>
                  <a:pt x="45615" y="11085"/>
                </a:cubicBezTo>
                <a:cubicBezTo>
                  <a:pt x="44525" y="9950"/>
                  <a:pt x="43444" y="9683"/>
                  <a:pt x="42665" y="9683"/>
                </a:cubicBezTo>
                <a:cubicBezTo>
                  <a:pt x="42155" y="9683"/>
                  <a:pt x="41774" y="9798"/>
                  <a:pt x="41605" y="9857"/>
                </a:cubicBezTo>
                <a:cubicBezTo>
                  <a:pt x="40915" y="6874"/>
                  <a:pt x="38890" y="6850"/>
                  <a:pt x="38610" y="6850"/>
                </a:cubicBezTo>
                <a:cubicBezTo>
                  <a:pt x="38605" y="6850"/>
                  <a:pt x="38601" y="6850"/>
                  <a:pt x="38598" y="6850"/>
                </a:cubicBezTo>
                <a:cubicBezTo>
                  <a:pt x="38673" y="6424"/>
                  <a:pt x="38748" y="4770"/>
                  <a:pt x="37044" y="3216"/>
                </a:cubicBezTo>
                <a:cubicBezTo>
                  <a:pt x="36171" y="2404"/>
                  <a:pt x="35282" y="2178"/>
                  <a:pt x="34555" y="2178"/>
                </a:cubicBezTo>
                <a:cubicBezTo>
                  <a:pt x="33779" y="2178"/>
                  <a:pt x="33190" y="2436"/>
                  <a:pt x="33009" y="2514"/>
                </a:cubicBezTo>
                <a:cubicBezTo>
                  <a:pt x="32614" y="2198"/>
                  <a:pt x="29668" y="1"/>
                  <a:pt x="26194" y="1"/>
                </a:cubicBezTo>
                <a:close/>
              </a:path>
            </a:pathLst>
          </a:cu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17"/>
          <p:cNvSpPr/>
          <p:nvPr/>
        </p:nvSpPr>
        <p:spPr>
          <a:xfrm flipH="1" rot="2554271">
            <a:off x="7240897" y="-365445"/>
            <a:ext cx="2192329" cy="1317509"/>
          </a:xfrm>
          <a:custGeom>
            <a:rect b="b" l="l" r="r" t="t"/>
            <a:pathLst>
              <a:path extrusionOk="0" h="30932" w="51475">
                <a:moveTo>
                  <a:pt x="6690" y="6949"/>
                </a:moveTo>
                <a:cubicBezTo>
                  <a:pt x="6691" y="6949"/>
                  <a:pt x="6693" y="6949"/>
                  <a:pt x="6696" y="6951"/>
                </a:cubicBezTo>
                <a:lnTo>
                  <a:pt x="6690" y="6951"/>
                </a:lnTo>
                <a:cubicBezTo>
                  <a:pt x="6689" y="6949"/>
                  <a:pt x="6689" y="6949"/>
                  <a:pt x="6690" y="6949"/>
                </a:cubicBezTo>
                <a:close/>
                <a:moveTo>
                  <a:pt x="12884" y="10743"/>
                </a:moveTo>
                <a:lnTo>
                  <a:pt x="12913" y="10754"/>
                </a:lnTo>
                <a:lnTo>
                  <a:pt x="12913" y="10754"/>
                </a:lnTo>
                <a:cubicBezTo>
                  <a:pt x="12913" y="10756"/>
                  <a:pt x="12944" y="10776"/>
                  <a:pt x="12942" y="10776"/>
                </a:cubicBezTo>
                <a:cubicBezTo>
                  <a:pt x="12941" y="10776"/>
                  <a:pt x="12927" y="10768"/>
                  <a:pt x="12884" y="10743"/>
                </a:cubicBezTo>
                <a:close/>
                <a:moveTo>
                  <a:pt x="19039" y="14533"/>
                </a:moveTo>
                <a:cubicBezTo>
                  <a:pt x="19056" y="14543"/>
                  <a:pt x="19070" y="14551"/>
                  <a:pt x="19069" y="14551"/>
                </a:cubicBezTo>
                <a:cubicBezTo>
                  <a:pt x="19068" y="14551"/>
                  <a:pt x="19062" y="14548"/>
                  <a:pt x="19048" y="14542"/>
                </a:cubicBezTo>
                <a:lnTo>
                  <a:pt x="19039" y="14533"/>
                </a:lnTo>
                <a:close/>
                <a:moveTo>
                  <a:pt x="25653" y="17323"/>
                </a:moveTo>
                <a:cubicBezTo>
                  <a:pt x="25655" y="17323"/>
                  <a:pt x="25671" y="17329"/>
                  <a:pt x="25678" y="17330"/>
                </a:cubicBezTo>
                <a:lnTo>
                  <a:pt x="25678" y="17330"/>
                </a:lnTo>
                <a:lnTo>
                  <a:pt x="25678" y="17336"/>
                </a:lnTo>
                <a:lnTo>
                  <a:pt x="25678" y="17336"/>
                </a:lnTo>
                <a:cubicBezTo>
                  <a:pt x="25658" y="17326"/>
                  <a:pt x="25652" y="17323"/>
                  <a:pt x="25653" y="17323"/>
                </a:cubicBezTo>
                <a:close/>
                <a:moveTo>
                  <a:pt x="31263" y="22049"/>
                </a:moveTo>
                <a:cubicBezTo>
                  <a:pt x="31264" y="22049"/>
                  <a:pt x="31269" y="22053"/>
                  <a:pt x="31276" y="22058"/>
                </a:cubicBezTo>
                <a:lnTo>
                  <a:pt x="31276" y="22058"/>
                </a:lnTo>
                <a:lnTo>
                  <a:pt x="31266" y="22052"/>
                </a:lnTo>
                <a:cubicBezTo>
                  <a:pt x="31263" y="22050"/>
                  <a:pt x="31263" y="22049"/>
                  <a:pt x="31263" y="22049"/>
                </a:cubicBezTo>
                <a:close/>
                <a:moveTo>
                  <a:pt x="38477" y="23929"/>
                </a:moveTo>
                <a:cubicBezTo>
                  <a:pt x="38475" y="23929"/>
                  <a:pt x="38488" y="23934"/>
                  <a:pt x="38500" y="23938"/>
                </a:cubicBezTo>
                <a:lnTo>
                  <a:pt x="38500" y="23938"/>
                </a:lnTo>
                <a:lnTo>
                  <a:pt x="38496" y="23935"/>
                </a:lnTo>
                <a:cubicBezTo>
                  <a:pt x="38483" y="23931"/>
                  <a:pt x="38478" y="23929"/>
                  <a:pt x="38477" y="23929"/>
                </a:cubicBezTo>
                <a:close/>
                <a:moveTo>
                  <a:pt x="43536" y="29596"/>
                </a:moveTo>
                <a:lnTo>
                  <a:pt x="43543" y="29603"/>
                </a:lnTo>
                <a:cubicBezTo>
                  <a:pt x="43553" y="29603"/>
                  <a:pt x="43543" y="29598"/>
                  <a:pt x="43536" y="29596"/>
                </a:cubicBezTo>
                <a:close/>
                <a:moveTo>
                  <a:pt x="2344" y="1"/>
                </a:moveTo>
                <a:lnTo>
                  <a:pt x="1" y="4107"/>
                </a:lnTo>
                <a:cubicBezTo>
                  <a:pt x="1" y="4107"/>
                  <a:pt x="41" y="4127"/>
                  <a:pt x="81" y="4167"/>
                </a:cubicBezTo>
                <a:cubicBezTo>
                  <a:pt x="141" y="4207"/>
                  <a:pt x="241" y="4227"/>
                  <a:pt x="321" y="4307"/>
                </a:cubicBezTo>
                <a:cubicBezTo>
                  <a:pt x="361" y="4327"/>
                  <a:pt x="401" y="4367"/>
                  <a:pt x="461" y="4407"/>
                </a:cubicBezTo>
                <a:cubicBezTo>
                  <a:pt x="501" y="4447"/>
                  <a:pt x="542" y="4487"/>
                  <a:pt x="602" y="4527"/>
                </a:cubicBezTo>
                <a:cubicBezTo>
                  <a:pt x="642" y="4567"/>
                  <a:pt x="682" y="4647"/>
                  <a:pt x="742" y="4708"/>
                </a:cubicBezTo>
                <a:cubicBezTo>
                  <a:pt x="762" y="4748"/>
                  <a:pt x="802" y="4808"/>
                  <a:pt x="822" y="4848"/>
                </a:cubicBezTo>
                <a:cubicBezTo>
                  <a:pt x="842" y="4888"/>
                  <a:pt x="882" y="4948"/>
                  <a:pt x="902" y="5008"/>
                </a:cubicBezTo>
                <a:cubicBezTo>
                  <a:pt x="1022" y="5248"/>
                  <a:pt x="1142" y="5649"/>
                  <a:pt x="1323" y="6190"/>
                </a:cubicBezTo>
                <a:cubicBezTo>
                  <a:pt x="1503" y="6750"/>
                  <a:pt x="1723" y="7491"/>
                  <a:pt x="2224" y="8333"/>
                </a:cubicBezTo>
                <a:cubicBezTo>
                  <a:pt x="2344" y="8533"/>
                  <a:pt x="2484" y="8753"/>
                  <a:pt x="2645" y="8954"/>
                </a:cubicBezTo>
                <a:cubicBezTo>
                  <a:pt x="2805" y="9154"/>
                  <a:pt x="2985" y="9334"/>
                  <a:pt x="3165" y="9534"/>
                </a:cubicBezTo>
                <a:cubicBezTo>
                  <a:pt x="3406" y="9735"/>
                  <a:pt x="3626" y="9935"/>
                  <a:pt x="3886" y="10115"/>
                </a:cubicBezTo>
                <a:cubicBezTo>
                  <a:pt x="3946" y="10175"/>
                  <a:pt x="3986" y="10195"/>
                  <a:pt x="4027" y="10215"/>
                </a:cubicBezTo>
                <a:lnTo>
                  <a:pt x="4127" y="10275"/>
                </a:lnTo>
                <a:lnTo>
                  <a:pt x="4367" y="10416"/>
                </a:lnTo>
                <a:lnTo>
                  <a:pt x="4467" y="10476"/>
                </a:lnTo>
                <a:lnTo>
                  <a:pt x="4627" y="10576"/>
                </a:lnTo>
                <a:lnTo>
                  <a:pt x="4667" y="10596"/>
                </a:lnTo>
                <a:lnTo>
                  <a:pt x="4748" y="10636"/>
                </a:lnTo>
                <a:cubicBezTo>
                  <a:pt x="4868" y="10696"/>
                  <a:pt x="4988" y="10756"/>
                  <a:pt x="5108" y="10796"/>
                </a:cubicBezTo>
                <a:cubicBezTo>
                  <a:pt x="5228" y="10856"/>
                  <a:pt x="5348" y="10916"/>
                  <a:pt x="5469" y="10956"/>
                </a:cubicBezTo>
                <a:cubicBezTo>
                  <a:pt x="5609" y="10997"/>
                  <a:pt x="5749" y="11037"/>
                  <a:pt x="5889" y="11077"/>
                </a:cubicBezTo>
                <a:cubicBezTo>
                  <a:pt x="6029" y="11117"/>
                  <a:pt x="6150" y="11157"/>
                  <a:pt x="6290" y="11197"/>
                </a:cubicBezTo>
                <a:cubicBezTo>
                  <a:pt x="6450" y="11217"/>
                  <a:pt x="6590" y="11237"/>
                  <a:pt x="6730" y="11277"/>
                </a:cubicBezTo>
                <a:cubicBezTo>
                  <a:pt x="6950" y="11306"/>
                  <a:pt x="7170" y="11325"/>
                  <a:pt x="7382" y="11325"/>
                </a:cubicBezTo>
                <a:cubicBezTo>
                  <a:pt x="7460" y="11325"/>
                  <a:pt x="7537" y="11322"/>
                  <a:pt x="7612" y="11317"/>
                </a:cubicBezTo>
                <a:cubicBezTo>
                  <a:pt x="7670" y="11321"/>
                  <a:pt x="7727" y="11322"/>
                  <a:pt x="7783" y="11322"/>
                </a:cubicBezTo>
                <a:cubicBezTo>
                  <a:pt x="8028" y="11322"/>
                  <a:pt x="8244" y="11290"/>
                  <a:pt x="8473" y="11257"/>
                </a:cubicBezTo>
                <a:cubicBezTo>
                  <a:pt x="8753" y="11217"/>
                  <a:pt x="9014" y="11157"/>
                  <a:pt x="9254" y="11097"/>
                </a:cubicBezTo>
                <a:cubicBezTo>
                  <a:pt x="9494" y="11037"/>
                  <a:pt x="9755" y="10976"/>
                  <a:pt x="9955" y="10916"/>
                </a:cubicBezTo>
                <a:cubicBezTo>
                  <a:pt x="10135" y="10856"/>
                  <a:pt x="10336" y="10796"/>
                  <a:pt x="10536" y="10716"/>
                </a:cubicBezTo>
                <a:cubicBezTo>
                  <a:pt x="11095" y="10539"/>
                  <a:pt x="11471" y="10471"/>
                  <a:pt x="11813" y="10471"/>
                </a:cubicBezTo>
                <a:cubicBezTo>
                  <a:pt x="11937" y="10471"/>
                  <a:pt x="12056" y="10480"/>
                  <a:pt x="12178" y="10496"/>
                </a:cubicBezTo>
                <a:cubicBezTo>
                  <a:pt x="12198" y="10496"/>
                  <a:pt x="12238" y="10516"/>
                  <a:pt x="12278" y="10516"/>
                </a:cubicBezTo>
                <a:cubicBezTo>
                  <a:pt x="12294" y="10516"/>
                  <a:pt x="12304" y="10513"/>
                  <a:pt x="12319" y="10513"/>
                </a:cubicBezTo>
                <a:cubicBezTo>
                  <a:pt x="12341" y="10513"/>
                  <a:pt x="12375" y="10520"/>
                  <a:pt x="12459" y="10556"/>
                </a:cubicBezTo>
                <a:lnTo>
                  <a:pt x="12759" y="10696"/>
                </a:lnTo>
                <a:lnTo>
                  <a:pt x="12855" y="10732"/>
                </a:lnTo>
                <a:lnTo>
                  <a:pt x="12855" y="10732"/>
                </a:lnTo>
                <a:lnTo>
                  <a:pt x="12859" y="10736"/>
                </a:lnTo>
                <a:lnTo>
                  <a:pt x="12919" y="10776"/>
                </a:lnTo>
                <a:cubicBezTo>
                  <a:pt x="13019" y="10836"/>
                  <a:pt x="13180" y="10896"/>
                  <a:pt x="13260" y="10997"/>
                </a:cubicBezTo>
                <a:cubicBezTo>
                  <a:pt x="13320" y="11037"/>
                  <a:pt x="13360" y="11077"/>
                  <a:pt x="13420" y="11097"/>
                </a:cubicBezTo>
                <a:lnTo>
                  <a:pt x="13540" y="11237"/>
                </a:lnTo>
                <a:cubicBezTo>
                  <a:pt x="13901" y="11577"/>
                  <a:pt x="14121" y="12178"/>
                  <a:pt x="14421" y="13180"/>
                </a:cubicBezTo>
                <a:cubicBezTo>
                  <a:pt x="14702" y="14141"/>
                  <a:pt x="15223" y="15543"/>
                  <a:pt x="16444" y="16504"/>
                </a:cubicBezTo>
                <a:lnTo>
                  <a:pt x="16665" y="16685"/>
                </a:lnTo>
                <a:lnTo>
                  <a:pt x="16785" y="16785"/>
                </a:lnTo>
                <a:cubicBezTo>
                  <a:pt x="16825" y="16805"/>
                  <a:pt x="16845" y="16805"/>
                  <a:pt x="16865" y="16825"/>
                </a:cubicBezTo>
                <a:lnTo>
                  <a:pt x="17205" y="17025"/>
                </a:lnTo>
                <a:lnTo>
                  <a:pt x="17446" y="17185"/>
                </a:lnTo>
                <a:lnTo>
                  <a:pt x="17686" y="17286"/>
                </a:lnTo>
                <a:lnTo>
                  <a:pt x="18147" y="17486"/>
                </a:lnTo>
                <a:cubicBezTo>
                  <a:pt x="18727" y="17704"/>
                  <a:pt x="19374" y="17872"/>
                  <a:pt x="20026" y="17872"/>
                </a:cubicBezTo>
                <a:cubicBezTo>
                  <a:pt x="20094" y="17872"/>
                  <a:pt x="20162" y="17870"/>
                  <a:pt x="20230" y="17866"/>
                </a:cubicBezTo>
                <a:cubicBezTo>
                  <a:pt x="20931" y="17846"/>
                  <a:pt x="21572" y="17706"/>
                  <a:pt x="22112" y="17546"/>
                </a:cubicBezTo>
                <a:cubicBezTo>
                  <a:pt x="22653" y="17366"/>
                  <a:pt x="23114" y="17225"/>
                  <a:pt x="23535" y="17105"/>
                </a:cubicBezTo>
                <a:cubicBezTo>
                  <a:pt x="23861" y="17028"/>
                  <a:pt x="24126" y="16998"/>
                  <a:pt x="24388" y="16998"/>
                </a:cubicBezTo>
                <a:cubicBezTo>
                  <a:pt x="24464" y="16998"/>
                  <a:pt x="24540" y="17001"/>
                  <a:pt x="24616" y="17005"/>
                </a:cubicBezTo>
                <a:cubicBezTo>
                  <a:pt x="24696" y="17025"/>
                  <a:pt x="24796" y="17025"/>
                  <a:pt x="24876" y="17045"/>
                </a:cubicBezTo>
                <a:cubicBezTo>
                  <a:pt x="24937" y="17065"/>
                  <a:pt x="24997" y="17085"/>
                  <a:pt x="25077" y="17085"/>
                </a:cubicBezTo>
                <a:lnTo>
                  <a:pt x="25117" y="17105"/>
                </a:lnTo>
                <a:cubicBezTo>
                  <a:pt x="25137" y="17105"/>
                  <a:pt x="25157" y="17105"/>
                  <a:pt x="25197" y="17125"/>
                </a:cubicBezTo>
                <a:lnTo>
                  <a:pt x="25377" y="17205"/>
                </a:lnTo>
                <a:lnTo>
                  <a:pt x="25678" y="17339"/>
                </a:lnTo>
                <a:lnTo>
                  <a:pt x="25678" y="17346"/>
                </a:lnTo>
                <a:lnTo>
                  <a:pt x="25718" y="17366"/>
                </a:lnTo>
                <a:lnTo>
                  <a:pt x="25778" y="17386"/>
                </a:lnTo>
                <a:lnTo>
                  <a:pt x="25898" y="17466"/>
                </a:lnTo>
                <a:cubicBezTo>
                  <a:pt x="25978" y="17526"/>
                  <a:pt x="26078" y="17566"/>
                  <a:pt x="26138" y="17626"/>
                </a:cubicBezTo>
                <a:lnTo>
                  <a:pt x="26339" y="17786"/>
                </a:lnTo>
                <a:cubicBezTo>
                  <a:pt x="26419" y="17846"/>
                  <a:pt x="26459" y="17906"/>
                  <a:pt x="26519" y="17987"/>
                </a:cubicBezTo>
                <a:cubicBezTo>
                  <a:pt x="26759" y="18247"/>
                  <a:pt x="26959" y="18547"/>
                  <a:pt x="27120" y="18948"/>
                </a:cubicBezTo>
                <a:cubicBezTo>
                  <a:pt x="27280" y="19348"/>
                  <a:pt x="27400" y="19829"/>
                  <a:pt x="27580" y="20350"/>
                </a:cubicBezTo>
                <a:cubicBezTo>
                  <a:pt x="27741" y="20891"/>
                  <a:pt x="27981" y="21471"/>
                  <a:pt x="28321" y="22012"/>
                </a:cubicBezTo>
                <a:lnTo>
                  <a:pt x="28602" y="22413"/>
                </a:lnTo>
                <a:lnTo>
                  <a:pt x="28922" y="22773"/>
                </a:lnTo>
                <a:cubicBezTo>
                  <a:pt x="29022" y="22914"/>
                  <a:pt x="29163" y="23014"/>
                  <a:pt x="29303" y="23134"/>
                </a:cubicBezTo>
                <a:cubicBezTo>
                  <a:pt x="29423" y="23234"/>
                  <a:pt x="29583" y="23374"/>
                  <a:pt x="29703" y="23434"/>
                </a:cubicBezTo>
                <a:lnTo>
                  <a:pt x="30024" y="23635"/>
                </a:lnTo>
                <a:lnTo>
                  <a:pt x="30184" y="23735"/>
                </a:lnTo>
                <a:cubicBezTo>
                  <a:pt x="30180" y="23732"/>
                  <a:pt x="30177" y="23731"/>
                  <a:pt x="30176" y="23731"/>
                </a:cubicBezTo>
                <a:cubicBezTo>
                  <a:pt x="30170" y="23731"/>
                  <a:pt x="30242" y="23778"/>
                  <a:pt x="30260" y="23778"/>
                </a:cubicBezTo>
                <a:cubicBezTo>
                  <a:pt x="30263" y="23778"/>
                  <a:pt x="30264" y="23777"/>
                  <a:pt x="30264" y="23775"/>
                </a:cubicBezTo>
                <a:lnTo>
                  <a:pt x="30304" y="23795"/>
                </a:lnTo>
                <a:lnTo>
                  <a:pt x="30344" y="23815"/>
                </a:lnTo>
                <a:lnTo>
                  <a:pt x="30444" y="23875"/>
                </a:lnTo>
                <a:cubicBezTo>
                  <a:pt x="30725" y="23995"/>
                  <a:pt x="31005" y="24115"/>
                  <a:pt x="31306" y="24195"/>
                </a:cubicBezTo>
                <a:cubicBezTo>
                  <a:pt x="31606" y="24296"/>
                  <a:pt x="31927" y="24336"/>
                  <a:pt x="32247" y="24376"/>
                </a:cubicBezTo>
                <a:cubicBezTo>
                  <a:pt x="32387" y="24396"/>
                  <a:pt x="32547" y="24396"/>
                  <a:pt x="32708" y="24396"/>
                </a:cubicBezTo>
                <a:cubicBezTo>
                  <a:pt x="32868" y="24396"/>
                  <a:pt x="33008" y="24396"/>
                  <a:pt x="33148" y="24376"/>
                </a:cubicBezTo>
                <a:cubicBezTo>
                  <a:pt x="33769" y="24316"/>
                  <a:pt x="34290" y="24155"/>
                  <a:pt x="34771" y="24015"/>
                </a:cubicBezTo>
                <a:cubicBezTo>
                  <a:pt x="35271" y="23855"/>
                  <a:pt x="35692" y="23715"/>
                  <a:pt x="36093" y="23635"/>
                </a:cubicBezTo>
                <a:cubicBezTo>
                  <a:pt x="36313" y="23574"/>
                  <a:pt x="36493" y="23554"/>
                  <a:pt x="36693" y="23534"/>
                </a:cubicBezTo>
                <a:lnTo>
                  <a:pt x="36974" y="23534"/>
                </a:lnTo>
                <a:cubicBezTo>
                  <a:pt x="37074" y="23534"/>
                  <a:pt x="37174" y="23534"/>
                  <a:pt x="37254" y="23554"/>
                </a:cubicBezTo>
                <a:lnTo>
                  <a:pt x="37535" y="23595"/>
                </a:lnTo>
                <a:cubicBezTo>
                  <a:pt x="37615" y="23615"/>
                  <a:pt x="37695" y="23635"/>
                  <a:pt x="37775" y="23655"/>
                </a:cubicBezTo>
                <a:cubicBezTo>
                  <a:pt x="37935" y="23675"/>
                  <a:pt x="38176" y="23795"/>
                  <a:pt x="38376" y="23875"/>
                </a:cubicBezTo>
                <a:lnTo>
                  <a:pt x="38456" y="23915"/>
                </a:lnTo>
                <a:lnTo>
                  <a:pt x="38496" y="23935"/>
                </a:lnTo>
                <a:lnTo>
                  <a:pt x="38516" y="23935"/>
                </a:lnTo>
                <a:cubicBezTo>
                  <a:pt x="38520" y="23939"/>
                  <a:pt x="38519" y="23941"/>
                  <a:pt x="38515" y="23941"/>
                </a:cubicBezTo>
                <a:cubicBezTo>
                  <a:pt x="38512" y="23941"/>
                  <a:pt x="38506" y="23940"/>
                  <a:pt x="38500" y="23938"/>
                </a:cubicBezTo>
                <a:lnTo>
                  <a:pt x="38500" y="23938"/>
                </a:lnTo>
                <a:lnTo>
                  <a:pt x="38616" y="24015"/>
                </a:lnTo>
                <a:lnTo>
                  <a:pt x="38857" y="24155"/>
                </a:lnTo>
                <a:cubicBezTo>
                  <a:pt x="39037" y="24255"/>
                  <a:pt x="39157" y="24376"/>
                  <a:pt x="39317" y="24496"/>
                </a:cubicBezTo>
                <a:cubicBezTo>
                  <a:pt x="39838" y="24997"/>
                  <a:pt x="40158" y="25678"/>
                  <a:pt x="40399" y="26459"/>
                </a:cubicBezTo>
                <a:cubicBezTo>
                  <a:pt x="40639" y="27240"/>
                  <a:pt x="40799" y="28161"/>
                  <a:pt x="41300" y="28902"/>
                </a:cubicBezTo>
                <a:cubicBezTo>
                  <a:pt x="41420" y="29082"/>
                  <a:pt x="41500" y="29303"/>
                  <a:pt x="41641" y="29463"/>
                </a:cubicBezTo>
                <a:lnTo>
                  <a:pt x="41861" y="29703"/>
                </a:lnTo>
                <a:cubicBezTo>
                  <a:pt x="41941" y="29783"/>
                  <a:pt x="42101" y="29803"/>
                  <a:pt x="42181" y="29863"/>
                </a:cubicBezTo>
                <a:cubicBezTo>
                  <a:pt x="42261" y="29944"/>
                  <a:pt x="42382" y="29984"/>
                  <a:pt x="42462" y="30044"/>
                </a:cubicBezTo>
                <a:cubicBezTo>
                  <a:pt x="42542" y="30104"/>
                  <a:pt x="42642" y="30124"/>
                  <a:pt x="42722" y="30184"/>
                </a:cubicBezTo>
                <a:lnTo>
                  <a:pt x="42962" y="30324"/>
                </a:lnTo>
                <a:lnTo>
                  <a:pt x="43022" y="30344"/>
                </a:lnTo>
                <a:lnTo>
                  <a:pt x="43043" y="30364"/>
                </a:lnTo>
                <a:cubicBezTo>
                  <a:pt x="43043" y="30364"/>
                  <a:pt x="43081" y="30390"/>
                  <a:pt x="43086" y="30390"/>
                </a:cubicBezTo>
                <a:cubicBezTo>
                  <a:pt x="43087" y="30390"/>
                  <a:pt x="43087" y="30388"/>
                  <a:pt x="43083" y="30384"/>
                </a:cubicBezTo>
                <a:lnTo>
                  <a:pt x="43103" y="30384"/>
                </a:lnTo>
                <a:lnTo>
                  <a:pt x="43243" y="30444"/>
                </a:lnTo>
                <a:cubicBezTo>
                  <a:pt x="43856" y="30769"/>
                  <a:pt x="44550" y="30931"/>
                  <a:pt x="45193" y="30931"/>
                </a:cubicBezTo>
                <a:cubicBezTo>
                  <a:pt x="45265" y="30931"/>
                  <a:pt x="45336" y="30929"/>
                  <a:pt x="45406" y="30925"/>
                </a:cubicBezTo>
                <a:cubicBezTo>
                  <a:pt x="46107" y="30885"/>
                  <a:pt x="46708" y="30705"/>
                  <a:pt x="47229" y="30544"/>
                </a:cubicBezTo>
                <a:cubicBezTo>
                  <a:pt x="47769" y="30384"/>
                  <a:pt x="48230" y="30224"/>
                  <a:pt x="48671" y="30144"/>
                </a:cubicBezTo>
                <a:cubicBezTo>
                  <a:pt x="48955" y="30083"/>
                  <a:pt x="49224" y="30059"/>
                  <a:pt x="49471" y="30059"/>
                </a:cubicBezTo>
                <a:cubicBezTo>
                  <a:pt x="49954" y="30059"/>
                  <a:pt x="50355" y="30151"/>
                  <a:pt x="50633" y="30244"/>
                </a:cubicBezTo>
                <a:cubicBezTo>
                  <a:pt x="50854" y="30304"/>
                  <a:pt x="51014" y="30404"/>
                  <a:pt x="51134" y="30444"/>
                </a:cubicBezTo>
                <a:cubicBezTo>
                  <a:pt x="51254" y="30504"/>
                  <a:pt x="51314" y="30524"/>
                  <a:pt x="51314" y="30524"/>
                </a:cubicBezTo>
                <a:lnTo>
                  <a:pt x="51475" y="30204"/>
                </a:lnTo>
                <a:cubicBezTo>
                  <a:pt x="51475" y="30204"/>
                  <a:pt x="51415" y="30164"/>
                  <a:pt x="51294" y="30124"/>
                </a:cubicBezTo>
                <a:cubicBezTo>
                  <a:pt x="51174" y="30064"/>
                  <a:pt x="51034" y="29964"/>
                  <a:pt x="50794" y="29863"/>
                </a:cubicBezTo>
                <a:cubicBezTo>
                  <a:pt x="50673" y="29823"/>
                  <a:pt x="50533" y="29763"/>
                  <a:pt x="50373" y="29723"/>
                </a:cubicBezTo>
                <a:cubicBezTo>
                  <a:pt x="50213" y="29663"/>
                  <a:pt x="50053" y="29643"/>
                  <a:pt x="49872" y="29603"/>
                </a:cubicBezTo>
                <a:cubicBezTo>
                  <a:pt x="49672" y="29563"/>
                  <a:pt x="49472" y="29583"/>
                  <a:pt x="49251" y="29563"/>
                </a:cubicBezTo>
                <a:cubicBezTo>
                  <a:pt x="49051" y="29563"/>
                  <a:pt x="48811" y="29563"/>
                  <a:pt x="48570" y="29603"/>
                </a:cubicBezTo>
                <a:cubicBezTo>
                  <a:pt x="48090" y="29663"/>
                  <a:pt x="47589" y="29803"/>
                  <a:pt x="47068" y="29924"/>
                </a:cubicBezTo>
                <a:cubicBezTo>
                  <a:pt x="46528" y="30044"/>
                  <a:pt x="45967" y="30164"/>
                  <a:pt x="45386" y="30164"/>
                </a:cubicBezTo>
                <a:cubicBezTo>
                  <a:pt x="44805" y="30144"/>
                  <a:pt x="44224" y="29984"/>
                  <a:pt x="43663" y="29663"/>
                </a:cubicBezTo>
                <a:lnTo>
                  <a:pt x="43543" y="29603"/>
                </a:lnTo>
                <a:cubicBezTo>
                  <a:pt x="43530" y="29596"/>
                  <a:pt x="43528" y="29594"/>
                  <a:pt x="43530" y="29594"/>
                </a:cubicBezTo>
                <a:cubicBezTo>
                  <a:pt x="43531" y="29594"/>
                  <a:pt x="43533" y="29595"/>
                  <a:pt x="43536" y="29596"/>
                </a:cubicBezTo>
                <a:lnTo>
                  <a:pt x="43536" y="29596"/>
                </a:lnTo>
                <a:lnTo>
                  <a:pt x="43523" y="29583"/>
                </a:lnTo>
                <a:lnTo>
                  <a:pt x="43463" y="29543"/>
                </a:lnTo>
                <a:lnTo>
                  <a:pt x="43243" y="29383"/>
                </a:lnTo>
                <a:cubicBezTo>
                  <a:pt x="43183" y="29343"/>
                  <a:pt x="43083" y="29283"/>
                  <a:pt x="43022" y="29223"/>
                </a:cubicBezTo>
                <a:lnTo>
                  <a:pt x="42862" y="29062"/>
                </a:lnTo>
                <a:lnTo>
                  <a:pt x="42682" y="28902"/>
                </a:lnTo>
                <a:lnTo>
                  <a:pt x="42542" y="28722"/>
                </a:lnTo>
                <a:cubicBezTo>
                  <a:pt x="42422" y="28602"/>
                  <a:pt x="42342" y="28441"/>
                  <a:pt x="42261" y="28301"/>
                </a:cubicBezTo>
                <a:cubicBezTo>
                  <a:pt x="41921" y="27720"/>
                  <a:pt x="41761" y="26979"/>
                  <a:pt x="41560" y="26138"/>
                </a:cubicBezTo>
                <a:cubicBezTo>
                  <a:pt x="41380" y="25317"/>
                  <a:pt x="41020" y="24316"/>
                  <a:pt x="40299" y="23534"/>
                </a:cubicBezTo>
                <a:cubicBezTo>
                  <a:pt x="40098" y="23354"/>
                  <a:pt x="39918" y="23154"/>
                  <a:pt x="39698" y="23014"/>
                </a:cubicBezTo>
                <a:lnTo>
                  <a:pt x="39377" y="22773"/>
                </a:lnTo>
                <a:lnTo>
                  <a:pt x="39217" y="22673"/>
                </a:lnTo>
                <a:lnTo>
                  <a:pt x="39017" y="22573"/>
                </a:lnTo>
                <a:cubicBezTo>
                  <a:pt x="38796" y="22453"/>
                  <a:pt x="38636" y="22353"/>
                  <a:pt x="38336" y="22253"/>
                </a:cubicBezTo>
                <a:lnTo>
                  <a:pt x="37915" y="22092"/>
                </a:lnTo>
                <a:lnTo>
                  <a:pt x="37495" y="22012"/>
                </a:lnTo>
                <a:cubicBezTo>
                  <a:pt x="37224" y="21960"/>
                  <a:pt x="36953" y="21938"/>
                  <a:pt x="36686" y="21938"/>
                </a:cubicBezTo>
                <a:cubicBezTo>
                  <a:pt x="35825" y="21938"/>
                  <a:pt x="34998" y="22165"/>
                  <a:pt x="34310" y="22333"/>
                </a:cubicBezTo>
                <a:cubicBezTo>
                  <a:pt x="33804" y="22454"/>
                  <a:pt x="33347" y="22532"/>
                  <a:pt x="32918" y="22532"/>
                </a:cubicBezTo>
                <a:cubicBezTo>
                  <a:pt x="32565" y="22532"/>
                  <a:pt x="32232" y="22479"/>
                  <a:pt x="31907" y="22353"/>
                </a:cubicBezTo>
                <a:cubicBezTo>
                  <a:pt x="31726" y="22313"/>
                  <a:pt x="31546" y="22193"/>
                  <a:pt x="31366" y="22112"/>
                </a:cubicBezTo>
                <a:lnTo>
                  <a:pt x="31306" y="22072"/>
                </a:lnTo>
                <a:lnTo>
                  <a:pt x="31145" y="21952"/>
                </a:lnTo>
                <a:lnTo>
                  <a:pt x="30825" y="21732"/>
                </a:lnTo>
                <a:cubicBezTo>
                  <a:pt x="30745" y="21672"/>
                  <a:pt x="30705" y="21612"/>
                  <a:pt x="30645" y="21552"/>
                </a:cubicBezTo>
                <a:cubicBezTo>
                  <a:pt x="30585" y="21512"/>
                  <a:pt x="30525" y="21451"/>
                  <a:pt x="30464" y="21371"/>
                </a:cubicBezTo>
                <a:lnTo>
                  <a:pt x="30304" y="21171"/>
                </a:lnTo>
                <a:lnTo>
                  <a:pt x="30164" y="20911"/>
                </a:lnTo>
                <a:cubicBezTo>
                  <a:pt x="29984" y="20590"/>
                  <a:pt x="29844" y="20210"/>
                  <a:pt x="29743" y="19729"/>
                </a:cubicBezTo>
                <a:cubicBezTo>
                  <a:pt x="29623" y="19268"/>
                  <a:pt x="29503" y="18748"/>
                  <a:pt x="29323" y="18167"/>
                </a:cubicBezTo>
                <a:cubicBezTo>
                  <a:pt x="29163" y="17606"/>
                  <a:pt x="28862" y="16985"/>
                  <a:pt x="28442" y="16444"/>
                </a:cubicBezTo>
                <a:cubicBezTo>
                  <a:pt x="28321" y="16304"/>
                  <a:pt x="28221" y="16164"/>
                  <a:pt x="28101" y="16044"/>
                </a:cubicBezTo>
                <a:lnTo>
                  <a:pt x="27721" y="15703"/>
                </a:lnTo>
                <a:cubicBezTo>
                  <a:pt x="27600" y="15563"/>
                  <a:pt x="27460" y="15483"/>
                  <a:pt x="27320" y="15383"/>
                </a:cubicBezTo>
                <a:lnTo>
                  <a:pt x="27120" y="15243"/>
                </a:lnTo>
                <a:lnTo>
                  <a:pt x="27020" y="15182"/>
                </a:lnTo>
                <a:lnTo>
                  <a:pt x="26959" y="15142"/>
                </a:lnTo>
                <a:lnTo>
                  <a:pt x="26939" y="15122"/>
                </a:lnTo>
                <a:cubicBezTo>
                  <a:pt x="26933" y="15119"/>
                  <a:pt x="26930" y="15118"/>
                  <a:pt x="26929" y="15118"/>
                </a:cubicBezTo>
                <a:cubicBezTo>
                  <a:pt x="26928" y="15118"/>
                  <a:pt x="26934" y="15122"/>
                  <a:pt x="26934" y="15122"/>
                </a:cubicBezTo>
                <a:cubicBezTo>
                  <a:pt x="26934" y="15122"/>
                  <a:pt x="26919" y="15112"/>
                  <a:pt x="26839" y="15062"/>
                </a:cubicBezTo>
                <a:lnTo>
                  <a:pt x="26499" y="14882"/>
                </a:lnTo>
                <a:lnTo>
                  <a:pt x="26319" y="14802"/>
                </a:lnTo>
                <a:cubicBezTo>
                  <a:pt x="26299" y="14782"/>
                  <a:pt x="26258" y="14762"/>
                  <a:pt x="26218" y="14742"/>
                </a:cubicBezTo>
                <a:lnTo>
                  <a:pt x="26078" y="14702"/>
                </a:lnTo>
                <a:cubicBezTo>
                  <a:pt x="25898" y="14622"/>
                  <a:pt x="25718" y="14562"/>
                  <a:pt x="25537" y="14502"/>
                </a:cubicBezTo>
                <a:cubicBezTo>
                  <a:pt x="25357" y="14461"/>
                  <a:pt x="25177" y="14441"/>
                  <a:pt x="24997" y="14401"/>
                </a:cubicBezTo>
                <a:cubicBezTo>
                  <a:pt x="24684" y="14346"/>
                  <a:pt x="24364" y="14321"/>
                  <a:pt x="24050" y="14321"/>
                </a:cubicBezTo>
                <a:cubicBezTo>
                  <a:pt x="23680" y="14321"/>
                  <a:pt x="23319" y="14356"/>
                  <a:pt x="22994" y="14421"/>
                </a:cubicBezTo>
                <a:cubicBezTo>
                  <a:pt x="22373" y="14542"/>
                  <a:pt x="21852" y="14682"/>
                  <a:pt x="21391" y="14782"/>
                </a:cubicBezTo>
                <a:cubicBezTo>
                  <a:pt x="20931" y="14882"/>
                  <a:pt x="20550" y="14922"/>
                  <a:pt x="20230" y="14922"/>
                </a:cubicBezTo>
                <a:cubicBezTo>
                  <a:pt x="19909" y="14922"/>
                  <a:pt x="19629" y="14802"/>
                  <a:pt x="19329" y="14682"/>
                </a:cubicBezTo>
                <a:lnTo>
                  <a:pt x="19088" y="14562"/>
                </a:lnTo>
                <a:lnTo>
                  <a:pt x="19038" y="14532"/>
                </a:lnTo>
                <a:lnTo>
                  <a:pt x="19038" y="14532"/>
                </a:lnTo>
                <a:lnTo>
                  <a:pt x="19028" y="14522"/>
                </a:lnTo>
                <a:lnTo>
                  <a:pt x="18988" y="14502"/>
                </a:lnTo>
                <a:lnTo>
                  <a:pt x="18908" y="14441"/>
                </a:lnTo>
                <a:lnTo>
                  <a:pt x="18607" y="14221"/>
                </a:lnTo>
                <a:cubicBezTo>
                  <a:pt x="18587" y="14201"/>
                  <a:pt x="18547" y="14181"/>
                  <a:pt x="18527" y="14181"/>
                </a:cubicBezTo>
                <a:lnTo>
                  <a:pt x="18507" y="14141"/>
                </a:lnTo>
                <a:cubicBezTo>
                  <a:pt x="18487" y="14121"/>
                  <a:pt x="18467" y="14101"/>
                  <a:pt x="18467" y="14081"/>
                </a:cubicBezTo>
                <a:cubicBezTo>
                  <a:pt x="18387" y="14021"/>
                  <a:pt x="18307" y="13881"/>
                  <a:pt x="18207" y="13780"/>
                </a:cubicBezTo>
                <a:cubicBezTo>
                  <a:pt x="18167" y="13720"/>
                  <a:pt x="18147" y="13660"/>
                  <a:pt x="18107" y="13600"/>
                </a:cubicBezTo>
                <a:cubicBezTo>
                  <a:pt x="18067" y="13540"/>
                  <a:pt x="18027" y="13460"/>
                  <a:pt x="18007" y="13380"/>
                </a:cubicBezTo>
                <a:cubicBezTo>
                  <a:pt x="17866" y="13100"/>
                  <a:pt x="17766" y="12739"/>
                  <a:pt x="17666" y="12278"/>
                </a:cubicBezTo>
                <a:cubicBezTo>
                  <a:pt x="17606" y="12038"/>
                  <a:pt x="17546" y="11798"/>
                  <a:pt x="17486" y="11577"/>
                </a:cubicBezTo>
                <a:cubicBezTo>
                  <a:pt x="17406" y="11297"/>
                  <a:pt x="17346" y="11037"/>
                  <a:pt x="17225" y="10736"/>
                </a:cubicBezTo>
                <a:cubicBezTo>
                  <a:pt x="17145" y="10456"/>
                  <a:pt x="17005" y="10155"/>
                  <a:pt x="16865" y="9855"/>
                </a:cubicBezTo>
                <a:cubicBezTo>
                  <a:pt x="16685" y="9574"/>
                  <a:pt x="16524" y="9254"/>
                  <a:pt x="16304" y="8994"/>
                </a:cubicBezTo>
                <a:cubicBezTo>
                  <a:pt x="16184" y="8873"/>
                  <a:pt x="16084" y="8733"/>
                  <a:pt x="15964" y="8613"/>
                </a:cubicBezTo>
                <a:lnTo>
                  <a:pt x="15583" y="8253"/>
                </a:lnTo>
                <a:cubicBezTo>
                  <a:pt x="15343" y="8012"/>
                  <a:pt x="15082" y="7872"/>
                  <a:pt x="14822" y="7672"/>
                </a:cubicBezTo>
                <a:lnTo>
                  <a:pt x="14722" y="7612"/>
                </a:lnTo>
                <a:lnTo>
                  <a:pt x="14662" y="7572"/>
                </a:lnTo>
                <a:lnTo>
                  <a:pt x="14642" y="7572"/>
                </a:lnTo>
                <a:lnTo>
                  <a:pt x="14522" y="7491"/>
                </a:lnTo>
                <a:lnTo>
                  <a:pt x="14361" y="7411"/>
                </a:lnTo>
                <a:lnTo>
                  <a:pt x="14061" y="7251"/>
                </a:lnTo>
                <a:cubicBezTo>
                  <a:pt x="14001" y="7211"/>
                  <a:pt x="13761" y="7131"/>
                  <a:pt x="13600" y="7071"/>
                </a:cubicBezTo>
                <a:cubicBezTo>
                  <a:pt x="13420" y="7011"/>
                  <a:pt x="13240" y="6951"/>
                  <a:pt x="13060" y="6891"/>
                </a:cubicBezTo>
                <a:cubicBezTo>
                  <a:pt x="12563" y="6766"/>
                  <a:pt x="12030" y="6690"/>
                  <a:pt x="11536" y="6690"/>
                </a:cubicBezTo>
                <a:cubicBezTo>
                  <a:pt x="11392" y="6690"/>
                  <a:pt x="11252" y="6697"/>
                  <a:pt x="11117" y="6710"/>
                </a:cubicBezTo>
                <a:cubicBezTo>
                  <a:pt x="10796" y="6730"/>
                  <a:pt x="10536" y="6790"/>
                  <a:pt x="10255" y="6831"/>
                </a:cubicBezTo>
                <a:cubicBezTo>
                  <a:pt x="10015" y="6871"/>
                  <a:pt x="9735" y="6931"/>
                  <a:pt x="9534" y="6991"/>
                </a:cubicBezTo>
                <a:cubicBezTo>
                  <a:pt x="8749" y="7183"/>
                  <a:pt x="8191" y="7299"/>
                  <a:pt x="7822" y="7299"/>
                </a:cubicBezTo>
                <a:cubicBezTo>
                  <a:pt x="7768" y="7299"/>
                  <a:pt x="7718" y="7296"/>
                  <a:pt x="7672" y="7291"/>
                </a:cubicBezTo>
                <a:cubicBezTo>
                  <a:pt x="7572" y="7271"/>
                  <a:pt x="7471" y="7271"/>
                  <a:pt x="7391" y="7251"/>
                </a:cubicBezTo>
                <a:cubicBezTo>
                  <a:pt x="7351" y="7231"/>
                  <a:pt x="7311" y="7231"/>
                  <a:pt x="7271" y="7211"/>
                </a:cubicBezTo>
                <a:lnTo>
                  <a:pt x="7131" y="7171"/>
                </a:lnTo>
                <a:cubicBezTo>
                  <a:pt x="7091" y="7151"/>
                  <a:pt x="7051" y="7131"/>
                  <a:pt x="7011" y="7111"/>
                </a:cubicBezTo>
                <a:cubicBezTo>
                  <a:pt x="6971" y="7091"/>
                  <a:pt x="6931" y="7071"/>
                  <a:pt x="6871" y="7051"/>
                </a:cubicBezTo>
                <a:lnTo>
                  <a:pt x="6826" y="7021"/>
                </a:lnTo>
                <a:lnTo>
                  <a:pt x="6826" y="7021"/>
                </a:lnTo>
                <a:cubicBezTo>
                  <a:pt x="6831" y="7024"/>
                  <a:pt x="6835" y="7026"/>
                  <a:pt x="6835" y="7026"/>
                </a:cubicBezTo>
                <a:cubicBezTo>
                  <a:pt x="6835" y="7026"/>
                  <a:pt x="6828" y="7022"/>
                  <a:pt x="6811" y="7011"/>
                </a:cubicBezTo>
                <a:lnTo>
                  <a:pt x="6811" y="7011"/>
                </a:lnTo>
                <a:lnTo>
                  <a:pt x="6811" y="7011"/>
                </a:lnTo>
                <a:lnTo>
                  <a:pt x="6811" y="7011"/>
                </a:lnTo>
                <a:lnTo>
                  <a:pt x="6791" y="6991"/>
                </a:lnTo>
                <a:lnTo>
                  <a:pt x="6750" y="6971"/>
                </a:lnTo>
                <a:lnTo>
                  <a:pt x="6750" y="6971"/>
                </a:lnTo>
                <a:lnTo>
                  <a:pt x="6710" y="6951"/>
                </a:lnTo>
                <a:lnTo>
                  <a:pt x="6710" y="6951"/>
                </a:lnTo>
                <a:lnTo>
                  <a:pt x="6670" y="6931"/>
                </a:lnTo>
                <a:lnTo>
                  <a:pt x="6470" y="6770"/>
                </a:lnTo>
                <a:lnTo>
                  <a:pt x="6350" y="6690"/>
                </a:lnTo>
                <a:cubicBezTo>
                  <a:pt x="6310" y="6670"/>
                  <a:pt x="6270" y="6650"/>
                  <a:pt x="6290" y="6630"/>
                </a:cubicBezTo>
                <a:cubicBezTo>
                  <a:pt x="6270" y="6590"/>
                  <a:pt x="6250" y="6570"/>
                  <a:pt x="6210" y="6550"/>
                </a:cubicBezTo>
                <a:cubicBezTo>
                  <a:pt x="6170" y="6490"/>
                  <a:pt x="6130" y="6430"/>
                  <a:pt x="6090" y="6370"/>
                </a:cubicBezTo>
                <a:cubicBezTo>
                  <a:pt x="6049" y="6310"/>
                  <a:pt x="6029" y="6230"/>
                  <a:pt x="5989" y="6190"/>
                </a:cubicBezTo>
                <a:cubicBezTo>
                  <a:pt x="5849" y="5909"/>
                  <a:pt x="5749" y="5529"/>
                  <a:pt x="5629" y="5008"/>
                </a:cubicBezTo>
                <a:cubicBezTo>
                  <a:pt x="5489" y="4507"/>
                  <a:pt x="5368" y="3946"/>
                  <a:pt x="5148" y="3326"/>
                </a:cubicBezTo>
                <a:cubicBezTo>
                  <a:pt x="5088" y="3185"/>
                  <a:pt x="5028" y="3025"/>
                  <a:pt x="4968" y="2885"/>
                </a:cubicBezTo>
                <a:cubicBezTo>
                  <a:pt x="4888" y="2745"/>
                  <a:pt x="4828" y="2605"/>
                  <a:pt x="4748" y="2464"/>
                </a:cubicBezTo>
                <a:cubicBezTo>
                  <a:pt x="4587" y="2184"/>
                  <a:pt x="4447" y="1924"/>
                  <a:pt x="4267" y="1703"/>
                </a:cubicBezTo>
                <a:cubicBezTo>
                  <a:pt x="4087" y="1483"/>
                  <a:pt x="3926" y="1263"/>
                  <a:pt x="3746" y="1102"/>
                </a:cubicBezTo>
                <a:cubicBezTo>
                  <a:pt x="3586" y="942"/>
                  <a:pt x="3426" y="782"/>
                  <a:pt x="3265" y="662"/>
                </a:cubicBezTo>
                <a:cubicBezTo>
                  <a:pt x="2985" y="421"/>
                  <a:pt x="2745" y="281"/>
                  <a:pt x="2584" y="161"/>
                </a:cubicBezTo>
                <a:cubicBezTo>
                  <a:pt x="2424" y="61"/>
                  <a:pt x="2344" y="1"/>
                  <a:pt x="234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17"/>
          <p:cNvSpPr/>
          <p:nvPr/>
        </p:nvSpPr>
        <p:spPr>
          <a:xfrm flipH="1" rot="4891009">
            <a:off x="-643043" y="3950935"/>
            <a:ext cx="1777837" cy="1068391"/>
          </a:xfrm>
          <a:custGeom>
            <a:rect b="b" l="l" r="r" t="t"/>
            <a:pathLst>
              <a:path extrusionOk="0" h="30932" w="51475">
                <a:moveTo>
                  <a:pt x="6690" y="6949"/>
                </a:moveTo>
                <a:cubicBezTo>
                  <a:pt x="6691" y="6949"/>
                  <a:pt x="6693" y="6949"/>
                  <a:pt x="6696" y="6951"/>
                </a:cubicBezTo>
                <a:lnTo>
                  <a:pt x="6690" y="6951"/>
                </a:lnTo>
                <a:cubicBezTo>
                  <a:pt x="6689" y="6949"/>
                  <a:pt x="6689" y="6949"/>
                  <a:pt x="6690" y="6949"/>
                </a:cubicBezTo>
                <a:close/>
                <a:moveTo>
                  <a:pt x="12884" y="10743"/>
                </a:moveTo>
                <a:lnTo>
                  <a:pt x="12913" y="10754"/>
                </a:lnTo>
                <a:lnTo>
                  <a:pt x="12913" y="10754"/>
                </a:lnTo>
                <a:cubicBezTo>
                  <a:pt x="12913" y="10756"/>
                  <a:pt x="12944" y="10776"/>
                  <a:pt x="12942" y="10776"/>
                </a:cubicBezTo>
                <a:cubicBezTo>
                  <a:pt x="12941" y="10776"/>
                  <a:pt x="12927" y="10768"/>
                  <a:pt x="12884" y="10743"/>
                </a:cubicBezTo>
                <a:close/>
                <a:moveTo>
                  <a:pt x="19039" y="14533"/>
                </a:moveTo>
                <a:cubicBezTo>
                  <a:pt x="19056" y="14543"/>
                  <a:pt x="19070" y="14551"/>
                  <a:pt x="19069" y="14551"/>
                </a:cubicBezTo>
                <a:cubicBezTo>
                  <a:pt x="19068" y="14551"/>
                  <a:pt x="19062" y="14548"/>
                  <a:pt x="19048" y="14542"/>
                </a:cubicBezTo>
                <a:lnTo>
                  <a:pt x="19039" y="14533"/>
                </a:lnTo>
                <a:close/>
                <a:moveTo>
                  <a:pt x="25653" y="17323"/>
                </a:moveTo>
                <a:cubicBezTo>
                  <a:pt x="25655" y="17323"/>
                  <a:pt x="25671" y="17329"/>
                  <a:pt x="25678" y="17330"/>
                </a:cubicBezTo>
                <a:lnTo>
                  <a:pt x="25678" y="17330"/>
                </a:lnTo>
                <a:lnTo>
                  <a:pt x="25678" y="17336"/>
                </a:lnTo>
                <a:lnTo>
                  <a:pt x="25678" y="17336"/>
                </a:lnTo>
                <a:cubicBezTo>
                  <a:pt x="25658" y="17326"/>
                  <a:pt x="25652" y="17323"/>
                  <a:pt x="25653" y="17323"/>
                </a:cubicBezTo>
                <a:close/>
                <a:moveTo>
                  <a:pt x="31263" y="22049"/>
                </a:moveTo>
                <a:cubicBezTo>
                  <a:pt x="31264" y="22049"/>
                  <a:pt x="31269" y="22053"/>
                  <a:pt x="31276" y="22058"/>
                </a:cubicBezTo>
                <a:lnTo>
                  <a:pt x="31276" y="22058"/>
                </a:lnTo>
                <a:lnTo>
                  <a:pt x="31266" y="22052"/>
                </a:lnTo>
                <a:cubicBezTo>
                  <a:pt x="31263" y="22050"/>
                  <a:pt x="31263" y="22049"/>
                  <a:pt x="31263" y="22049"/>
                </a:cubicBezTo>
                <a:close/>
                <a:moveTo>
                  <a:pt x="38477" y="23929"/>
                </a:moveTo>
                <a:cubicBezTo>
                  <a:pt x="38475" y="23929"/>
                  <a:pt x="38488" y="23934"/>
                  <a:pt x="38500" y="23938"/>
                </a:cubicBezTo>
                <a:lnTo>
                  <a:pt x="38500" y="23938"/>
                </a:lnTo>
                <a:lnTo>
                  <a:pt x="38496" y="23935"/>
                </a:lnTo>
                <a:cubicBezTo>
                  <a:pt x="38483" y="23931"/>
                  <a:pt x="38478" y="23929"/>
                  <a:pt x="38477" y="23929"/>
                </a:cubicBezTo>
                <a:close/>
                <a:moveTo>
                  <a:pt x="43536" y="29596"/>
                </a:moveTo>
                <a:lnTo>
                  <a:pt x="43543" y="29603"/>
                </a:lnTo>
                <a:cubicBezTo>
                  <a:pt x="43553" y="29603"/>
                  <a:pt x="43543" y="29598"/>
                  <a:pt x="43536" y="29596"/>
                </a:cubicBezTo>
                <a:close/>
                <a:moveTo>
                  <a:pt x="2344" y="1"/>
                </a:moveTo>
                <a:lnTo>
                  <a:pt x="1" y="4107"/>
                </a:lnTo>
                <a:cubicBezTo>
                  <a:pt x="1" y="4107"/>
                  <a:pt x="41" y="4127"/>
                  <a:pt x="81" y="4167"/>
                </a:cubicBezTo>
                <a:cubicBezTo>
                  <a:pt x="141" y="4207"/>
                  <a:pt x="241" y="4227"/>
                  <a:pt x="321" y="4307"/>
                </a:cubicBezTo>
                <a:cubicBezTo>
                  <a:pt x="361" y="4327"/>
                  <a:pt x="401" y="4367"/>
                  <a:pt x="461" y="4407"/>
                </a:cubicBezTo>
                <a:cubicBezTo>
                  <a:pt x="501" y="4447"/>
                  <a:pt x="542" y="4487"/>
                  <a:pt x="602" y="4527"/>
                </a:cubicBezTo>
                <a:cubicBezTo>
                  <a:pt x="642" y="4567"/>
                  <a:pt x="682" y="4647"/>
                  <a:pt x="742" y="4708"/>
                </a:cubicBezTo>
                <a:cubicBezTo>
                  <a:pt x="762" y="4748"/>
                  <a:pt x="802" y="4808"/>
                  <a:pt x="822" y="4848"/>
                </a:cubicBezTo>
                <a:cubicBezTo>
                  <a:pt x="842" y="4888"/>
                  <a:pt x="882" y="4948"/>
                  <a:pt x="902" y="5008"/>
                </a:cubicBezTo>
                <a:cubicBezTo>
                  <a:pt x="1022" y="5248"/>
                  <a:pt x="1142" y="5649"/>
                  <a:pt x="1323" y="6190"/>
                </a:cubicBezTo>
                <a:cubicBezTo>
                  <a:pt x="1503" y="6750"/>
                  <a:pt x="1723" y="7491"/>
                  <a:pt x="2224" y="8333"/>
                </a:cubicBezTo>
                <a:cubicBezTo>
                  <a:pt x="2344" y="8533"/>
                  <a:pt x="2484" y="8753"/>
                  <a:pt x="2645" y="8954"/>
                </a:cubicBezTo>
                <a:cubicBezTo>
                  <a:pt x="2805" y="9154"/>
                  <a:pt x="2985" y="9334"/>
                  <a:pt x="3165" y="9534"/>
                </a:cubicBezTo>
                <a:cubicBezTo>
                  <a:pt x="3406" y="9735"/>
                  <a:pt x="3626" y="9935"/>
                  <a:pt x="3886" y="10115"/>
                </a:cubicBezTo>
                <a:cubicBezTo>
                  <a:pt x="3946" y="10175"/>
                  <a:pt x="3986" y="10195"/>
                  <a:pt x="4027" y="10215"/>
                </a:cubicBezTo>
                <a:lnTo>
                  <a:pt x="4127" y="10275"/>
                </a:lnTo>
                <a:lnTo>
                  <a:pt x="4367" y="10416"/>
                </a:lnTo>
                <a:lnTo>
                  <a:pt x="4467" y="10476"/>
                </a:lnTo>
                <a:lnTo>
                  <a:pt x="4627" y="10576"/>
                </a:lnTo>
                <a:lnTo>
                  <a:pt x="4667" y="10596"/>
                </a:lnTo>
                <a:lnTo>
                  <a:pt x="4748" y="10636"/>
                </a:lnTo>
                <a:cubicBezTo>
                  <a:pt x="4868" y="10696"/>
                  <a:pt x="4988" y="10756"/>
                  <a:pt x="5108" y="10796"/>
                </a:cubicBezTo>
                <a:cubicBezTo>
                  <a:pt x="5228" y="10856"/>
                  <a:pt x="5348" y="10916"/>
                  <a:pt x="5469" y="10956"/>
                </a:cubicBezTo>
                <a:cubicBezTo>
                  <a:pt x="5609" y="10997"/>
                  <a:pt x="5749" y="11037"/>
                  <a:pt x="5889" y="11077"/>
                </a:cubicBezTo>
                <a:cubicBezTo>
                  <a:pt x="6029" y="11117"/>
                  <a:pt x="6150" y="11157"/>
                  <a:pt x="6290" y="11197"/>
                </a:cubicBezTo>
                <a:cubicBezTo>
                  <a:pt x="6450" y="11217"/>
                  <a:pt x="6590" y="11237"/>
                  <a:pt x="6730" y="11277"/>
                </a:cubicBezTo>
                <a:cubicBezTo>
                  <a:pt x="6950" y="11306"/>
                  <a:pt x="7170" y="11325"/>
                  <a:pt x="7382" y="11325"/>
                </a:cubicBezTo>
                <a:cubicBezTo>
                  <a:pt x="7460" y="11325"/>
                  <a:pt x="7537" y="11322"/>
                  <a:pt x="7612" y="11317"/>
                </a:cubicBezTo>
                <a:cubicBezTo>
                  <a:pt x="7670" y="11321"/>
                  <a:pt x="7727" y="11322"/>
                  <a:pt x="7783" y="11322"/>
                </a:cubicBezTo>
                <a:cubicBezTo>
                  <a:pt x="8028" y="11322"/>
                  <a:pt x="8244" y="11290"/>
                  <a:pt x="8473" y="11257"/>
                </a:cubicBezTo>
                <a:cubicBezTo>
                  <a:pt x="8753" y="11217"/>
                  <a:pt x="9014" y="11157"/>
                  <a:pt x="9254" y="11097"/>
                </a:cubicBezTo>
                <a:cubicBezTo>
                  <a:pt x="9494" y="11037"/>
                  <a:pt x="9755" y="10976"/>
                  <a:pt x="9955" y="10916"/>
                </a:cubicBezTo>
                <a:cubicBezTo>
                  <a:pt x="10135" y="10856"/>
                  <a:pt x="10336" y="10796"/>
                  <a:pt x="10536" y="10716"/>
                </a:cubicBezTo>
                <a:cubicBezTo>
                  <a:pt x="11095" y="10539"/>
                  <a:pt x="11471" y="10471"/>
                  <a:pt x="11813" y="10471"/>
                </a:cubicBezTo>
                <a:cubicBezTo>
                  <a:pt x="11937" y="10471"/>
                  <a:pt x="12056" y="10480"/>
                  <a:pt x="12178" y="10496"/>
                </a:cubicBezTo>
                <a:cubicBezTo>
                  <a:pt x="12198" y="10496"/>
                  <a:pt x="12238" y="10516"/>
                  <a:pt x="12278" y="10516"/>
                </a:cubicBezTo>
                <a:cubicBezTo>
                  <a:pt x="12294" y="10516"/>
                  <a:pt x="12304" y="10513"/>
                  <a:pt x="12319" y="10513"/>
                </a:cubicBezTo>
                <a:cubicBezTo>
                  <a:pt x="12341" y="10513"/>
                  <a:pt x="12375" y="10520"/>
                  <a:pt x="12459" y="10556"/>
                </a:cubicBezTo>
                <a:lnTo>
                  <a:pt x="12759" y="10696"/>
                </a:lnTo>
                <a:lnTo>
                  <a:pt x="12855" y="10732"/>
                </a:lnTo>
                <a:lnTo>
                  <a:pt x="12855" y="10732"/>
                </a:lnTo>
                <a:lnTo>
                  <a:pt x="12859" y="10736"/>
                </a:lnTo>
                <a:lnTo>
                  <a:pt x="12919" y="10776"/>
                </a:lnTo>
                <a:cubicBezTo>
                  <a:pt x="13019" y="10836"/>
                  <a:pt x="13180" y="10896"/>
                  <a:pt x="13260" y="10997"/>
                </a:cubicBezTo>
                <a:cubicBezTo>
                  <a:pt x="13320" y="11037"/>
                  <a:pt x="13360" y="11077"/>
                  <a:pt x="13420" y="11097"/>
                </a:cubicBezTo>
                <a:lnTo>
                  <a:pt x="13540" y="11237"/>
                </a:lnTo>
                <a:cubicBezTo>
                  <a:pt x="13901" y="11577"/>
                  <a:pt x="14121" y="12178"/>
                  <a:pt x="14421" y="13180"/>
                </a:cubicBezTo>
                <a:cubicBezTo>
                  <a:pt x="14702" y="14141"/>
                  <a:pt x="15223" y="15543"/>
                  <a:pt x="16444" y="16504"/>
                </a:cubicBezTo>
                <a:lnTo>
                  <a:pt x="16665" y="16685"/>
                </a:lnTo>
                <a:lnTo>
                  <a:pt x="16785" y="16785"/>
                </a:lnTo>
                <a:cubicBezTo>
                  <a:pt x="16825" y="16805"/>
                  <a:pt x="16845" y="16805"/>
                  <a:pt x="16865" y="16825"/>
                </a:cubicBezTo>
                <a:lnTo>
                  <a:pt x="17205" y="17025"/>
                </a:lnTo>
                <a:lnTo>
                  <a:pt x="17446" y="17185"/>
                </a:lnTo>
                <a:lnTo>
                  <a:pt x="17686" y="17286"/>
                </a:lnTo>
                <a:lnTo>
                  <a:pt x="18147" y="17486"/>
                </a:lnTo>
                <a:cubicBezTo>
                  <a:pt x="18727" y="17704"/>
                  <a:pt x="19374" y="17872"/>
                  <a:pt x="20026" y="17872"/>
                </a:cubicBezTo>
                <a:cubicBezTo>
                  <a:pt x="20094" y="17872"/>
                  <a:pt x="20162" y="17870"/>
                  <a:pt x="20230" y="17866"/>
                </a:cubicBezTo>
                <a:cubicBezTo>
                  <a:pt x="20931" y="17846"/>
                  <a:pt x="21572" y="17706"/>
                  <a:pt x="22112" y="17546"/>
                </a:cubicBezTo>
                <a:cubicBezTo>
                  <a:pt x="22653" y="17366"/>
                  <a:pt x="23114" y="17225"/>
                  <a:pt x="23535" y="17105"/>
                </a:cubicBezTo>
                <a:cubicBezTo>
                  <a:pt x="23861" y="17028"/>
                  <a:pt x="24126" y="16998"/>
                  <a:pt x="24388" y="16998"/>
                </a:cubicBezTo>
                <a:cubicBezTo>
                  <a:pt x="24464" y="16998"/>
                  <a:pt x="24540" y="17001"/>
                  <a:pt x="24616" y="17005"/>
                </a:cubicBezTo>
                <a:cubicBezTo>
                  <a:pt x="24696" y="17025"/>
                  <a:pt x="24796" y="17025"/>
                  <a:pt x="24876" y="17045"/>
                </a:cubicBezTo>
                <a:cubicBezTo>
                  <a:pt x="24937" y="17065"/>
                  <a:pt x="24997" y="17085"/>
                  <a:pt x="25077" y="17085"/>
                </a:cubicBezTo>
                <a:lnTo>
                  <a:pt x="25117" y="17105"/>
                </a:lnTo>
                <a:cubicBezTo>
                  <a:pt x="25137" y="17105"/>
                  <a:pt x="25157" y="17105"/>
                  <a:pt x="25197" y="17125"/>
                </a:cubicBezTo>
                <a:lnTo>
                  <a:pt x="25377" y="17205"/>
                </a:lnTo>
                <a:lnTo>
                  <a:pt x="25678" y="17339"/>
                </a:lnTo>
                <a:lnTo>
                  <a:pt x="25678" y="17346"/>
                </a:lnTo>
                <a:lnTo>
                  <a:pt x="25718" y="17366"/>
                </a:lnTo>
                <a:lnTo>
                  <a:pt x="25778" y="17386"/>
                </a:lnTo>
                <a:lnTo>
                  <a:pt x="25898" y="17466"/>
                </a:lnTo>
                <a:cubicBezTo>
                  <a:pt x="25978" y="17526"/>
                  <a:pt x="26078" y="17566"/>
                  <a:pt x="26138" y="17626"/>
                </a:cubicBezTo>
                <a:lnTo>
                  <a:pt x="26339" y="17786"/>
                </a:lnTo>
                <a:cubicBezTo>
                  <a:pt x="26419" y="17846"/>
                  <a:pt x="26459" y="17906"/>
                  <a:pt x="26519" y="17987"/>
                </a:cubicBezTo>
                <a:cubicBezTo>
                  <a:pt x="26759" y="18247"/>
                  <a:pt x="26959" y="18547"/>
                  <a:pt x="27120" y="18948"/>
                </a:cubicBezTo>
                <a:cubicBezTo>
                  <a:pt x="27280" y="19348"/>
                  <a:pt x="27400" y="19829"/>
                  <a:pt x="27580" y="20350"/>
                </a:cubicBezTo>
                <a:cubicBezTo>
                  <a:pt x="27741" y="20891"/>
                  <a:pt x="27981" y="21471"/>
                  <a:pt x="28321" y="22012"/>
                </a:cubicBezTo>
                <a:lnTo>
                  <a:pt x="28602" y="22413"/>
                </a:lnTo>
                <a:lnTo>
                  <a:pt x="28922" y="22773"/>
                </a:lnTo>
                <a:cubicBezTo>
                  <a:pt x="29022" y="22914"/>
                  <a:pt x="29163" y="23014"/>
                  <a:pt x="29303" y="23134"/>
                </a:cubicBezTo>
                <a:cubicBezTo>
                  <a:pt x="29423" y="23234"/>
                  <a:pt x="29583" y="23374"/>
                  <a:pt x="29703" y="23434"/>
                </a:cubicBezTo>
                <a:lnTo>
                  <a:pt x="30024" y="23635"/>
                </a:lnTo>
                <a:lnTo>
                  <a:pt x="30184" y="23735"/>
                </a:lnTo>
                <a:cubicBezTo>
                  <a:pt x="30180" y="23732"/>
                  <a:pt x="30177" y="23731"/>
                  <a:pt x="30176" y="23731"/>
                </a:cubicBezTo>
                <a:cubicBezTo>
                  <a:pt x="30170" y="23731"/>
                  <a:pt x="30242" y="23778"/>
                  <a:pt x="30260" y="23778"/>
                </a:cubicBezTo>
                <a:cubicBezTo>
                  <a:pt x="30263" y="23778"/>
                  <a:pt x="30264" y="23777"/>
                  <a:pt x="30264" y="23775"/>
                </a:cubicBezTo>
                <a:lnTo>
                  <a:pt x="30304" y="23795"/>
                </a:lnTo>
                <a:lnTo>
                  <a:pt x="30344" y="23815"/>
                </a:lnTo>
                <a:lnTo>
                  <a:pt x="30444" y="23875"/>
                </a:lnTo>
                <a:cubicBezTo>
                  <a:pt x="30725" y="23995"/>
                  <a:pt x="31005" y="24115"/>
                  <a:pt x="31306" y="24195"/>
                </a:cubicBezTo>
                <a:cubicBezTo>
                  <a:pt x="31606" y="24296"/>
                  <a:pt x="31927" y="24336"/>
                  <a:pt x="32247" y="24376"/>
                </a:cubicBezTo>
                <a:cubicBezTo>
                  <a:pt x="32387" y="24396"/>
                  <a:pt x="32547" y="24396"/>
                  <a:pt x="32708" y="24396"/>
                </a:cubicBezTo>
                <a:cubicBezTo>
                  <a:pt x="32868" y="24396"/>
                  <a:pt x="33008" y="24396"/>
                  <a:pt x="33148" y="24376"/>
                </a:cubicBezTo>
                <a:cubicBezTo>
                  <a:pt x="33769" y="24316"/>
                  <a:pt x="34290" y="24155"/>
                  <a:pt x="34771" y="24015"/>
                </a:cubicBezTo>
                <a:cubicBezTo>
                  <a:pt x="35271" y="23855"/>
                  <a:pt x="35692" y="23715"/>
                  <a:pt x="36093" y="23635"/>
                </a:cubicBezTo>
                <a:cubicBezTo>
                  <a:pt x="36313" y="23574"/>
                  <a:pt x="36493" y="23554"/>
                  <a:pt x="36693" y="23534"/>
                </a:cubicBezTo>
                <a:lnTo>
                  <a:pt x="36974" y="23534"/>
                </a:lnTo>
                <a:cubicBezTo>
                  <a:pt x="37074" y="23534"/>
                  <a:pt x="37174" y="23534"/>
                  <a:pt x="37254" y="23554"/>
                </a:cubicBezTo>
                <a:lnTo>
                  <a:pt x="37535" y="23595"/>
                </a:lnTo>
                <a:cubicBezTo>
                  <a:pt x="37615" y="23615"/>
                  <a:pt x="37695" y="23635"/>
                  <a:pt x="37775" y="23655"/>
                </a:cubicBezTo>
                <a:cubicBezTo>
                  <a:pt x="37935" y="23675"/>
                  <a:pt x="38176" y="23795"/>
                  <a:pt x="38376" y="23875"/>
                </a:cubicBezTo>
                <a:lnTo>
                  <a:pt x="38456" y="23915"/>
                </a:lnTo>
                <a:lnTo>
                  <a:pt x="38496" y="23935"/>
                </a:lnTo>
                <a:lnTo>
                  <a:pt x="38516" y="23935"/>
                </a:lnTo>
                <a:cubicBezTo>
                  <a:pt x="38520" y="23939"/>
                  <a:pt x="38519" y="23941"/>
                  <a:pt x="38515" y="23941"/>
                </a:cubicBezTo>
                <a:cubicBezTo>
                  <a:pt x="38512" y="23941"/>
                  <a:pt x="38506" y="23940"/>
                  <a:pt x="38500" y="23938"/>
                </a:cubicBezTo>
                <a:lnTo>
                  <a:pt x="38500" y="23938"/>
                </a:lnTo>
                <a:lnTo>
                  <a:pt x="38616" y="24015"/>
                </a:lnTo>
                <a:lnTo>
                  <a:pt x="38857" y="24155"/>
                </a:lnTo>
                <a:cubicBezTo>
                  <a:pt x="39037" y="24255"/>
                  <a:pt x="39157" y="24376"/>
                  <a:pt x="39317" y="24496"/>
                </a:cubicBezTo>
                <a:cubicBezTo>
                  <a:pt x="39838" y="24997"/>
                  <a:pt x="40158" y="25678"/>
                  <a:pt x="40399" y="26459"/>
                </a:cubicBezTo>
                <a:cubicBezTo>
                  <a:pt x="40639" y="27240"/>
                  <a:pt x="40799" y="28161"/>
                  <a:pt x="41300" y="28902"/>
                </a:cubicBezTo>
                <a:cubicBezTo>
                  <a:pt x="41420" y="29082"/>
                  <a:pt x="41500" y="29303"/>
                  <a:pt x="41641" y="29463"/>
                </a:cubicBezTo>
                <a:lnTo>
                  <a:pt x="41861" y="29703"/>
                </a:lnTo>
                <a:cubicBezTo>
                  <a:pt x="41941" y="29783"/>
                  <a:pt x="42101" y="29803"/>
                  <a:pt x="42181" y="29863"/>
                </a:cubicBezTo>
                <a:cubicBezTo>
                  <a:pt x="42261" y="29944"/>
                  <a:pt x="42382" y="29984"/>
                  <a:pt x="42462" y="30044"/>
                </a:cubicBezTo>
                <a:cubicBezTo>
                  <a:pt x="42542" y="30104"/>
                  <a:pt x="42642" y="30124"/>
                  <a:pt x="42722" y="30184"/>
                </a:cubicBezTo>
                <a:lnTo>
                  <a:pt x="42962" y="30324"/>
                </a:lnTo>
                <a:lnTo>
                  <a:pt x="43022" y="30344"/>
                </a:lnTo>
                <a:lnTo>
                  <a:pt x="43043" y="30364"/>
                </a:lnTo>
                <a:cubicBezTo>
                  <a:pt x="43043" y="30364"/>
                  <a:pt x="43081" y="30390"/>
                  <a:pt x="43086" y="30390"/>
                </a:cubicBezTo>
                <a:cubicBezTo>
                  <a:pt x="43087" y="30390"/>
                  <a:pt x="43087" y="30388"/>
                  <a:pt x="43083" y="30384"/>
                </a:cubicBezTo>
                <a:lnTo>
                  <a:pt x="43103" y="30384"/>
                </a:lnTo>
                <a:lnTo>
                  <a:pt x="43243" y="30444"/>
                </a:lnTo>
                <a:cubicBezTo>
                  <a:pt x="43856" y="30769"/>
                  <a:pt x="44550" y="30931"/>
                  <a:pt x="45193" y="30931"/>
                </a:cubicBezTo>
                <a:cubicBezTo>
                  <a:pt x="45265" y="30931"/>
                  <a:pt x="45336" y="30929"/>
                  <a:pt x="45406" y="30925"/>
                </a:cubicBezTo>
                <a:cubicBezTo>
                  <a:pt x="46107" y="30885"/>
                  <a:pt x="46708" y="30705"/>
                  <a:pt x="47229" y="30544"/>
                </a:cubicBezTo>
                <a:cubicBezTo>
                  <a:pt x="47769" y="30384"/>
                  <a:pt x="48230" y="30224"/>
                  <a:pt x="48671" y="30144"/>
                </a:cubicBezTo>
                <a:cubicBezTo>
                  <a:pt x="48955" y="30083"/>
                  <a:pt x="49224" y="30059"/>
                  <a:pt x="49471" y="30059"/>
                </a:cubicBezTo>
                <a:cubicBezTo>
                  <a:pt x="49954" y="30059"/>
                  <a:pt x="50355" y="30151"/>
                  <a:pt x="50633" y="30244"/>
                </a:cubicBezTo>
                <a:cubicBezTo>
                  <a:pt x="50854" y="30304"/>
                  <a:pt x="51014" y="30404"/>
                  <a:pt x="51134" y="30444"/>
                </a:cubicBezTo>
                <a:cubicBezTo>
                  <a:pt x="51254" y="30504"/>
                  <a:pt x="51314" y="30524"/>
                  <a:pt x="51314" y="30524"/>
                </a:cubicBezTo>
                <a:lnTo>
                  <a:pt x="51475" y="30204"/>
                </a:lnTo>
                <a:cubicBezTo>
                  <a:pt x="51475" y="30204"/>
                  <a:pt x="51415" y="30164"/>
                  <a:pt x="51294" y="30124"/>
                </a:cubicBezTo>
                <a:cubicBezTo>
                  <a:pt x="51174" y="30064"/>
                  <a:pt x="51034" y="29964"/>
                  <a:pt x="50794" y="29863"/>
                </a:cubicBezTo>
                <a:cubicBezTo>
                  <a:pt x="50673" y="29823"/>
                  <a:pt x="50533" y="29763"/>
                  <a:pt x="50373" y="29723"/>
                </a:cubicBezTo>
                <a:cubicBezTo>
                  <a:pt x="50213" y="29663"/>
                  <a:pt x="50053" y="29643"/>
                  <a:pt x="49872" y="29603"/>
                </a:cubicBezTo>
                <a:cubicBezTo>
                  <a:pt x="49672" y="29563"/>
                  <a:pt x="49472" y="29583"/>
                  <a:pt x="49251" y="29563"/>
                </a:cubicBezTo>
                <a:cubicBezTo>
                  <a:pt x="49051" y="29563"/>
                  <a:pt x="48811" y="29563"/>
                  <a:pt x="48570" y="29603"/>
                </a:cubicBezTo>
                <a:cubicBezTo>
                  <a:pt x="48090" y="29663"/>
                  <a:pt x="47589" y="29803"/>
                  <a:pt x="47068" y="29924"/>
                </a:cubicBezTo>
                <a:cubicBezTo>
                  <a:pt x="46528" y="30044"/>
                  <a:pt x="45967" y="30164"/>
                  <a:pt x="45386" y="30164"/>
                </a:cubicBezTo>
                <a:cubicBezTo>
                  <a:pt x="44805" y="30144"/>
                  <a:pt x="44224" y="29984"/>
                  <a:pt x="43663" y="29663"/>
                </a:cubicBezTo>
                <a:lnTo>
                  <a:pt x="43543" y="29603"/>
                </a:lnTo>
                <a:cubicBezTo>
                  <a:pt x="43530" y="29596"/>
                  <a:pt x="43528" y="29594"/>
                  <a:pt x="43530" y="29594"/>
                </a:cubicBezTo>
                <a:cubicBezTo>
                  <a:pt x="43531" y="29594"/>
                  <a:pt x="43533" y="29595"/>
                  <a:pt x="43536" y="29596"/>
                </a:cubicBezTo>
                <a:lnTo>
                  <a:pt x="43536" y="29596"/>
                </a:lnTo>
                <a:lnTo>
                  <a:pt x="43523" y="29583"/>
                </a:lnTo>
                <a:lnTo>
                  <a:pt x="43463" y="29543"/>
                </a:lnTo>
                <a:lnTo>
                  <a:pt x="43243" y="29383"/>
                </a:lnTo>
                <a:cubicBezTo>
                  <a:pt x="43183" y="29343"/>
                  <a:pt x="43083" y="29283"/>
                  <a:pt x="43022" y="29223"/>
                </a:cubicBezTo>
                <a:lnTo>
                  <a:pt x="42862" y="29062"/>
                </a:lnTo>
                <a:lnTo>
                  <a:pt x="42682" y="28902"/>
                </a:lnTo>
                <a:lnTo>
                  <a:pt x="42542" y="28722"/>
                </a:lnTo>
                <a:cubicBezTo>
                  <a:pt x="42422" y="28602"/>
                  <a:pt x="42342" y="28441"/>
                  <a:pt x="42261" y="28301"/>
                </a:cubicBezTo>
                <a:cubicBezTo>
                  <a:pt x="41921" y="27720"/>
                  <a:pt x="41761" y="26979"/>
                  <a:pt x="41560" y="26138"/>
                </a:cubicBezTo>
                <a:cubicBezTo>
                  <a:pt x="41380" y="25317"/>
                  <a:pt x="41020" y="24316"/>
                  <a:pt x="40299" y="23534"/>
                </a:cubicBezTo>
                <a:cubicBezTo>
                  <a:pt x="40098" y="23354"/>
                  <a:pt x="39918" y="23154"/>
                  <a:pt x="39698" y="23014"/>
                </a:cubicBezTo>
                <a:lnTo>
                  <a:pt x="39377" y="22773"/>
                </a:lnTo>
                <a:lnTo>
                  <a:pt x="39217" y="22673"/>
                </a:lnTo>
                <a:lnTo>
                  <a:pt x="39017" y="22573"/>
                </a:lnTo>
                <a:cubicBezTo>
                  <a:pt x="38796" y="22453"/>
                  <a:pt x="38636" y="22353"/>
                  <a:pt x="38336" y="22253"/>
                </a:cubicBezTo>
                <a:lnTo>
                  <a:pt x="37915" y="22092"/>
                </a:lnTo>
                <a:lnTo>
                  <a:pt x="37495" y="22012"/>
                </a:lnTo>
                <a:cubicBezTo>
                  <a:pt x="37224" y="21960"/>
                  <a:pt x="36953" y="21938"/>
                  <a:pt x="36686" y="21938"/>
                </a:cubicBezTo>
                <a:cubicBezTo>
                  <a:pt x="35825" y="21938"/>
                  <a:pt x="34998" y="22165"/>
                  <a:pt x="34310" y="22333"/>
                </a:cubicBezTo>
                <a:cubicBezTo>
                  <a:pt x="33804" y="22454"/>
                  <a:pt x="33347" y="22532"/>
                  <a:pt x="32918" y="22532"/>
                </a:cubicBezTo>
                <a:cubicBezTo>
                  <a:pt x="32565" y="22532"/>
                  <a:pt x="32232" y="22479"/>
                  <a:pt x="31907" y="22353"/>
                </a:cubicBezTo>
                <a:cubicBezTo>
                  <a:pt x="31726" y="22313"/>
                  <a:pt x="31546" y="22193"/>
                  <a:pt x="31366" y="22112"/>
                </a:cubicBezTo>
                <a:lnTo>
                  <a:pt x="31306" y="22072"/>
                </a:lnTo>
                <a:lnTo>
                  <a:pt x="31145" y="21952"/>
                </a:lnTo>
                <a:lnTo>
                  <a:pt x="30825" y="21732"/>
                </a:lnTo>
                <a:cubicBezTo>
                  <a:pt x="30745" y="21672"/>
                  <a:pt x="30705" y="21612"/>
                  <a:pt x="30645" y="21552"/>
                </a:cubicBezTo>
                <a:cubicBezTo>
                  <a:pt x="30585" y="21512"/>
                  <a:pt x="30525" y="21451"/>
                  <a:pt x="30464" y="21371"/>
                </a:cubicBezTo>
                <a:lnTo>
                  <a:pt x="30304" y="21171"/>
                </a:lnTo>
                <a:lnTo>
                  <a:pt x="30164" y="20911"/>
                </a:lnTo>
                <a:cubicBezTo>
                  <a:pt x="29984" y="20590"/>
                  <a:pt x="29844" y="20210"/>
                  <a:pt x="29743" y="19729"/>
                </a:cubicBezTo>
                <a:cubicBezTo>
                  <a:pt x="29623" y="19268"/>
                  <a:pt x="29503" y="18748"/>
                  <a:pt x="29323" y="18167"/>
                </a:cubicBezTo>
                <a:cubicBezTo>
                  <a:pt x="29163" y="17606"/>
                  <a:pt x="28862" y="16985"/>
                  <a:pt x="28442" y="16444"/>
                </a:cubicBezTo>
                <a:cubicBezTo>
                  <a:pt x="28321" y="16304"/>
                  <a:pt x="28221" y="16164"/>
                  <a:pt x="28101" y="16044"/>
                </a:cubicBezTo>
                <a:lnTo>
                  <a:pt x="27721" y="15703"/>
                </a:lnTo>
                <a:cubicBezTo>
                  <a:pt x="27600" y="15563"/>
                  <a:pt x="27460" y="15483"/>
                  <a:pt x="27320" y="15383"/>
                </a:cubicBezTo>
                <a:lnTo>
                  <a:pt x="27120" y="15243"/>
                </a:lnTo>
                <a:lnTo>
                  <a:pt x="27020" y="15182"/>
                </a:lnTo>
                <a:lnTo>
                  <a:pt x="26959" y="15142"/>
                </a:lnTo>
                <a:lnTo>
                  <a:pt x="26939" y="15122"/>
                </a:lnTo>
                <a:cubicBezTo>
                  <a:pt x="26933" y="15119"/>
                  <a:pt x="26930" y="15118"/>
                  <a:pt x="26929" y="15118"/>
                </a:cubicBezTo>
                <a:cubicBezTo>
                  <a:pt x="26928" y="15118"/>
                  <a:pt x="26934" y="15122"/>
                  <a:pt x="26934" y="15122"/>
                </a:cubicBezTo>
                <a:cubicBezTo>
                  <a:pt x="26934" y="15122"/>
                  <a:pt x="26919" y="15112"/>
                  <a:pt x="26839" y="15062"/>
                </a:cubicBezTo>
                <a:lnTo>
                  <a:pt x="26499" y="14882"/>
                </a:lnTo>
                <a:lnTo>
                  <a:pt x="26319" y="14802"/>
                </a:lnTo>
                <a:cubicBezTo>
                  <a:pt x="26299" y="14782"/>
                  <a:pt x="26258" y="14762"/>
                  <a:pt x="26218" y="14742"/>
                </a:cubicBezTo>
                <a:lnTo>
                  <a:pt x="26078" y="14702"/>
                </a:lnTo>
                <a:cubicBezTo>
                  <a:pt x="25898" y="14622"/>
                  <a:pt x="25718" y="14562"/>
                  <a:pt x="25537" y="14502"/>
                </a:cubicBezTo>
                <a:cubicBezTo>
                  <a:pt x="25357" y="14461"/>
                  <a:pt x="25177" y="14441"/>
                  <a:pt x="24997" y="14401"/>
                </a:cubicBezTo>
                <a:cubicBezTo>
                  <a:pt x="24684" y="14346"/>
                  <a:pt x="24364" y="14321"/>
                  <a:pt x="24050" y="14321"/>
                </a:cubicBezTo>
                <a:cubicBezTo>
                  <a:pt x="23680" y="14321"/>
                  <a:pt x="23319" y="14356"/>
                  <a:pt x="22994" y="14421"/>
                </a:cubicBezTo>
                <a:cubicBezTo>
                  <a:pt x="22373" y="14542"/>
                  <a:pt x="21852" y="14682"/>
                  <a:pt x="21391" y="14782"/>
                </a:cubicBezTo>
                <a:cubicBezTo>
                  <a:pt x="20931" y="14882"/>
                  <a:pt x="20550" y="14922"/>
                  <a:pt x="20230" y="14922"/>
                </a:cubicBezTo>
                <a:cubicBezTo>
                  <a:pt x="19909" y="14922"/>
                  <a:pt x="19629" y="14802"/>
                  <a:pt x="19329" y="14682"/>
                </a:cubicBezTo>
                <a:lnTo>
                  <a:pt x="19088" y="14562"/>
                </a:lnTo>
                <a:lnTo>
                  <a:pt x="19038" y="14532"/>
                </a:lnTo>
                <a:lnTo>
                  <a:pt x="19038" y="14532"/>
                </a:lnTo>
                <a:lnTo>
                  <a:pt x="19028" y="14522"/>
                </a:lnTo>
                <a:lnTo>
                  <a:pt x="18988" y="14502"/>
                </a:lnTo>
                <a:lnTo>
                  <a:pt x="18908" y="14441"/>
                </a:lnTo>
                <a:lnTo>
                  <a:pt x="18607" y="14221"/>
                </a:lnTo>
                <a:cubicBezTo>
                  <a:pt x="18587" y="14201"/>
                  <a:pt x="18547" y="14181"/>
                  <a:pt x="18527" y="14181"/>
                </a:cubicBezTo>
                <a:lnTo>
                  <a:pt x="18507" y="14141"/>
                </a:lnTo>
                <a:cubicBezTo>
                  <a:pt x="18487" y="14121"/>
                  <a:pt x="18467" y="14101"/>
                  <a:pt x="18467" y="14081"/>
                </a:cubicBezTo>
                <a:cubicBezTo>
                  <a:pt x="18387" y="14021"/>
                  <a:pt x="18307" y="13881"/>
                  <a:pt x="18207" y="13780"/>
                </a:cubicBezTo>
                <a:cubicBezTo>
                  <a:pt x="18167" y="13720"/>
                  <a:pt x="18147" y="13660"/>
                  <a:pt x="18107" y="13600"/>
                </a:cubicBezTo>
                <a:cubicBezTo>
                  <a:pt x="18067" y="13540"/>
                  <a:pt x="18027" y="13460"/>
                  <a:pt x="18007" y="13380"/>
                </a:cubicBezTo>
                <a:cubicBezTo>
                  <a:pt x="17866" y="13100"/>
                  <a:pt x="17766" y="12739"/>
                  <a:pt x="17666" y="12278"/>
                </a:cubicBezTo>
                <a:cubicBezTo>
                  <a:pt x="17606" y="12038"/>
                  <a:pt x="17546" y="11798"/>
                  <a:pt x="17486" y="11577"/>
                </a:cubicBezTo>
                <a:cubicBezTo>
                  <a:pt x="17406" y="11297"/>
                  <a:pt x="17346" y="11037"/>
                  <a:pt x="17225" y="10736"/>
                </a:cubicBezTo>
                <a:cubicBezTo>
                  <a:pt x="17145" y="10456"/>
                  <a:pt x="17005" y="10155"/>
                  <a:pt x="16865" y="9855"/>
                </a:cubicBezTo>
                <a:cubicBezTo>
                  <a:pt x="16685" y="9574"/>
                  <a:pt x="16524" y="9254"/>
                  <a:pt x="16304" y="8994"/>
                </a:cubicBezTo>
                <a:cubicBezTo>
                  <a:pt x="16184" y="8873"/>
                  <a:pt x="16084" y="8733"/>
                  <a:pt x="15964" y="8613"/>
                </a:cubicBezTo>
                <a:lnTo>
                  <a:pt x="15583" y="8253"/>
                </a:lnTo>
                <a:cubicBezTo>
                  <a:pt x="15343" y="8012"/>
                  <a:pt x="15082" y="7872"/>
                  <a:pt x="14822" y="7672"/>
                </a:cubicBezTo>
                <a:lnTo>
                  <a:pt x="14722" y="7612"/>
                </a:lnTo>
                <a:lnTo>
                  <a:pt x="14662" y="7572"/>
                </a:lnTo>
                <a:lnTo>
                  <a:pt x="14642" y="7572"/>
                </a:lnTo>
                <a:lnTo>
                  <a:pt x="14522" y="7491"/>
                </a:lnTo>
                <a:lnTo>
                  <a:pt x="14361" y="7411"/>
                </a:lnTo>
                <a:lnTo>
                  <a:pt x="14061" y="7251"/>
                </a:lnTo>
                <a:cubicBezTo>
                  <a:pt x="14001" y="7211"/>
                  <a:pt x="13761" y="7131"/>
                  <a:pt x="13600" y="7071"/>
                </a:cubicBezTo>
                <a:cubicBezTo>
                  <a:pt x="13420" y="7011"/>
                  <a:pt x="13240" y="6951"/>
                  <a:pt x="13060" y="6891"/>
                </a:cubicBezTo>
                <a:cubicBezTo>
                  <a:pt x="12563" y="6766"/>
                  <a:pt x="12030" y="6690"/>
                  <a:pt x="11536" y="6690"/>
                </a:cubicBezTo>
                <a:cubicBezTo>
                  <a:pt x="11392" y="6690"/>
                  <a:pt x="11252" y="6697"/>
                  <a:pt x="11117" y="6710"/>
                </a:cubicBezTo>
                <a:cubicBezTo>
                  <a:pt x="10796" y="6730"/>
                  <a:pt x="10536" y="6790"/>
                  <a:pt x="10255" y="6831"/>
                </a:cubicBezTo>
                <a:cubicBezTo>
                  <a:pt x="10015" y="6871"/>
                  <a:pt x="9735" y="6931"/>
                  <a:pt x="9534" y="6991"/>
                </a:cubicBezTo>
                <a:cubicBezTo>
                  <a:pt x="8749" y="7183"/>
                  <a:pt x="8191" y="7299"/>
                  <a:pt x="7822" y="7299"/>
                </a:cubicBezTo>
                <a:cubicBezTo>
                  <a:pt x="7768" y="7299"/>
                  <a:pt x="7718" y="7296"/>
                  <a:pt x="7672" y="7291"/>
                </a:cubicBezTo>
                <a:cubicBezTo>
                  <a:pt x="7572" y="7271"/>
                  <a:pt x="7471" y="7271"/>
                  <a:pt x="7391" y="7251"/>
                </a:cubicBezTo>
                <a:cubicBezTo>
                  <a:pt x="7351" y="7231"/>
                  <a:pt x="7311" y="7231"/>
                  <a:pt x="7271" y="7211"/>
                </a:cubicBezTo>
                <a:lnTo>
                  <a:pt x="7131" y="7171"/>
                </a:lnTo>
                <a:cubicBezTo>
                  <a:pt x="7091" y="7151"/>
                  <a:pt x="7051" y="7131"/>
                  <a:pt x="7011" y="7111"/>
                </a:cubicBezTo>
                <a:cubicBezTo>
                  <a:pt x="6971" y="7091"/>
                  <a:pt x="6931" y="7071"/>
                  <a:pt x="6871" y="7051"/>
                </a:cubicBezTo>
                <a:lnTo>
                  <a:pt x="6826" y="7021"/>
                </a:lnTo>
                <a:lnTo>
                  <a:pt x="6826" y="7021"/>
                </a:lnTo>
                <a:cubicBezTo>
                  <a:pt x="6831" y="7024"/>
                  <a:pt x="6835" y="7026"/>
                  <a:pt x="6835" y="7026"/>
                </a:cubicBezTo>
                <a:cubicBezTo>
                  <a:pt x="6835" y="7026"/>
                  <a:pt x="6828" y="7022"/>
                  <a:pt x="6811" y="7011"/>
                </a:cubicBezTo>
                <a:lnTo>
                  <a:pt x="6811" y="7011"/>
                </a:lnTo>
                <a:lnTo>
                  <a:pt x="6811" y="7011"/>
                </a:lnTo>
                <a:lnTo>
                  <a:pt x="6811" y="7011"/>
                </a:lnTo>
                <a:lnTo>
                  <a:pt x="6791" y="6991"/>
                </a:lnTo>
                <a:lnTo>
                  <a:pt x="6750" y="6971"/>
                </a:lnTo>
                <a:lnTo>
                  <a:pt x="6750" y="6971"/>
                </a:lnTo>
                <a:lnTo>
                  <a:pt x="6710" y="6951"/>
                </a:lnTo>
                <a:lnTo>
                  <a:pt x="6710" y="6951"/>
                </a:lnTo>
                <a:lnTo>
                  <a:pt x="6670" y="6931"/>
                </a:lnTo>
                <a:lnTo>
                  <a:pt x="6470" y="6770"/>
                </a:lnTo>
                <a:lnTo>
                  <a:pt x="6350" y="6690"/>
                </a:lnTo>
                <a:cubicBezTo>
                  <a:pt x="6310" y="6670"/>
                  <a:pt x="6270" y="6650"/>
                  <a:pt x="6290" y="6630"/>
                </a:cubicBezTo>
                <a:cubicBezTo>
                  <a:pt x="6270" y="6590"/>
                  <a:pt x="6250" y="6570"/>
                  <a:pt x="6210" y="6550"/>
                </a:cubicBezTo>
                <a:cubicBezTo>
                  <a:pt x="6170" y="6490"/>
                  <a:pt x="6130" y="6430"/>
                  <a:pt x="6090" y="6370"/>
                </a:cubicBezTo>
                <a:cubicBezTo>
                  <a:pt x="6049" y="6310"/>
                  <a:pt x="6029" y="6230"/>
                  <a:pt x="5989" y="6190"/>
                </a:cubicBezTo>
                <a:cubicBezTo>
                  <a:pt x="5849" y="5909"/>
                  <a:pt x="5749" y="5529"/>
                  <a:pt x="5629" y="5008"/>
                </a:cubicBezTo>
                <a:cubicBezTo>
                  <a:pt x="5489" y="4507"/>
                  <a:pt x="5368" y="3946"/>
                  <a:pt x="5148" y="3326"/>
                </a:cubicBezTo>
                <a:cubicBezTo>
                  <a:pt x="5088" y="3185"/>
                  <a:pt x="5028" y="3025"/>
                  <a:pt x="4968" y="2885"/>
                </a:cubicBezTo>
                <a:cubicBezTo>
                  <a:pt x="4888" y="2745"/>
                  <a:pt x="4828" y="2605"/>
                  <a:pt x="4748" y="2464"/>
                </a:cubicBezTo>
                <a:cubicBezTo>
                  <a:pt x="4587" y="2184"/>
                  <a:pt x="4447" y="1924"/>
                  <a:pt x="4267" y="1703"/>
                </a:cubicBezTo>
                <a:cubicBezTo>
                  <a:pt x="4087" y="1483"/>
                  <a:pt x="3926" y="1263"/>
                  <a:pt x="3746" y="1102"/>
                </a:cubicBezTo>
                <a:cubicBezTo>
                  <a:pt x="3586" y="942"/>
                  <a:pt x="3426" y="782"/>
                  <a:pt x="3265" y="662"/>
                </a:cubicBezTo>
                <a:cubicBezTo>
                  <a:pt x="2985" y="421"/>
                  <a:pt x="2745" y="281"/>
                  <a:pt x="2584" y="161"/>
                </a:cubicBezTo>
                <a:cubicBezTo>
                  <a:pt x="2424" y="61"/>
                  <a:pt x="2344" y="1"/>
                  <a:pt x="234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17"/>
          <p:cNvSpPr/>
          <p:nvPr/>
        </p:nvSpPr>
        <p:spPr>
          <a:xfrm rot="134268">
            <a:off x="7803082" y="4614703"/>
            <a:ext cx="1883664" cy="645880"/>
          </a:xfrm>
          <a:custGeom>
            <a:rect b="b" l="l" r="r" t="t"/>
            <a:pathLst>
              <a:path extrusionOk="0" h="17728" w="51706">
                <a:moveTo>
                  <a:pt x="26194" y="1"/>
                </a:moveTo>
                <a:cubicBezTo>
                  <a:pt x="25258" y="1"/>
                  <a:pt x="24283" y="160"/>
                  <a:pt x="23309" y="559"/>
                </a:cubicBezTo>
                <a:cubicBezTo>
                  <a:pt x="21229" y="1411"/>
                  <a:pt x="19926" y="2890"/>
                  <a:pt x="19600" y="4745"/>
                </a:cubicBezTo>
                <a:cubicBezTo>
                  <a:pt x="19349" y="6298"/>
                  <a:pt x="19876" y="8003"/>
                  <a:pt x="20903" y="8880"/>
                </a:cubicBezTo>
                <a:cubicBezTo>
                  <a:pt x="21630" y="9532"/>
                  <a:pt x="22983" y="10033"/>
                  <a:pt x="24287" y="10033"/>
                </a:cubicBezTo>
                <a:cubicBezTo>
                  <a:pt x="24638" y="10033"/>
                  <a:pt x="25014" y="9983"/>
                  <a:pt x="25339" y="9908"/>
                </a:cubicBezTo>
                <a:cubicBezTo>
                  <a:pt x="26542" y="9607"/>
                  <a:pt x="27445" y="8805"/>
                  <a:pt x="27946" y="7577"/>
                </a:cubicBezTo>
                <a:cubicBezTo>
                  <a:pt x="28397" y="6424"/>
                  <a:pt x="28272" y="5296"/>
                  <a:pt x="27595" y="4469"/>
                </a:cubicBezTo>
                <a:cubicBezTo>
                  <a:pt x="27103" y="3870"/>
                  <a:pt x="26374" y="3509"/>
                  <a:pt x="25657" y="3509"/>
                </a:cubicBezTo>
                <a:cubicBezTo>
                  <a:pt x="25534" y="3509"/>
                  <a:pt x="25411" y="3519"/>
                  <a:pt x="25289" y="3542"/>
                </a:cubicBezTo>
                <a:cubicBezTo>
                  <a:pt x="24587" y="3667"/>
                  <a:pt x="24061" y="4168"/>
                  <a:pt x="23785" y="4945"/>
                </a:cubicBezTo>
                <a:cubicBezTo>
                  <a:pt x="23785" y="4970"/>
                  <a:pt x="23811" y="5020"/>
                  <a:pt x="23861" y="5045"/>
                </a:cubicBezTo>
                <a:cubicBezTo>
                  <a:pt x="23874" y="5052"/>
                  <a:pt x="23887" y="5055"/>
                  <a:pt x="23900" y="5055"/>
                </a:cubicBezTo>
                <a:cubicBezTo>
                  <a:pt x="23934" y="5055"/>
                  <a:pt x="23961" y="5032"/>
                  <a:pt x="23961" y="4995"/>
                </a:cubicBezTo>
                <a:cubicBezTo>
                  <a:pt x="24186" y="4293"/>
                  <a:pt x="24688" y="3842"/>
                  <a:pt x="25314" y="3717"/>
                </a:cubicBezTo>
                <a:cubicBezTo>
                  <a:pt x="25424" y="3699"/>
                  <a:pt x="25535" y="3691"/>
                  <a:pt x="25645" y="3691"/>
                </a:cubicBezTo>
                <a:cubicBezTo>
                  <a:pt x="26319" y="3691"/>
                  <a:pt x="26996" y="4013"/>
                  <a:pt x="27470" y="4594"/>
                </a:cubicBezTo>
                <a:cubicBezTo>
                  <a:pt x="27846" y="5045"/>
                  <a:pt x="28372" y="6023"/>
                  <a:pt x="27770" y="7502"/>
                </a:cubicBezTo>
                <a:cubicBezTo>
                  <a:pt x="27294" y="8705"/>
                  <a:pt x="26467" y="9456"/>
                  <a:pt x="25289" y="9732"/>
                </a:cubicBezTo>
                <a:cubicBezTo>
                  <a:pt x="24948" y="9819"/>
                  <a:pt x="24600" y="9857"/>
                  <a:pt x="24257" y="9857"/>
                </a:cubicBezTo>
                <a:cubicBezTo>
                  <a:pt x="22911" y="9857"/>
                  <a:pt x="21628" y="9274"/>
                  <a:pt x="21029" y="8755"/>
                </a:cubicBezTo>
                <a:cubicBezTo>
                  <a:pt x="20227" y="8078"/>
                  <a:pt x="19500" y="6524"/>
                  <a:pt x="19800" y="4770"/>
                </a:cubicBezTo>
                <a:cubicBezTo>
                  <a:pt x="20076" y="2990"/>
                  <a:pt x="21354" y="1562"/>
                  <a:pt x="23384" y="709"/>
                </a:cubicBezTo>
                <a:cubicBezTo>
                  <a:pt x="24326" y="326"/>
                  <a:pt x="25269" y="172"/>
                  <a:pt x="26176" y="172"/>
                </a:cubicBezTo>
                <a:cubicBezTo>
                  <a:pt x="29829" y="172"/>
                  <a:pt x="32893" y="2669"/>
                  <a:pt x="32933" y="2689"/>
                </a:cubicBezTo>
                <a:cubicBezTo>
                  <a:pt x="32958" y="2715"/>
                  <a:pt x="33009" y="2715"/>
                  <a:pt x="33034" y="2715"/>
                </a:cubicBezTo>
                <a:cubicBezTo>
                  <a:pt x="33048" y="2701"/>
                  <a:pt x="33668" y="2360"/>
                  <a:pt x="34540" y="2360"/>
                </a:cubicBezTo>
                <a:cubicBezTo>
                  <a:pt x="35234" y="2360"/>
                  <a:pt x="36086" y="2575"/>
                  <a:pt x="36918" y="3341"/>
                </a:cubicBezTo>
                <a:cubicBezTo>
                  <a:pt x="38823" y="5095"/>
                  <a:pt x="38397" y="6900"/>
                  <a:pt x="38397" y="6950"/>
                </a:cubicBezTo>
                <a:cubicBezTo>
                  <a:pt x="38397" y="6950"/>
                  <a:pt x="38222" y="8253"/>
                  <a:pt x="37169" y="8855"/>
                </a:cubicBezTo>
                <a:cubicBezTo>
                  <a:pt x="36815" y="9060"/>
                  <a:pt x="36410" y="9162"/>
                  <a:pt x="35952" y="9162"/>
                </a:cubicBezTo>
                <a:cubicBezTo>
                  <a:pt x="35405" y="9162"/>
                  <a:pt x="34783" y="9016"/>
                  <a:pt x="34086" y="8730"/>
                </a:cubicBezTo>
                <a:cubicBezTo>
                  <a:pt x="32983" y="8278"/>
                  <a:pt x="32432" y="7577"/>
                  <a:pt x="32532" y="6725"/>
                </a:cubicBezTo>
                <a:cubicBezTo>
                  <a:pt x="32633" y="5872"/>
                  <a:pt x="33435" y="5045"/>
                  <a:pt x="34262" y="4945"/>
                </a:cubicBezTo>
                <a:cubicBezTo>
                  <a:pt x="34322" y="4938"/>
                  <a:pt x="34381" y="4934"/>
                  <a:pt x="34439" y="4934"/>
                </a:cubicBezTo>
                <a:cubicBezTo>
                  <a:pt x="34957" y="4934"/>
                  <a:pt x="35367" y="5236"/>
                  <a:pt x="35615" y="5822"/>
                </a:cubicBezTo>
                <a:cubicBezTo>
                  <a:pt x="35615" y="5872"/>
                  <a:pt x="35665" y="5872"/>
                  <a:pt x="35715" y="5872"/>
                </a:cubicBezTo>
                <a:cubicBezTo>
                  <a:pt x="35765" y="5847"/>
                  <a:pt x="35791" y="5797"/>
                  <a:pt x="35765" y="5747"/>
                </a:cubicBezTo>
                <a:cubicBezTo>
                  <a:pt x="35497" y="5120"/>
                  <a:pt x="35029" y="4754"/>
                  <a:pt x="34450" y="4754"/>
                </a:cubicBezTo>
                <a:cubicBezTo>
                  <a:pt x="34380" y="4754"/>
                  <a:pt x="34309" y="4759"/>
                  <a:pt x="34237" y="4770"/>
                </a:cubicBezTo>
                <a:cubicBezTo>
                  <a:pt x="33334" y="4895"/>
                  <a:pt x="32482" y="5772"/>
                  <a:pt x="32357" y="6700"/>
                </a:cubicBezTo>
                <a:cubicBezTo>
                  <a:pt x="32282" y="7251"/>
                  <a:pt x="32407" y="8253"/>
                  <a:pt x="34011" y="8905"/>
                </a:cubicBezTo>
                <a:cubicBezTo>
                  <a:pt x="34716" y="9198"/>
                  <a:pt x="35357" y="9342"/>
                  <a:pt x="35927" y="9342"/>
                </a:cubicBezTo>
                <a:cubicBezTo>
                  <a:pt x="36432" y="9342"/>
                  <a:pt x="36881" y="9229"/>
                  <a:pt x="37269" y="9005"/>
                </a:cubicBezTo>
                <a:cubicBezTo>
                  <a:pt x="38247" y="8454"/>
                  <a:pt x="38522" y="7301"/>
                  <a:pt x="38572" y="7025"/>
                </a:cubicBezTo>
                <a:cubicBezTo>
                  <a:pt x="38572" y="7025"/>
                  <a:pt x="38584" y="7036"/>
                  <a:pt x="38591" y="7036"/>
                </a:cubicBezTo>
                <a:cubicBezTo>
                  <a:pt x="38595" y="7036"/>
                  <a:pt x="38598" y="7034"/>
                  <a:pt x="38598" y="7025"/>
                </a:cubicBezTo>
                <a:cubicBezTo>
                  <a:pt x="38600" y="7025"/>
                  <a:pt x="38624" y="7024"/>
                  <a:pt x="38665" y="7024"/>
                </a:cubicBezTo>
                <a:cubicBezTo>
                  <a:pt x="39039" y="7024"/>
                  <a:pt x="40846" y="7166"/>
                  <a:pt x="41455" y="10008"/>
                </a:cubicBezTo>
                <a:cubicBezTo>
                  <a:pt x="41455" y="10033"/>
                  <a:pt x="41455" y="10058"/>
                  <a:pt x="41480" y="10058"/>
                </a:cubicBezTo>
                <a:cubicBezTo>
                  <a:pt x="41492" y="10070"/>
                  <a:pt x="41511" y="10077"/>
                  <a:pt x="41530" y="10077"/>
                </a:cubicBezTo>
                <a:cubicBezTo>
                  <a:pt x="41549" y="10077"/>
                  <a:pt x="41567" y="10070"/>
                  <a:pt x="41580" y="10058"/>
                </a:cubicBezTo>
                <a:cubicBezTo>
                  <a:pt x="41580" y="10058"/>
                  <a:pt x="42002" y="9861"/>
                  <a:pt x="42653" y="9861"/>
                </a:cubicBezTo>
                <a:cubicBezTo>
                  <a:pt x="43396" y="9861"/>
                  <a:pt x="44436" y="10117"/>
                  <a:pt x="45490" y="11211"/>
                </a:cubicBezTo>
                <a:cubicBezTo>
                  <a:pt x="46617" y="12362"/>
                  <a:pt x="47552" y="12891"/>
                  <a:pt x="48459" y="12891"/>
                </a:cubicBezTo>
                <a:cubicBezTo>
                  <a:pt x="48480" y="12891"/>
                  <a:pt x="48501" y="12891"/>
                  <a:pt x="48522" y="12890"/>
                </a:cubicBezTo>
                <a:cubicBezTo>
                  <a:pt x="49425" y="12840"/>
                  <a:pt x="50302" y="12289"/>
                  <a:pt x="51279" y="11161"/>
                </a:cubicBezTo>
                <a:lnTo>
                  <a:pt x="51279" y="11161"/>
                </a:lnTo>
                <a:cubicBezTo>
                  <a:pt x="51304" y="11662"/>
                  <a:pt x="51229" y="13015"/>
                  <a:pt x="50152" y="13943"/>
                </a:cubicBezTo>
                <a:cubicBezTo>
                  <a:pt x="49371" y="14613"/>
                  <a:pt x="48211" y="14946"/>
                  <a:pt x="46714" y="14946"/>
                </a:cubicBezTo>
                <a:cubicBezTo>
                  <a:pt x="45135" y="14946"/>
                  <a:pt x="43181" y="14576"/>
                  <a:pt x="40903" y="13842"/>
                </a:cubicBezTo>
                <a:cubicBezTo>
                  <a:pt x="40889" y="13835"/>
                  <a:pt x="40876" y="13832"/>
                  <a:pt x="40865" y="13832"/>
                </a:cubicBezTo>
                <a:cubicBezTo>
                  <a:pt x="40839" y="13832"/>
                  <a:pt x="40821" y="13850"/>
                  <a:pt x="40803" y="13867"/>
                </a:cubicBezTo>
                <a:cubicBezTo>
                  <a:pt x="40765" y="13905"/>
                  <a:pt x="38248" y="16835"/>
                  <a:pt x="34907" y="16835"/>
                </a:cubicBezTo>
                <a:cubicBezTo>
                  <a:pt x="33816" y="16835"/>
                  <a:pt x="32638" y="16523"/>
                  <a:pt x="31430" y="15697"/>
                </a:cubicBezTo>
                <a:cubicBezTo>
                  <a:pt x="30678" y="15196"/>
                  <a:pt x="30252" y="14394"/>
                  <a:pt x="30277" y="13542"/>
                </a:cubicBezTo>
                <a:cubicBezTo>
                  <a:pt x="30302" y="12815"/>
                  <a:pt x="30628" y="12263"/>
                  <a:pt x="31279" y="11938"/>
                </a:cubicBezTo>
                <a:cubicBezTo>
                  <a:pt x="31817" y="11676"/>
                  <a:pt x="32362" y="11543"/>
                  <a:pt x="32873" y="11543"/>
                </a:cubicBezTo>
                <a:cubicBezTo>
                  <a:pt x="33291" y="11543"/>
                  <a:pt x="33686" y="11632"/>
                  <a:pt x="34036" y="11812"/>
                </a:cubicBezTo>
                <a:cubicBezTo>
                  <a:pt x="34638" y="12138"/>
                  <a:pt x="35039" y="12740"/>
                  <a:pt x="35139" y="13517"/>
                </a:cubicBezTo>
                <a:cubicBezTo>
                  <a:pt x="35189" y="14068"/>
                  <a:pt x="34938" y="14394"/>
                  <a:pt x="34688" y="14544"/>
                </a:cubicBezTo>
                <a:cubicBezTo>
                  <a:pt x="34443" y="14721"/>
                  <a:pt x="34118" y="14809"/>
                  <a:pt x="33784" y="14809"/>
                </a:cubicBezTo>
                <a:cubicBezTo>
                  <a:pt x="33501" y="14809"/>
                  <a:pt x="33211" y="14746"/>
                  <a:pt x="32958" y="14619"/>
                </a:cubicBezTo>
                <a:cubicBezTo>
                  <a:pt x="32507" y="14394"/>
                  <a:pt x="32257" y="13993"/>
                  <a:pt x="32257" y="13492"/>
                </a:cubicBezTo>
                <a:cubicBezTo>
                  <a:pt x="32257" y="13441"/>
                  <a:pt x="32232" y="13416"/>
                  <a:pt x="32181" y="13416"/>
                </a:cubicBezTo>
                <a:cubicBezTo>
                  <a:pt x="32131" y="13416"/>
                  <a:pt x="32081" y="13441"/>
                  <a:pt x="32081" y="13492"/>
                </a:cubicBezTo>
                <a:cubicBezTo>
                  <a:pt x="32081" y="14043"/>
                  <a:pt x="32357" y="14519"/>
                  <a:pt x="32883" y="14770"/>
                </a:cubicBezTo>
                <a:cubicBezTo>
                  <a:pt x="33145" y="14918"/>
                  <a:pt x="33458" y="14988"/>
                  <a:pt x="33769" y="14988"/>
                </a:cubicBezTo>
                <a:cubicBezTo>
                  <a:pt x="34143" y="14988"/>
                  <a:pt x="34514" y="14886"/>
                  <a:pt x="34788" y="14695"/>
                </a:cubicBezTo>
                <a:cubicBezTo>
                  <a:pt x="35189" y="14419"/>
                  <a:pt x="35364" y="13993"/>
                  <a:pt x="35314" y="13492"/>
                </a:cubicBezTo>
                <a:cubicBezTo>
                  <a:pt x="35214" y="12664"/>
                  <a:pt x="34788" y="12013"/>
                  <a:pt x="34111" y="11662"/>
                </a:cubicBezTo>
                <a:cubicBezTo>
                  <a:pt x="33746" y="11457"/>
                  <a:pt x="33324" y="11355"/>
                  <a:pt x="32876" y="11355"/>
                </a:cubicBezTo>
                <a:cubicBezTo>
                  <a:pt x="32339" y="11355"/>
                  <a:pt x="31764" y="11501"/>
                  <a:pt x="31204" y="11787"/>
                </a:cubicBezTo>
                <a:cubicBezTo>
                  <a:pt x="30477" y="12138"/>
                  <a:pt x="30126" y="12740"/>
                  <a:pt x="30101" y="13542"/>
                </a:cubicBezTo>
                <a:cubicBezTo>
                  <a:pt x="30076" y="14093"/>
                  <a:pt x="30252" y="14619"/>
                  <a:pt x="30552" y="15096"/>
                </a:cubicBezTo>
                <a:cubicBezTo>
                  <a:pt x="30528" y="15120"/>
                  <a:pt x="28074" y="17427"/>
                  <a:pt x="25545" y="17427"/>
                </a:cubicBezTo>
                <a:cubicBezTo>
                  <a:pt x="25518" y="17427"/>
                  <a:pt x="25492" y="17427"/>
                  <a:pt x="25465" y="17426"/>
                </a:cubicBezTo>
                <a:cubicBezTo>
                  <a:pt x="23059" y="17376"/>
                  <a:pt x="21254" y="15346"/>
                  <a:pt x="21054" y="15096"/>
                </a:cubicBezTo>
                <a:cubicBezTo>
                  <a:pt x="21079" y="14820"/>
                  <a:pt x="21104" y="12915"/>
                  <a:pt x="19099" y="12464"/>
                </a:cubicBezTo>
                <a:cubicBezTo>
                  <a:pt x="18861" y="12412"/>
                  <a:pt x="18628" y="12386"/>
                  <a:pt x="18404" y="12386"/>
                </a:cubicBezTo>
                <a:cubicBezTo>
                  <a:pt x="17663" y="12386"/>
                  <a:pt x="17022" y="12665"/>
                  <a:pt x="16617" y="13166"/>
                </a:cubicBezTo>
                <a:cubicBezTo>
                  <a:pt x="16166" y="13742"/>
                  <a:pt x="16091" y="14494"/>
                  <a:pt x="16442" y="15171"/>
                </a:cubicBezTo>
                <a:cubicBezTo>
                  <a:pt x="16784" y="15855"/>
                  <a:pt x="17352" y="16087"/>
                  <a:pt x="17848" y="16087"/>
                </a:cubicBezTo>
                <a:cubicBezTo>
                  <a:pt x="17970" y="16087"/>
                  <a:pt x="18088" y="16073"/>
                  <a:pt x="18196" y="16048"/>
                </a:cubicBezTo>
                <a:cubicBezTo>
                  <a:pt x="18773" y="15898"/>
                  <a:pt x="19174" y="15446"/>
                  <a:pt x="19174" y="14895"/>
                </a:cubicBezTo>
                <a:cubicBezTo>
                  <a:pt x="19174" y="14845"/>
                  <a:pt x="19149" y="14820"/>
                  <a:pt x="19099" y="14820"/>
                </a:cubicBezTo>
                <a:cubicBezTo>
                  <a:pt x="19049" y="14820"/>
                  <a:pt x="18998" y="14845"/>
                  <a:pt x="18998" y="14895"/>
                </a:cubicBezTo>
                <a:cubicBezTo>
                  <a:pt x="18998" y="15371"/>
                  <a:pt x="18673" y="15747"/>
                  <a:pt x="18146" y="15872"/>
                </a:cubicBezTo>
                <a:cubicBezTo>
                  <a:pt x="18050" y="15898"/>
                  <a:pt x="17944" y="15912"/>
                  <a:pt x="17833" y="15912"/>
                </a:cubicBezTo>
                <a:cubicBezTo>
                  <a:pt x="17399" y="15912"/>
                  <a:pt x="16892" y="15695"/>
                  <a:pt x="16592" y="15096"/>
                </a:cubicBezTo>
                <a:cubicBezTo>
                  <a:pt x="16292" y="14469"/>
                  <a:pt x="16342" y="13792"/>
                  <a:pt x="16743" y="13291"/>
                </a:cubicBezTo>
                <a:cubicBezTo>
                  <a:pt x="17106" y="12813"/>
                  <a:pt x="17703" y="12568"/>
                  <a:pt x="18400" y="12568"/>
                </a:cubicBezTo>
                <a:cubicBezTo>
                  <a:pt x="18616" y="12568"/>
                  <a:pt x="18842" y="12592"/>
                  <a:pt x="19074" y="12639"/>
                </a:cubicBezTo>
                <a:cubicBezTo>
                  <a:pt x="20978" y="13065"/>
                  <a:pt x="20903" y="14870"/>
                  <a:pt x="20878" y="15096"/>
                </a:cubicBezTo>
                <a:cubicBezTo>
                  <a:pt x="19676" y="16715"/>
                  <a:pt x="17848" y="17534"/>
                  <a:pt x="15500" y="17534"/>
                </a:cubicBezTo>
                <a:cubicBezTo>
                  <a:pt x="14177" y="17534"/>
                  <a:pt x="12689" y="17274"/>
                  <a:pt x="11054" y="16750"/>
                </a:cubicBezTo>
                <a:cubicBezTo>
                  <a:pt x="9926" y="16399"/>
                  <a:pt x="8923" y="15572"/>
                  <a:pt x="7946" y="14745"/>
                </a:cubicBezTo>
                <a:cubicBezTo>
                  <a:pt x="6617" y="13642"/>
                  <a:pt x="5239" y="12489"/>
                  <a:pt x="3485" y="12489"/>
                </a:cubicBezTo>
                <a:lnTo>
                  <a:pt x="3460" y="12489"/>
                </a:lnTo>
                <a:cubicBezTo>
                  <a:pt x="2783" y="12514"/>
                  <a:pt x="2307" y="12715"/>
                  <a:pt x="2081" y="13141"/>
                </a:cubicBezTo>
                <a:cubicBezTo>
                  <a:pt x="1530" y="14143"/>
                  <a:pt x="2407" y="15948"/>
                  <a:pt x="2758" y="16574"/>
                </a:cubicBezTo>
                <a:cubicBezTo>
                  <a:pt x="753" y="15672"/>
                  <a:pt x="226" y="13792"/>
                  <a:pt x="176" y="13642"/>
                </a:cubicBezTo>
                <a:cubicBezTo>
                  <a:pt x="176" y="12138"/>
                  <a:pt x="627" y="11035"/>
                  <a:pt x="1555" y="10384"/>
                </a:cubicBezTo>
                <a:cubicBezTo>
                  <a:pt x="2351" y="9819"/>
                  <a:pt x="3397" y="9634"/>
                  <a:pt x="4428" y="9634"/>
                </a:cubicBezTo>
                <a:cubicBezTo>
                  <a:pt x="6186" y="9634"/>
                  <a:pt x="7899" y="10173"/>
                  <a:pt x="8247" y="10283"/>
                </a:cubicBezTo>
                <a:cubicBezTo>
                  <a:pt x="8221" y="10434"/>
                  <a:pt x="8247" y="10810"/>
                  <a:pt x="8522" y="11186"/>
                </a:cubicBezTo>
                <a:cubicBezTo>
                  <a:pt x="8848" y="11612"/>
                  <a:pt x="9399" y="11862"/>
                  <a:pt x="10201" y="11938"/>
                </a:cubicBezTo>
                <a:cubicBezTo>
                  <a:pt x="10302" y="11963"/>
                  <a:pt x="10402" y="11963"/>
                  <a:pt x="10477" y="11963"/>
                </a:cubicBezTo>
                <a:cubicBezTo>
                  <a:pt x="11079" y="11963"/>
                  <a:pt x="11329" y="11737"/>
                  <a:pt x="11455" y="11512"/>
                </a:cubicBezTo>
                <a:cubicBezTo>
                  <a:pt x="11680" y="11136"/>
                  <a:pt x="11530" y="10609"/>
                  <a:pt x="11279" y="10283"/>
                </a:cubicBezTo>
                <a:cubicBezTo>
                  <a:pt x="11071" y="10034"/>
                  <a:pt x="10812" y="9888"/>
                  <a:pt x="10573" y="9888"/>
                </a:cubicBezTo>
                <a:cubicBezTo>
                  <a:pt x="10523" y="9888"/>
                  <a:pt x="10474" y="9895"/>
                  <a:pt x="10427" y="9908"/>
                </a:cubicBezTo>
                <a:cubicBezTo>
                  <a:pt x="9926" y="10033"/>
                  <a:pt x="9750" y="10283"/>
                  <a:pt x="9700" y="10459"/>
                </a:cubicBezTo>
                <a:cubicBezTo>
                  <a:pt x="9625" y="10760"/>
                  <a:pt x="9750" y="11060"/>
                  <a:pt x="9901" y="11211"/>
                </a:cubicBezTo>
                <a:cubicBezTo>
                  <a:pt x="9926" y="11236"/>
                  <a:pt x="9951" y="11248"/>
                  <a:pt x="9973" y="11248"/>
                </a:cubicBezTo>
                <a:cubicBezTo>
                  <a:pt x="9995" y="11248"/>
                  <a:pt x="10013" y="11236"/>
                  <a:pt x="10026" y="11211"/>
                </a:cubicBezTo>
                <a:cubicBezTo>
                  <a:pt x="10076" y="11186"/>
                  <a:pt x="10076" y="11136"/>
                  <a:pt x="10026" y="11085"/>
                </a:cubicBezTo>
                <a:cubicBezTo>
                  <a:pt x="9926" y="10985"/>
                  <a:pt x="9800" y="10760"/>
                  <a:pt x="9876" y="10509"/>
                </a:cubicBezTo>
                <a:cubicBezTo>
                  <a:pt x="9926" y="10309"/>
                  <a:pt x="10126" y="10158"/>
                  <a:pt x="10452" y="10083"/>
                </a:cubicBezTo>
                <a:cubicBezTo>
                  <a:pt x="10495" y="10069"/>
                  <a:pt x="10540" y="10061"/>
                  <a:pt x="10584" y="10061"/>
                </a:cubicBezTo>
                <a:cubicBezTo>
                  <a:pt x="10772" y="10061"/>
                  <a:pt x="10967" y="10186"/>
                  <a:pt x="11129" y="10409"/>
                </a:cubicBezTo>
                <a:cubicBezTo>
                  <a:pt x="11354" y="10684"/>
                  <a:pt x="11480" y="11111"/>
                  <a:pt x="11304" y="11436"/>
                </a:cubicBezTo>
                <a:cubicBezTo>
                  <a:pt x="11183" y="11659"/>
                  <a:pt x="10914" y="11784"/>
                  <a:pt x="10511" y="11784"/>
                </a:cubicBezTo>
                <a:cubicBezTo>
                  <a:pt x="10415" y="11784"/>
                  <a:pt x="10312" y="11777"/>
                  <a:pt x="10201" y="11762"/>
                </a:cubicBezTo>
                <a:cubicBezTo>
                  <a:pt x="9475" y="11687"/>
                  <a:pt x="8948" y="11461"/>
                  <a:pt x="8673" y="11060"/>
                </a:cubicBezTo>
                <a:cubicBezTo>
                  <a:pt x="8397" y="10735"/>
                  <a:pt x="8422" y="10359"/>
                  <a:pt x="8422" y="10258"/>
                </a:cubicBezTo>
                <a:cubicBezTo>
                  <a:pt x="9329" y="9137"/>
                  <a:pt x="10471" y="8858"/>
                  <a:pt x="11385" y="8858"/>
                </a:cubicBezTo>
                <a:cubicBezTo>
                  <a:pt x="12289" y="8858"/>
                  <a:pt x="12971" y="9131"/>
                  <a:pt x="12983" y="9131"/>
                </a:cubicBezTo>
                <a:cubicBezTo>
                  <a:pt x="12996" y="9143"/>
                  <a:pt x="13008" y="9149"/>
                  <a:pt x="13021" y="9149"/>
                </a:cubicBezTo>
                <a:cubicBezTo>
                  <a:pt x="13034" y="9149"/>
                  <a:pt x="13046" y="9143"/>
                  <a:pt x="13059" y="9131"/>
                </a:cubicBezTo>
                <a:cubicBezTo>
                  <a:pt x="13059" y="9131"/>
                  <a:pt x="13084" y="9106"/>
                  <a:pt x="13084" y="9080"/>
                </a:cubicBezTo>
                <a:cubicBezTo>
                  <a:pt x="13535" y="7727"/>
                  <a:pt x="15039" y="7025"/>
                  <a:pt x="15039" y="7025"/>
                </a:cubicBezTo>
                <a:cubicBezTo>
                  <a:pt x="15670" y="6729"/>
                  <a:pt x="16294" y="6620"/>
                  <a:pt x="16869" y="6620"/>
                </a:cubicBezTo>
                <a:cubicBezTo>
                  <a:pt x="18485" y="6620"/>
                  <a:pt x="19725" y="7483"/>
                  <a:pt x="19725" y="7502"/>
                </a:cubicBezTo>
                <a:cubicBezTo>
                  <a:pt x="19740" y="7509"/>
                  <a:pt x="19755" y="7512"/>
                  <a:pt x="19769" y="7512"/>
                </a:cubicBezTo>
                <a:cubicBezTo>
                  <a:pt x="19803" y="7512"/>
                  <a:pt x="19833" y="7494"/>
                  <a:pt x="19851" y="7476"/>
                </a:cubicBezTo>
                <a:cubicBezTo>
                  <a:pt x="19901" y="7426"/>
                  <a:pt x="19876" y="7376"/>
                  <a:pt x="19851" y="7351"/>
                </a:cubicBezTo>
                <a:cubicBezTo>
                  <a:pt x="19832" y="7333"/>
                  <a:pt x="18558" y="6437"/>
                  <a:pt x="16891" y="6437"/>
                </a:cubicBezTo>
                <a:cubicBezTo>
                  <a:pt x="16287" y="6437"/>
                  <a:pt x="15630" y="6555"/>
                  <a:pt x="14963" y="6875"/>
                </a:cubicBezTo>
                <a:cubicBezTo>
                  <a:pt x="14913" y="6900"/>
                  <a:pt x="13460" y="7577"/>
                  <a:pt x="12958" y="8930"/>
                </a:cubicBezTo>
                <a:cubicBezTo>
                  <a:pt x="12737" y="8853"/>
                  <a:pt x="12134" y="8672"/>
                  <a:pt x="11384" y="8672"/>
                </a:cubicBezTo>
                <a:cubicBezTo>
                  <a:pt x="10434" y="8672"/>
                  <a:pt x="9248" y="8960"/>
                  <a:pt x="8297" y="10108"/>
                </a:cubicBezTo>
                <a:cubicBezTo>
                  <a:pt x="7950" y="9998"/>
                  <a:pt x="6229" y="9443"/>
                  <a:pt x="4438" y="9443"/>
                </a:cubicBezTo>
                <a:cubicBezTo>
                  <a:pt x="3378" y="9443"/>
                  <a:pt x="2293" y="9637"/>
                  <a:pt x="1454" y="10233"/>
                </a:cubicBezTo>
                <a:cubicBezTo>
                  <a:pt x="477" y="10935"/>
                  <a:pt x="1" y="12088"/>
                  <a:pt x="1" y="13642"/>
                </a:cubicBezTo>
                <a:cubicBezTo>
                  <a:pt x="1" y="13667"/>
                  <a:pt x="1" y="13667"/>
                  <a:pt x="1" y="13667"/>
                </a:cubicBezTo>
                <a:cubicBezTo>
                  <a:pt x="1" y="13692"/>
                  <a:pt x="577" y="15923"/>
                  <a:pt x="2933" y="16850"/>
                </a:cubicBezTo>
                <a:cubicBezTo>
                  <a:pt x="2941" y="16857"/>
                  <a:pt x="2950" y="16860"/>
                  <a:pt x="2960" y="16860"/>
                </a:cubicBezTo>
                <a:cubicBezTo>
                  <a:pt x="2985" y="16860"/>
                  <a:pt x="3016" y="16843"/>
                  <a:pt x="3033" y="16825"/>
                </a:cubicBezTo>
                <a:cubicBezTo>
                  <a:pt x="3059" y="16800"/>
                  <a:pt x="3059" y="16750"/>
                  <a:pt x="3033" y="16725"/>
                </a:cubicBezTo>
                <a:cubicBezTo>
                  <a:pt x="3008" y="16700"/>
                  <a:pt x="1605" y="14344"/>
                  <a:pt x="2231" y="13241"/>
                </a:cubicBezTo>
                <a:cubicBezTo>
                  <a:pt x="2432" y="12865"/>
                  <a:pt x="2833" y="12690"/>
                  <a:pt x="3460" y="12690"/>
                </a:cubicBezTo>
                <a:lnTo>
                  <a:pt x="3485" y="12690"/>
                </a:lnTo>
                <a:cubicBezTo>
                  <a:pt x="5164" y="12690"/>
                  <a:pt x="6517" y="13792"/>
                  <a:pt x="7820" y="14895"/>
                </a:cubicBezTo>
                <a:cubicBezTo>
                  <a:pt x="8823" y="15722"/>
                  <a:pt x="9825" y="16574"/>
                  <a:pt x="11003" y="16925"/>
                </a:cubicBezTo>
                <a:cubicBezTo>
                  <a:pt x="12658" y="17451"/>
                  <a:pt x="14161" y="17727"/>
                  <a:pt x="15515" y="17727"/>
                </a:cubicBezTo>
                <a:cubicBezTo>
                  <a:pt x="17871" y="17727"/>
                  <a:pt x="19725" y="16900"/>
                  <a:pt x="20953" y="15271"/>
                </a:cubicBezTo>
                <a:cubicBezTo>
                  <a:pt x="21329" y="15697"/>
                  <a:pt x="23109" y="17577"/>
                  <a:pt x="25465" y="17602"/>
                </a:cubicBezTo>
                <a:lnTo>
                  <a:pt x="25515" y="17602"/>
                </a:lnTo>
                <a:cubicBezTo>
                  <a:pt x="28121" y="17602"/>
                  <a:pt x="30603" y="15296"/>
                  <a:pt x="30653" y="15221"/>
                </a:cubicBezTo>
                <a:cubicBezTo>
                  <a:pt x="30853" y="15471"/>
                  <a:pt x="31079" y="15672"/>
                  <a:pt x="31329" y="15847"/>
                </a:cubicBezTo>
                <a:cubicBezTo>
                  <a:pt x="32582" y="16700"/>
                  <a:pt x="33785" y="17025"/>
                  <a:pt x="34913" y="17025"/>
                </a:cubicBezTo>
                <a:cubicBezTo>
                  <a:pt x="38096" y="17025"/>
                  <a:pt x="40552" y="14419"/>
                  <a:pt x="40903" y="14018"/>
                </a:cubicBezTo>
                <a:cubicBezTo>
                  <a:pt x="43211" y="14757"/>
                  <a:pt x="45162" y="15127"/>
                  <a:pt x="46740" y="15127"/>
                </a:cubicBezTo>
                <a:cubicBezTo>
                  <a:pt x="48264" y="15127"/>
                  <a:pt x="49439" y="14782"/>
                  <a:pt x="50252" y="14093"/>
                </a:cubicBezTo>
                <a:cubicBezTo>
                  <a:pt x="51705" y="12840"/>
                  <a:pt x="51430" y="10935"/>
                  <a:pt x="51430" y="10910"/>
                </a:cubicBezTo>
                <a:cubicBezTo>
                  <a:pt x="51430" y="10885"/>
                  <a:pt x="51405" y="10860"/>
                  <a:pt x="51380" y="10835"/>
                </a:cubicBezTo>
                <a:cubicBezTo>
                  <a:pt x="51329" y="10835"/>
                  <a:pt x="51304" y="10835"/>
                  <a:pt x="51279" y="10860"/>
                </a:cubicBezTo>
                <a:cubicBezTo>
                  <a:pt x="50277" y="12088"/>
                  <a:pt x="49400" y="12664"/>
                  <a:pt x="48522" y="12690"/>
                </a:cubicBezTo>
                <a:cubicBezTo>
                  <a:pt x="48484" y="12692"/>
                  <a:pt x="48446" y="12693"/>
                  <a:pt x="48408" y="12693"/>
                </a:cubicBezTo>
                <a:cubicBezTo>
                  <a:pt x="47564" y="12693"/>
                  <a:pt x="46670" y="12164"/>
                  <a:pt x="45615" y="11085"/>
                </a:cubicBezTo>
                <a:cubicBezTo>
                  <a:pt x="44525" y="9950"/>
                  <a:pt x="43444" y="9683"/>
                  <a:pt x="42665" y="9683"/>
                </a:cubicBezTo>
                <a:cubicBezTo>
                  <a:pt x="42155" y="9683"/>
                  <a:pt x="41774" y="9798"/>
                  <a:pt x="41605" y="9857"/>
                </a:cubicBezTo>
                <a:cubicBezTo>
                  <a:pt x="40915" y="6874"/>
                  <a:pt x="38890" y="6850"/>
                  <a:pt x="38610" y="6850"/>
                </a:cubicBezTo>
                <a:cubicBezTo>
                  <a:pt x="38605" y="6850"/>
                  <a:pt x="38601" y="6850"/>
                  <a:pt x="38598" y="6850"/>
                </a:cubicBezTo>
                <a:cubicBezTo>
                  <a:pt x="38673" y="6424"/>
                  <a:pt x="38748" y="4770"/>
                  <a:pt x="37044" y="3216"/>
                </a:cubicBezTo>
                <a:cubicBezTo>
                  <a:pt x="36171" y="2404"/>
                  <a:pt x="35282" y="2178"/>
                  <a:pt x="34555" y="2178"/>
                </a:cubicBezTo>
                <a:cubicBezTo>
                  <a:pt x="33779" y="2178"/>
                  <a:pt x="33190" y="2436"/>
                  <a:pt x="33009" y="2514"/>
                </a:cubicBezTo>
                <a:cubicBezTo>
                  <a:pt x="32614" y="2198"/>
                  <a:pt x="29668" y="1"/>
                  <a:pt x="26194" y="1"/>
                </a:cubicBezTo>
                <a:close/>
              </a:path>
            </a:pathLst>
          </a:cu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17"/>
          <p:cNvSpPr txBox="1"/>
          <p:nvPr>
            <p:ph type="title"/>
          </p:nvPr>
        </p:nvSpPr>
        <p:spPr>
          <a:xfrm>
            <a:off x="719975" y="1862275"/>
            <a:ext cx="2305500" cy="42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47" name="Google Shape;147;p17"/>
          <p:cNvSpPr txBox="1"/>
          <p:nvPr>
            <p:ph idx="1" type="subTitle"/>
          </p:nvPr>
        </p:nvSpPr>
        <p:spPr>
          <a:xfrm>
            <a:off x="719975" y="2286475"/>
            <a:ext cx="2305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8" name="Google Shape;148;p17"/>
          <p:cNvSpPr txBox="1"/>
          <p:nvPr>
            <p:ph idx="2" type="title"/>
          </p:nvPr>
        </p:nvSpPr>
        <p:spPr>
          <a:xfrm>
            <a:off x="3419246" y="1862275"/>
            <a:ext cx="2305500" cy="42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49" name="Google Shape;149;p17"/>
          <p:cNvSpPr txBox="1"/>
          <p:nvPr>
            <p:ph idx="3" type="subTitle"/>
          </p:nvPr>
        </p:nvSpPr>
        <p:spPr>
          <a:xfrm>
            <a:off x="3419244" y="2286475"/>
            <a:ext cx="2305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0" name="Google Shape;150;p17"/>
          <p:cNvSpPr txBox="1"/>
          <p:nvPr>
            <p:ph idx="4" type="title"/>
          </p:nvPr>
        </p:nvSpPr>
        <p:spPr>
          <a:xfrm>
            <a:off x="719975" y="3695000"/>
            <a:ext cx="2305500" cy="42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51" name="Google Shape;151;p17"/>
          <p:cNvSpPr txBox="1"/>
          <p:nvPr>
            <p:ph idx="5" type="subTitle"/>
          </p:nvPr>
        </p:nvSpPr>
        <p:spPr>
          <a:xfrm>
            <a:off x="719975" y="4119200"/>
            <a:ext cx="2305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2" name="Google Shape;152;p17"/>
          <p:cNvSpPr txBox="1"/>
          <p:nvPr>
            <p:ph idx="6" type="title"/>
          </p:nvPr>
        </p:nvSpPr>
        <p:spPr>
          <a:xfrm>
            <a:off x="3419246" y="3695000"/>
            <a:ext cx="2305500" cy="42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53" name="Google Shape;153;p17"/>
          <p:cNvSpPr txBox="1"/>
          <p:nvPr>
            <p:ph idx="7" type="subTitle"/>
          </p:nvPr>
        </p:nvSpPr>
        <p:spPr>
          <a:xfrm>
            <a:off x="3419244" y="4119200"/>
            <a:ext cx="2305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4" name="Google Shape;154;p17"/>
          <p:cNvSpPr txBox="1"/>
          <p:nvPr>
            <p:ph idx="8" type="title"/>
          </p:nvPr>
        </p:nvSpPr>
        <p:spPr>
          <a:xfrm>
            <a:off x="6118524" y="1862275"/>
            <a:ext cx="2305500" cy="42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55" name="Google Shape;155;p17"/>
          <p:cNvSpPr txBox="1"/>
          <p:nvPr>
            <p:ph idx="9" type="subTitle"/>
          </p:nvPr>
        </p:nvSpPr>
        <p:spPr>
          <a:xfrm>
            <a:off x="6118520" y="2286475"/>
            <a:ext cx="2305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6" name="Google Shape;156;p17"/>
          <p:cNvSpPr txBox="1"/>
          <p:nvPr>
            <p:ph idx="13" type="title"/>
          </p:nvPr>
        </p:nvSpPr>
        <p:spPr>
          <a:xfrm>
            <a:off x="6118524" y="3695000"/>
            <a:ext cx="2305500" cy="42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57" name="Google Shape;157;p17"/>
          <p:cNvSpPr txBox="1"/>
          <p:nvPr>
            <p:ph idx="14" type="subTitle"/>
          </p:nvPr>
        </p:nvSpPr>
        <p:spPr>
          <a:xfrm>
            <a:off x="6118520" y="4119200"/>
            <a:ext cx="2305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8" name="Google Shape;158;p17"/>
          <p:cNvSpPr txBox="1"/>
          <p:nvPr>
            <p:ph idx="15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59" name="Google Shape;159;p1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BLANK_1_1_1_1_1_1"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8"/>
          <p:cNvSpPr txBox="1"/>
          <p:nvPr>
            <p:ph hasCustomPrompt="1" type="title"/>
          </p:nvPr>
        </p:nvSpPr>
        <p:spPr>
          <a:xfrm>
            <a:off x="1566000" y="539500"/>
            <a:ext cx="6012000" cy="82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62" name="Google Shape;162;p18"/>
          <p:cNvSpPr txBox="1"/>
          <p:nvPr>
            <p:ph idx="1" type="subTitle"/>
          </p:nvPr>
        </p:nvSpPr>
        <p:spPr>
          <a:xfrm>
            <a:off x="1566000" y="1367825"/>
            <a:ext cx="6012000" cy="3654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3" name="Google Shape;163;p18"/>
          <p:cNvSpPr txBox="1"/>
          <p:nvPr>
            <p:ph hasCustomPrompt="1" idx="2" type="title"/>
          </p:nvPr>
        </p:nvSpPr>
        <p:spPr>
          <a:xfrm>
            <a:off x="1566000" y="1974909"/>
            <a:ext cx="6012000" cy="82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5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64" name="Google Shape;164;p18"/>
          <p:cNvSpPr txBox="1"/>
          <p:nvPr>
            <p:ph idx="3" type="subTitle"/>
          </p:nvPr>
        </p:nvSpPr>
        <p:spPr>
          <a:xfrm>
            <a:off x="1566000" y="2803213"/>
            <a:ext cx="6012000" cy="3654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5" name="Google Shape;165;p18"/>
          <p:cNvSpPr/>
          <p:nvPr/>
        </p:nvSpPr>
        <p:spPr>
          <a:xfrm flipH="1" rot="1250785">
            <a:off x="6839074" y="-239548"/>
            <a:ext cx="3194356" cy="1095222"/>
          </a:xfrm>
          <a:custGeom>
            <a:rect b="b" l="l" r="r" t="t"/>
            <a:pathLst>
              <a:path extrusionOk="0" h="17728" w="51706">
                <a:moveTo>
                  <a:pt x="26194" y="1"/>
                </a:moveTo>
                <a:cubicBezTo>
                  <a:pt x="25258" y="1"/>
                  <a:pt x="24283" y="160"/>
                  <a:pt x="23309" y="559"/>
                </a:cubicBezTo>
                <a:cubicBezTo>
                  <a:pt x="21229" y="1411"/>
                  <a:pt x="19926" y="2890"/>
                  <a:pt x="19600" y="4745"/>
                </a:cubicBezTo>
                <a:cubicBezTo>
                  <a:pt x="19349" y="6298"/>
                  <a:pt x="19876" y="8003"/>
                  <a:pt x="20903" y="8880"/>
                </a:cubicBezTo>
                <a:cubicBezTo>
                  <a:pt x="21630" y="9532"/>
                  <a:pt x="22983" y="10033"/>
                  <a:pt x="24287" y="10033"/>
                </a:cubicBezTo>
                <a:cubicBezTo>
                  <a:pt x="24638" y="10033"/>
                  <a:pt x="25014" y="9983"/>
                  <a:pt x="25339" y="9908"/>
                </a:cubicBezTo>
                <a:cubicBezTo>
                  <a:pt x="26542" y="9607"/>
                  <a:pt x="27445" y="8805"/>
                  <a:pt x="27946" y="7577"/>
                </a:cubicBezTo>
                <a:cubicBezTo>
                  <a:pt x="28397" y="6424"/>
                  <a:pt x="28272" y="5296"/>
                  <a:pt x="27595" y="4469"/>
                </a:cubicBezTo>
                <a:cubicBezTo>
                  <a:pt x="27103" y="3870"/>
                  <a:pt x="26374" y="3509"/>
                  <a:pt x="25657" y="3509"/>
                </a:cubicBezTo>
                <a:cubicBezTo>
                  <a:pt x="25534" y="3509"/>
                  <a:pt x="25411" y="3519"/>
                  <a:pt x="25289" y="3542"/>
                </a:cubicBezTo>
                <a:cubicBezTo>
                  <a:pt x="24587" y="3667"/>
                  <a:pt x="24061" y="4168"/>
                  <a:pt x="23785" y="4945"/>
                </a:cubicBezTo>
                <a:cubicBezTo>
                  <a:pt x="23785" y="4970"/>
                  <a:pt x="23811" y="5020"/>
                  <a:pt x="23861" y="5045"/>
                </a:cubicBezTo>
                <a:cubicBezTo>
                  <a:pt x="23874" y="5052"/>
                  <a:pt x="23887" y="5055"/>
                  <a:pt x="23900" y="5055"/>
                </a:cubicBezTo>
                <a:cubicBezTo>
                  <a:pt x="23934" y="5055"/>
                  <a:pt x="23961" y="5032"/>
                  <a:pt x="23961" y="4995"/>
                </a:cubicBezTo>
                <a:cubicBezTo>
                  <a:pt x="24186" y="4293"/>
                  <a:pt x="24688" y="3842"/>
                  <a:pt x="25314" y="3717"/>
                </a:cubicBezTo>
                <a:cubicBezTo>
                  <a:pt x="25424" y="3699"/>
                  <a:pt x="25535" y="3691"/>
                  <a:pt x="25645" y="3691"/>
                </a:cubicBezTo>
                <a:cubicBezTo>
                  <a:pt x="26319" y="3691"/>
                  <a:pt x="26996" y="4013"/>
                  <a:pt x="27470" y="4594"/>
                </a:cubicBezTo>
                <a:cubicBezTo>
                  <a:pt x="27846" y="5045"/>
                  <a:pt x="28372" y="6023"/>
                  <a:pt x="27770" y="7502"/>
                </a:cubicBezTo>
                <a:cubicBezTo>
                  <a:pt x="27294" y="8705"/>
                  <a:pt x="26467" y="9456"/>
                  <a:pt x="25289" y="9732"/>
                </a:cubicBezTo>
                <a:cubicBezTo>
                  <a:pt x="24948" y="9819"/>
                  <a:pt x="24600" y="9857"/>
                  <a:pt x="24257" y="9857"/>
                </a:cubicBezTo>
                <a:cubicBezTo>
                  <a:pt x="22911" y="9857"/>
                  <a:pt x="21628" y="9274"/>
                  <a:pt x="21029" y="8755"/>
                </a:cubicBezTo>
                <a:cubicBezTo>
                  <a:pt x="20227" y="8078"/>
                  <a:pt x="19500" y="6524"/>
                  <a:pt x="19800" y="4770"/>
                </a:cubicBezTo>
                <a:cubicBezTo>
                  <a:pt x="20076" y="2990"/>
                  <a:pt x="21354" y="1562"/>
                  <a:pt x="23384" y="709"/>
                </a:cubicBezTo>
                <a:cubicBezTo>
                  <a:pt x="24326" y="326"/>
                  <a:pt x="25269" y="172"/>
                  <a:pt x="26176" y="172"/>
                </a:cubicBezTo>
                <a:cubicBezTo>
                  <a:pt x="29829" y="172"/>
                  <a:pt x="32893" y="2669"/>
                  <a:pt x="32933" y="2689"/>
                </a:cubicBezTo>
                <a:cubicBezTo>
                  <a:pt x="32958" y="2715"/>
                  <a:pt x="33009" y="2715"/>
                  <a:pt x="33034" y="2715"/>
                </a:cubicBezTo>
                <a:cubicBezTo>
                  <a:pt x="33048" y="2701"/>
                  <a:pt x="33668" y="2360"/>
                  <a:pt x="34540" y="2360"/>
                </a:cubicBezTo>
                <a:cubicBezTo>
                  <a:pt x="35234" y="2360"/>
                  <a:pt x="36086" y="2575"/>
                  <a:pt x="36918" y="3341"/>
                </a:cubicBezTo>
                <a:cubicBezTo>
                  <a:pt x="38823" y="5095"/>
                  <a:pt x="38397" y="6900"/>
                  <a:pt x="38397" y="6950"/>
                </a:cubicBezTo>
                <a:cubicBezTo>
                  <a:pt x="38397" y="6950"/>
                  <a:pt x="38222" y="8253"/>
                  <a:pt x="37169" y="8855"/>
                </a:cubicBezTo>
                <a:cubicBezTo>
                  <a:pt x="36815" y="9060"/>
                  <a:pt x="36410" y="9162"/>
                  <a:pt x="35952" y="9162"/>
                </a:cubicBezTo>
                <a:cubicBezTo>
                  <a:pt x="35405" y="9162"/>
                  <a:pt x="34783" y="9016"/>
                  <a:pt x="34086" y="8730"/>
                </a:cubicBezTo>
                <a:cubicBezTo>
                  <a:pt x="32983" y="8278"/>
                  <a:pt x="32432" y="7577"/>
                  <a:pt x="32532" y="6725"/>
                </a:cubicBezTo>
                <a:cubicBezTo>
                  <a:pt x="32633" y="5872"/>
                  <a:pt x="33435" y="5045"/>
                  <a:pt x="34262" y="4945"/>
                </a:cubicBezTo>
                <a:cubicBezTo>
                  <a:pt x="34322" y="4938"/>
                  <a:pt x="34381" y="4934"/>
                  <a:pt x="34439" y="4934"/>
                </a:cubicBezTo>
                <a:cubicBezTo>
                  <a:pt x="34957" y="4934"/>
                  <a:pt x="35367" y="5236"/>
                  <a:pt x="35615" y="5822"/>
                </a:cubicBezTo>
                <a:cubicBezTo>
                  <a:pt x="35615" y="5872"/>
                  <a:pt x="35665" y="5872"/>
                  <a:pt x="35715" y="5872"/>
                </a:cubicBezTo>
                <a:cubicBezTo>
                  <a:pt x="35765" y="5847"/>
                  <a:pt x="35791" y="5797"/>
                  <a:pt x="35765" y="5747"/>
                </a:cubicBezTo>
                <a:cubicBezTo>
                  <a:pt x="35497" y="5120"/>
                  <a:pt x="35029" y="4754"/>
                  <a:pt x="34450" y="4754"/>
                </a:cubicBezTo>
                <a:cubicBezTo>
                  <a:pt x="34380" y="4754"/>
                  <a:pt x="34309" y="4759"/>
                  <a:pt x="34237" y="4770"/>
                </a:cubicBezTo>
                <a:cubicBezTo>
                  <a:pt x="33334" y="4895"/>
                  <a:pt x="32482" y="5772"/>
                  <a:pt x="32357" y="6700"/>
                </a:cubicBezTo>
                <a:cubicBezTo>
                  <a:pt x="32282" y="7251"/>
                  <a:pt x="32407" y="8253"/>
                  <a:pt x="34011" y="8905"/>
                </a:cubicBezTo>
                <a:cubicBezTo>
                  <a:pt x="34716" y="9198"/>
                  <a:pt x="35357" y="9342"/>
                  <a:pt x="35927" y="9342"/>
                </a:cubicBezTo>
                <a:cubicBezTo>
                  <a:pt x="36432" y="9342"/>
                  <a:pt x="36881" y="9229"/>
                  <a:pt x="37269" y="9005"/>
                </a:cubicBezTo>
                <a:cubicBezTo>
                  <a:pt x="38247" y="8454"/>
                  <a:pt x="38522" y="7301"/>
                  <a:pt x="38572" y="7025"/>
                </a:cubicBezTo>
                <a:cubicBezTo>
                  <a:pt x="38572" y="7025"/>
                  <a:pt x="38584" y="7036"/>
                  <a:pt x="38591" y="7036"/>
                </a:cubicBezTo>
                <a:cubicBezTo>
                  <a:pt x="38595" y="7036"/>
                  <a:pt x="38598" y="7034"/>
                  <a:pt x="38598" y="7025"/>
                </a:cubicBezTo>
                <a:cubicBezTo>
                  <a:pt x="38600" y="7025"/>
                  <a:pt x="38624" y="7024"/>
                  <a:pt x="38665" y="7024"/>
                </a:cubicBezTo>
                <a:cubicBezTo>
                  <a:pt x="39039" y="7024"/>
                  <a:pt x="40846" y="7166"/>
                  <a:pt x="41455" y="10008"/>
                </a:cubicBezTo>
                <a:cubicBezTo>
                  <a:pt x="41455" y="10033"/>
                  <a:pt x="41455" y="10058"/>
                  <a:pt x="41480" y="10058"/>
                </a:cubicBezTo>
                <a:cubicBezTo>
                  <a:pt x="41492" y="10070"/>
                  <a:pt x="41511" y="10077"/>
                  <a:pt x="41530" y="10077"/>
                </a:cubicBezTo>
                <a:cubicBezTo>
                  <a:pt x="41549" y="10077"/>
                  <a:pt x="41567" y="10070"/>
                  <a:pt x="41580" y="10058"/>
                </a:cubicBezTo>
                <a:cubicBezTo>
                  <a:pt x="41580" y="10058"/>
                  <a:pt x="42002" y="9861"/>
                  <a:pt x="42653" y="9861"/>
                </a:cubicBezTo>
                <a:cubicBezTo>
                  <a:pt x="43396" y="9861"/>
                  <a:pt x="44436" y="10117"/>
                  <a:pt x="45490" y="11211"/>
                </a:cubicBezTo>
                <a:cubicBezTo>
                  <a:pt x="46617" y="12362"/>
                  <a:pt x="47552" y="12891"/>
                  <a:pt x="48459" y="12891"/>
                </a:cubicBezTo>
                <a:cubicBezTo>
                  <a:pt x="48480" y="12891"/>
                  <a:pt x="48501" y="12891"/>
                  <a:pt x="48522" y="12890"/>
                </a:cubicBezTo>
                <a:cubicBezTo>
                  <a:pt x="49425" y="12840"/>
                  <a:pt x="50302" y="12289"/>
                  <a:pt x="51279" y="11161"/>
                </a:cubicBezTo>
                <a:lnTo>
                  <a:pt x="51279" y="11161"/>
                </a:lnTo>
                <a:cubicBezTo>
                  <a:pt x="51304" y="11662"/>
                  <a:pt x="51229" y="13015"/>
                  <a:pt x="50152" y="13943"/>
                </a:cubicBezTo>
                <a:cubicBezTo>
                  <a:pt x="49371" y="14613"/>
                  <a:pt x="48211" y="14946"/>
                  <a:pt x="46714" y="14946"/>
                </a:cubicBezTo>
                <a:cubicBezTo>
                  <a:pt x="45135" y="14946"/>
                  <a:pt x="43181" y="14576"/>
                  <a:pt x="40903" y="13842"/>
                </a:cubicBezTo>
                <a:cubicBezTo>
                  <a:pt x="40889" y="13835"/>
                  <a:pt x="40876" y="13832"/>
                  <a:pt x="40865" y="13832"/>
                </a:cubicBezTo>
                <a:cubicBezTo>
                  <a:pt x="40839" y="13832"/>
                  <a:pt x="40821" y="13850"/>
                  <a:pt x="40803" y="13867"/>
                </a:cubicBezTo>
                <a:cubicBezTo>
                  <a:pt x="40765" y="13905"/>
                  <a:pt x="38248" y="16835"/>
                  <a:pt x="34907" y="16835"/>
                </a:cubicBezTo>
                <a:cubicBezTo>
                  <a:pt x="33816" y="16835"/>
                  <a:pt x="32638" y="16523"/>
                  <a:pt x="31430" y="15697"/>
                </a:cubicBezTo>
                <a:cubicBezTo>
                  <a:pt x="30678" y="15196"/>
                  <a:pt x="30252" y="14394"/>
                  <a:pt x="30277" y="13542"/>
                </a:cubicBezTo>
                <a:cubicBezTo>
                  <a:pt x="30302" y="12815"/>
                  <a:pt x="30628" y="12263"/>
                  <a:pt x="31279" y="11938"/>
                </a:cubicBezTo>
                <a:cubicBezTo>
                  <a:pt x="31817" y="11676"/>
                  <a:pt x="32362" y="11543"/>
                  <a:pt x="32873" y="11543"/>
                </a:cubicBezTo>
                <a:cubicBezTo>
                  <a:pt x="33291" y="11543"/>
                  <a:pt x="33686" y="11632"/>
                  <a:pt x="34036" y="11812"/>
                </a:cubicBezTo>
                <a:cubicBezTo>
                  <a:pt x="34638" y="12138"/>
                  <a:pt x="35039" y="12740"/>
                  <a:pt x="35139" y="13517"/>
                </a:cubicBezTo>
                <a:cubicBezTo>
                  <a:pt x="35189" y="14068"/>
                  <a:pt x="34938" y="14394"/>
                  <a:pt x="34688" y="14544"/>
                </a:cubicBezTo>
                <a:cubicBezTo>
                  <a:pt x="34443" y="14721"/>
                  <a:pt x="34118" y="14809"/>
                  <a:pt x="33784" y="14809"/>
                </a:cubicBezTo>
                <a:cubicBezTo>
                  <a:pt x="33501" y="14809"/>
                  <a:pt x="33211" y="14746"/>
                  <a:pt x="32958" y="14619"/>
                </a:cubicBezTo>
                <a:cubicBezTo>
                  <a:pt x="32507" y="14394"/>
                  <a:pt x="32257" y="13993"/>
                  <a:pt x="32257" y="13492"/>
                </a:cubicBezTo>
                <a:cubicBezTo>
                  <a:pt x="32257" y="13441"/>
                  <a:pt x="32232" y="13416"/>
                  <a:pt x="32181" y="13416"/>
                </a:cubicBezTo>
                <a:cubicBezTo>
                  <a:pt x="32131" y="13416"/>
                  <a:pt x="32081" y="13441"/>
                  <a:pt x="32081" y="13492"/>
                </a:cubicBezTo>
                <a:cubicBezTo>
                  <a:pt x="32081" y="14043"/>
                  <a:pt x="32357" y="14519"/>
                  <a:pt x="32883" y="14770"/>
                </a:cubicBezTo>
                <a:cubicBezTo>
                  <a:pt x="33145" y="14918"/>
                  <a:pt x="33458" y="14988"/>
                  <a:pt x="33769" y="14988"/>
                </a:cubicBezTo>
                <a:cubicBezTo>
                  <a:pt x="34143" y="14988"/>
                  <a:pt x="34514" y="14886"/>
                  <a:pt x="34788" y="14695"/>
                </a:cubicBezTo>
                <a:cubicBezTo>
                  <a:pt x="35189" y="14419"/>
                  <a:pt x="35364" y="13993"/>
                  <a:pt x="35314" y="13492"/>
                </a:cubicBezTo>
                <a:cubicBezTo>
                  <a:pt x="35214" y="12664"/>
                  <a:pt x="34788" y="12013"/>
                  <a:pt x="34111" y="11662"/>
                </a:cubicBezTo>
                <a:cubicBezTo>
                  <a:pt x="33746" y="11457"/>
                  <a:pt x="33324" y="11355"/>
                  <a:pt x="32876" y="11355"/>
                </a:cubicBezTo>
                <a:cubicBezTo>
                  <a:pt x="32339" y="11355"/>
                  <a:pt x="31764" y="11501"/>
                  <a:pt x="31204" y="11787"/>
                </a:cubicBezTo>
                <a:cubicBezTo>
                  <a:pt x="30477" y="12138"/>
                  <a:pt x="30126" y="12740"/>
                  <a:pt x="30101" y="13542"/>
                </a:cubicBezTo>
                <a:cubicBezTo>
                  <a:pt x="30076" y="14093"/>
                  <a:pt x="30252" y="14619"/>
                  <a:pt x="30552" y="15096"/>
                </a:cubicBezTo>
                <a:cubicBezTo>
                  <a:pt x="30528" y="15120"/>
                  <a:pt x="28074" y="17427"/>
                  <a:pt x="25545" y="17427"/>
                </a:cubicBezTo>
                <a:cubicBezTo>
                  <a:pt x="25518" y="17427"/>
                  <a:pt x="25492" y="17427"/>
                  <a:pt x="25465" y="17426"/>
                </a:cubicBezTo>
                <a:cubicBezTo>
                  <a:pt x="23059" y="17376"/>
                  <a:pt x="21254" y="15346"/>
                  <a:pt x="21054" y="15096"/>
                </a:cubicBezTo>
                <a:cubicBezTo>
                  <a:pt x="21079" y="14820"/>
                  <a:pt x="21104" y="12915"/>
                  <a:pt x="19099" y="12464"/>
                </a:cubicBezTo>
                <a:cubicBezTo>
                  <a:pt x="18861" y="12412"/>
                  <a:pt x="18628" y="12386"/>
                  <a:pt x="18404" y="12386"/>
                </a:cubicBezTo>
                <a:cubicBezTo>
                  <a:pt x="17663" y="12386"/>
                  <a:pt x="17022" y="12665"/>
                  <a:pt x="16617" y="13166"/>
                </a:cubicBezTo>
                <a:cubicBezTo>
                  <a:pt x="16166" y="13742"/>
                  <a:pt x="16091" y="14494"/>
                  <a:pt x="16442" y="15171"/>
                </a:cubicBezTo>
                <a:cubicBezTo>
                  <a:pt x="16784" y="15855"/>
                  <a:pt x="17352" y="16087"/>
                  <a:pt x="17848" y="16087"/>
                </a:cubicBezTo>
                <a:cubicBezTo>
                  <a:pt x="17970" y="16087"/>
                  <a:pt x="18088" y="16073"/>
                  <a:pt x="18196" y="16048"/>
                </a:cubicBezTo>
                <a:cubicBezTo>
                  <a:pt x="18773" y="15898"/>
                  <a:pt x="19174" y="15446"/>
                  <a:pt x="19174" y="14895"/>
                </a:cubicBezTo>
                <a:cubicBezTo>
                  <a:pt x="19174" y="14845"/>
                  <a:pt x="19149" y="14820"/>
                  <a:pt x="19099" y="14820"/>
                </a:cubicBezTo>
                <a:cubicBezTo>
                  <a:pt x="19049" y="14820"/>
                  <a:pt x="18998" y="14845"/>
                  <a:pt x="18998" y="14895"/>
                </a:cubicBezTo>
                <a:cubicBezTo>
                  <a:pt x="18998" y="15371"/>
                  <a:pt x="18673" y="15747"/>
                  <a:pt x="18146" y="15872"/>
                </a:cubicBezTo>
                <a:cubicBezTo>
                  <a:pt x="18050" y="15898"/>
                  <a:pt x="17944" y="15912"/>
                  <a:pt x="17833" y="15912"/>
                </a:cubicBezTo>
                <a:cubicBezTo>
                  <a:pt x="17399" y="15912"/>
                  <a:pt x="16892" y="15695"/>
                  <a:pt x="16592" y="15096"/>
                </a:cubicBezTo>
                <a:cubicBezTo>
                  <a:pt x="16292" y="14469"/>
                  <a:pt x="16342" y="13792"/>
                  <a:pt x="16743" y="13291"/>
                </a:cubicBezTo>
                <a:cubicBezTo>
                  <a:pt x="17106" y="12813"/>
                  <a:pt x="17703" y="12568"/>
                  <a:pt x="18400" y="12568"/>
                </a:cubicBezTo>
                <a:cubicBezTo>
                  <a:pt x="18616" y="12568"/>
                  <a:pt x="18842" y="12592"/>
                  <a:pt x="19074" y="12639"/>
                </a:cubicBezTo>
                <a:cubicBezTo>
                  <a:pt x="20978" y="13065"/>
                  <a:pt x="20903" y="14870"/>
                  <a:pt x="20878" y="15096"/>
                </a:cubicBezTo>
                <a:cubicBezTo>
                  <a:pt x="19676" y="16715"/>
                  <a:pt x="17848" y="17534"/>
                  <a:pt x="15500" y="17534"/>
                </a:cubicBezTo>
                <a:cubicBezTo>
                  <a:pt x="14177" y="17534"/>
                  <a:pt x="12689" y="17274"/>
                  <a:pt x="11054" y="16750"/>
                </a:cubicBezTo>
                <a:cubicBezTo>
                  <a:pt x="9926" y="16399"/>
                  <a:pt x="8923" y="15572"/>
                  <a:pt x="7946" y="14745"/>
                </a:cubicBezTo>
                <a:cubicBezTo>
                  <a:pt x="6617" y="13642"/>
                  <a:pt x="5239" y="12489"/>
                  <a:pt x="3485" y="12489"/>
                </a:cubicBezTo>
                <a:lnTo>
                  <a:pt x="3460" y="12489"/>
                </a:lnTo>
                <a:cubicBezTo>
                  <a:pt x="2783" y="12514"/>
                  <a:pt x="2307" y="12715"/>
                  <a:pt x="2081" y="13141"/>
                </a:cubicBezTo>
                <a:cubicBezTo>
                  <a:pt x="1530" y="14143"/>
                  <a:pt x="2407" y="15948"/>
                  <a:pt x="2758" y="16574"/>
                </a:cubicBezTo>
                <a:cubicBezTo>
                  <a:pt x="753" y="15672"/>
                  <a:pt x="226" y="13792"/>
                  <a:pt x="176" y="13642"/>
                </a:cubicBezTo>
                <a:cubicBezTo>
                  <a:pt x="176" y="12138"/>
                  <a:pt x="627" y="11035"/>
                  <a:pt x="1555" y="10384"/>
                </a:cubicBezTo>
                <a:cubicBezTo>
                  <a:pt x="2351" y="9819"/>
                  <a:pt x="3397" y="9634"/>
                  <a:pt x="4428" y="9634"/>
                </a:cubicBezTo>
                <a:cubicBezTo>
                  <a:pt x="6186" y="9634"/>
                  <a:pt x="7899" y="10173"/>
                  <a:pt x="8247" y="10283"/>
                </a:cubicBezTo>
                <a:cubicBezTo>
                  <a:pt x="8221" y="10434"/>
                  <a:pt x="8247" y="10810"/>
                  <a:pt x="8522" y="11186"/>
                </a:cubicBezTo>
                <a:cubicBezTo>
                  <a:pt x="8848" y="11612"/>
                  <a:pt x="9399" y="11862"/>
                  <a:pt x="10201" y="11938"/>
                </a:cubicBezTo>
                <a:cubicBezTo>
                  <a:pt x="10302" y="11963"/>
                  <a:pt x="10402" y="11963"/>
                  <a:pt x="10477" y="11963"/>
                </a:cubicBezTo>
                <a:cubicBezTo>
                  <a:pt x="11079" y="11963"/>
                  <a:pt x="11329" y="11737"/>
                  <a:pt x="11455" y="11512"/>
                </a:cubicBezTo>
                <a:cubicBezTo>
                  <a:pt x="11680" y="11136"/>
                  <a:pt x="11530" y="10609"/>
                  <a:pt x="11279" y="10283"/>
                </a:cubicBezTo>
                <a:cubicBezTo>
                  <a:pt x="11071" y="10034"/>
                  <a:pt x="10812" y="9888"/>
                  <a:pt x="10573" y="9888"/>
                </a:cubicBezTo>
                <a:cubicBezTo>
                  <a:pt x="10523" y="9888"/>
                  <a:pt x="10474" y="9895"/>
                  <a:pt x="10427" y="9908"/>
                </a:cubicBezTo>
                <a:cubicBezTo>
                  <a:pt x="9926" y="10033"/>
                  <a:pt x="9750" y="10283"/>
                  <a:pt x="9700" y="10459"/>
                </a:cubicBezTo>
                <a:cubicBezTo>
                  <a:pt x="9625" y="10760"/>
                  <a:pt x="9750" y="11060"/>
                  <a:pt x="9901" y="11211"/>
                </a:cubicBezTo>
                <a:cubicBezTo>
                  <a:pt x="9926" y="11236"/>
                  <a:pt x="9951" y="11248"/>
                  <a:pt x="9973" y="11248"/>
                </a:cubicBezTo>
                <a:cubicBezTo>
                  <a:pt x="9995" y="11248"/>
                  <a:pt x="10013" y="11236"/>
                  <a:pt x="10026" y="11211"/>
                </a:cubicBezTo>
                <a:cubicBezTo>
                  <a:pt x="10076" y="11186"/>
                  <a:pt x="10076" y="11136"/>
                  <a:pt x="10026" y="11085"/>
                </a:cubicBezTo>
                <a:cubicBezTo>
                  <a:pt x="9926" y="10985"/>
                  <a:pt x="9800" y="10760"/>
                  <a:pt x="9876" y="10509"/>
                </a:cubicBezTo>
                <a:cubicBezTo>
                  <a:pt x="9926" y="10309"/>
                  <a:pt x="10126" y="10158"/>
                  <a:pt x="10452" y="10083"/>
                </a:cubicBezTo>
                <a:cubicBezTo>
                  <a:pt x="10495" y="10069"/>
                  <a:pt x="10540" y="10061"/>
                  <a:pt x="10584" y="10061"/>
                </a:cubicBezTo>
                <a:cubicBezTo>
                  <a:pt x="10772" y="10061"/>
                  <a:pt x="10967" y="10186"/>
                  <a:pt x="11129" y="10409"/>
                </a:cubicBezTo>
                <a:cubicBezTo>
                  <a:pt x="11354" y="10684"/>
                  <a:pt x="11480" y="11111"/>
                  <a:pt x="11304" y="11436"/>
                </a:cubicBezTo>
                <a:cubicBezTo>
                  <a:pt x="11183" y="11659"/>
                  <a:pt x="10914" y="11784"/>
                  <a:pt x="10511" y="11784"/>
                </a:cubicBezTo>
                <a:cubicBezTo>
                  <a:pt x="10415" y="11784"/>
                  <a:pt x="10312" y="11777"/>
                  <a:pt x="10201" y="11762"/>
                </a:cubicBezTo>
                <a:cubicBezTo>
                  <a:pt x="9475" y="11687"/>
                  <a:pt x="8948" y="11461"/>
                  <a:pt x="8673" y="11060"/>
                </a:cubicBezTo>
                <a:cubicBezTo>
                  <a:pt x="8397" y="10735"/>
                  <a:pt x="8422" y="10359"/>
                  <a:pt x="8422" y="10258"/>
                </a:cubicBezTo>
                <a:cubicBezTo>
                  <a:pt x="9329" y="9137"/>
                  <a:pt x="10471" y="8858"/>
                  <a:pt x="11385" y="8858"/>
                </a:cubicBezTo>
                <a:cubicBezTo>
                  <a:pt x="12289" y="8858"/>
                  <a:pt x="12971" y="9131"/>
                  <a:pt x="12983" y="9131"/>
                </a:cubicBezTo>
                <a:cubicBezTo>
                  <a:pt x="12996" y="9143"/>
                  <a:pt x="13008" y="9149"/>
                  <a:pt x="13021" y="9149"/>
                </a:cubicBezTo>
                <a:cubicBezTo>
                  <a:pt x="13034" y="9149"/>
                  <a:pt x="13046" y="9143"/>
                  <a:pt x="13059" y="9131"/>
                </a:cubicBezTo>
                <a:cubicBezTo>
                  <a:pt x="13059" y="9131"/>
                  <a:pt x="13084" y="9106"/>
                  <a:pt x="13084" y="9080"/>
                </a:cubicBezTo>
                <a:cubicBezTo>
                  <a:pt x="13535" y="7727"/>
                  <a:pt x="15039" y="7025"/>
                  <a:pt x="15039" y="7025"/>
                </a:cubicBezTo>
                <a:cubicBezTo>
                  <a:pt x="15670" y="6729"/>
                  <a:pt x="16294" y="6620"/>
                  <a:pt x="16869" y="6620"/>
                </a:cubicBezTo>
                <a:cubicBezTo>
                  <a:pt x="18485" y="6620"/>
                  <a:pt x="19725" y="7483"/>
                  <a:pt x="19725" y="7502"/>
                </a:cubicBezTo>
                <a:cubicBezTo>
                  <a:pt x="19740" y="7509"/>
                  <a:pt x="19755" y="7512"/>
                  <a:pt x="19769" y="7512"/>
                </a:cubicBezTo>
                <a:cubicBezTo>
                  <a:pt x="19803" y="7512"/>
                  <a:pt x="19833" y="7494"/>
                  <a:pt x="19851" y="7476"/>
                </a:cubicBezTo>
                <a:cubicBezTo>
                  <a:pt x="19901" y="7426"/>
                  <a:pt x="19876" y="7376"/>
                  <a:pt x="19851" y="7351"/>
                </a:cubicBezTo>
                <a:cubicBezTo>
                  <a:pt x="19832" y="7333"/>
                  <a:pt x="18558" y="6437"/>
                  <a:pt x="16891" y="6437"/>
                </a:cubicBezTo>
                <a:cubicBezTo>
                  <a:pt x="16287" y="6437"/>
                  <a:pt x="15630" y="6555"/>
                  <a:pt x="14963" y="6875"/>
                </a:cubicBezTo>
                <a:cubicBezTo>
                  <a:pt x="14913" y="6900"/>
                  <a:pt x="13460" y="7577"/>
                  <a:pt x="12958" y="8930"/>
                </a:cubicBezTo>
                <a:cubicBezTo>
                  <a:pt x="12737" y="8853"/>
                  <a:pt x="12134" y="8672"/>
                  <a:pt x="11384" y="8672"/>
                </a:cubicBezTo>
                <a:cubicBezTo>
                  <a:pt x="10434" y="8672"/>
                  <a:pt x="9248" y="8960"/>
                  <a:pt x="8297" y="10108"/>
                </a:cubicBezTo>
                <a:cubicBezTo>
                  <a:pt x="7950" y="9998"/>
                  <a:pt x="6229" y="9443"/>
                  <a:pt x="4438" y="9443"/>
                </a:cubicBezTo>
                <a:cubicBezTo>
                  <a:pt x="3378" y="9443"/>
                  <a:pt x="2293" y="9637"/>
                  <a:pt x="1454" y="10233"/>
                </a:cubicBezTo>
                <a:cubicBezTo>
                  <a:pt x="477" y="10935"/>
                  <a:pt x="1" y="12088"/>
                  <a:pt x="1" y="13642"/>
                </a:cubicBezTo>
                <a:cubicBezTo>
                  <a:pt x="1" y="13667"/>
                  <a:pt x="1" y="13667"/>
                  <a:pt x="1" y="13667"/>
                </a:cubicBezTo>
                <a:cubicBezTo>
                  <a:pt x="1" y="13692"/>
                  <a:pt x="577" y="15923"/>
                  <a:pt x="2933" y="16850"/>
                </a:cubicBezTo>
                <a:cubicBezTo>
                  <a:pt x="2941" y="16857"/>
                  <a:pt x="2950" y="16860"/>
                  <a:pt x="2960" y="16860"/>
                </a:cubicBezTo>
                <a:cubicBezTo>
                  <a:pt x="2985" y="16860"/>
                  <a:pt x="3016" y="16843"/>
                  <a:pt x="3033" y="16825"/>
                </a:cubicBezTo>
                <a:cubicBezTo>
                  <a:pt x="3059" y="16800"/>
                  <a:pt x="3059" y="16750"/>
                  <a:pt x="3033" y="16725"/>
                </a:cubicBezTo>
                <a:cubicBezTo>
                  <a:pt x="3008" y="16700"/>
                  <a:pt x="1605" y="14344"/>
                  <a:pt x="2231" y="13241"/>
                </a:cubicBezTo>
                <a:cubicBezTo>
                  <a:pt x="2432" y="12865"/>
                  <a:pt x="2833" y="12690"/>
                  <a:pt x="3460" y="12690"/>
                </a:cubicBezTo>
                <a:lnTo>
                  <a:pt x="3485" y="12690"/>
                </a:lnTo>
                <a:cubicBezTo>
                  <a:pt x="5164" y="12690"/>
                  <a:pt x="6517" y="13792"/>
                  <a:pt x="7820" y="14895"/>
                </a:cubicBezTo>
                <a:cubicBezTo>
                  <a:pt x="8823" y="15722"/>
                  <a:pt x="9825" y="16574"/>
                  <a:pt x="11003" y="16925"/>
                </a:cubicBezTo>
                <a:cubicBezTo>
                  <a:pt x="12658" y="17451"/>
                  <a:pt x="14161" y="17727"/>
                  <a:pt x="15515" y="17727"/>
                </a:cubicBezTo>
                <a:cubicBezTo>
                  <a:pt x="17871" y="17727"/>
                  <a:pt x="19725" y="16900"/>
                  <a:pt x="20953" y="15271"/>
                </a:cubicBezTo>
                <a:cubicBezTo>
                  <a:pt x="21329" y="15697"/>
                  <a:pt x="23109" y="17577"/>
                  <a:pt x="25465" y="17602"/>
                </a:cubicBezTo>
                <a:lnTo>
                  <a:pt x="25515" y="17602"/>
                </a:lnTo>
                <a:cubicBezTo>
                  <a:pt x="28121" y="17602"/>
                  <a:pt x="30603" y="15296"/>
                  <a:pt x="30653" y="15221"/>
                </a:cubicBezTo>
                <a:cubicBezTo>
                  <a:pt x="30853" y="15471"/>
                  <a:pt x="31079" y="15672"/>
                  <a:pt x="31329" y="15847"/>
                </a:cubicBezTo>
                <a:cubicBezTo>
                  <a:pt x="32582" y="16700"/>
                  <a:pt x="33785" y="17025"/>
                  <a:pt x="34913" y="17025"/>
                </a:cubicBezTo>
                <a:cubicBezTo>
                  <a:pt x="38096" y="17025"/>
                  <a:pt x="40552" y="14419"/>
                  <a:pt x="40903" y="14018"/>
                </a:cubicBezTo>
                <a:cubicBezTo>
                  <a:pt x="43211" y="14757"/>
                  <a:pt x="45162" y="15127"/>
                  <a:pt x="46740" y="15127"/>
                </a:cubicBezTo>
                <a:cubicBezTo>
                  <a:pt x="48264" y="15127"/>
                  <a:pt x="49439" y="14782"/>
                  <a:pt x="50252" y="14093"/>
                </a:cubicBezTo>
                <a:cubicBezTo>
                  <a:pt x="51705" y="12840"/>
                  <a:pt x="51430" y="10935"/>
                  <a:pt x="51430" y="10910"/>
                </a:cubicBezTo>
                <a:cubicBezTo>
                  <a:pt x="51430" y="10885"/>
                  <a:pt x="51405" y="10860"/>
                  <a:pt x="51380" y="10835"/>
                </a:cubicBezTo>
                <a:cubicBezTo>
                  <a:pt x="51329" y="10835"/>
                  <a:pt x="51304" y="10835"/>
                  <a:pt x="51279" y="10860"/>
                </a:cubicBezTo>
                <a:cubicBezTo>
                  <a:pt x="50277" y="12088"/>
                  <a:pt x="49400" y="12664"/>
                  <a:pt x="48522" y="12690"/>
                </a:cubicBezTo>
                <a:cubicBezTo>
                  <a:pt x="48484" y="12692"/>
                  <a:pt x="48446" y="12693"/>
                  <a:pt x="48408" y="12693"/>
                </a:cubicBezTo>
                <a:cubicBezTo>
                  <a:pt x="47564" y="12693"/>
                  <a:pt x="46670" y="12164"/>
                  <a:pt x="45615" y="11085"/>
                </a:cubicBezTo>
                <a:cubicBezTo>
                  <a:pt x="44525" y="9950"/>
                  <a:pt x="43444" y="9683"/>
                  <a:pt x="42665" y="9683"/>
                </a:cubicBezTo>
                <a:cubicBezTo>
                  <a:pt x="42155" y="9683"/>
                  <a:pt x="41774" y="9798"/>
                  <a:pt x="41605" y="9857"/>
                </a:cubicBezTo>
                <a:cubicBezTo>
                  <a:pt x="40915" y="6874"/>
                  <a:pt x="38890" y="6850"/>
                  <a:pt x="38610" y="6850"/>
                </a:cubicBezTo>
                <a:cubicBezTo>
                  <a:pt x="38605" y="6850"/>
                  <a:pt x="38601" y="6850"/>
                  <a:pt x="38598" y="6850"/>
                </a:cubicBezTo>
                <a:cubicBezTo>
                  <a:pt x="38673" y="6424"/>
                  <a:pt x="38748" y="4770"/>
                  <a:pt x="37044" y="3216"/>
                </a:cubicBezTo>
                <a:cubicBezTo>
                  <a:pt x="36171" y="2404"/>
                  <a:pt x="35282" y="2178"/>
                  <a:pt x="34555" y="2178"/>
                </a:cubicBezTo>
                <a:cubicBezTo>
                  <a:pt x="33779" y="2178"/>
                  <a:pt x="33190" y="2436"/>
                  <a:pt x="33009" y="2514"/>
                </a:cubicBezTo>
                <a:cubicBezTo>
                  <a:pt x="32614" y="2198"/>
                  <a:pt x="29668" y="1"/>
                  <a:pt x="26194" y="1"/>
                </a:cubicBezTo>
                <a:close/>
              </a:path>
            </a:pathLst>
          </a:cu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18"/>
          <p:cNvSpPr/>
          <p:nvPr/>
        </p:nvSpPr>
        <p:spPr>
          <a:xfrm rot="10800000">
            <a:off x="-1066053" y="4548580"/>
            <a:ext cx="3124206" cy="1071170"/>
          </a:xfrm>
          <a:custGeom>
            <a:rect b="b" l="l" r="r" t="t"/>
            <a:pathLst>
              <a:path extrusionOk="0" h="17728" w="51706">
                <a:moveTo>
                  <a:pt x="26194" y="1"/>
                </a:moveTo>
                <a:cubicBezTo>
                  <a:pt x="25258" y="1"/>
                  <a:pt x="24283" y="160"/>
                  <a:pt x="23309" y="559"/>
                </a:cubicBezTo>
                <a:cubicBezTo>
                  <a:pt x="21229" y="1411"/>
                  <a:pt x="19926" y="2890"/>
                  <a:pt x="19600" y="4745"/>
                </a:cubicBezTo>
                <a:cubicBezTo>
                  <a:pt x="19349" y="6298"/>
                  <a:pt x="19876" y="8003"/>
                  <a:pt x="20903" y="8880"/>
                </a:cubicBezTo>
                <a:cubicBezTo>
                  <a:pt x="21630" y="9532"/>
                  <a:pt x="22983" y="10033"/>
                  <a:pt x="24287" y="10033"/>
                </a:cubicBezTo>
                <a:cubicBezTo>
                  <a:pt x="24638" y="10033"/>
                  <a:pt x="25014" y="9983"/>
                  <a:pt x="25339" y="9908"/>
                </a:cubicBezTo>
                <a:cubicBezTo>
                  <a:pt x="26542" y="9607"/>
                  <a:pt x="27445" y="8805"/>
                  <a:pt x="27946" y="7577"/>
                </a:cubicBezTo>
                <a:cubicBezTo>
                  <a:pt x="28397" y="6424"/>
                  <a:pt x="28272" y="5296"/>
                  <a:pt x="27595" y="4469"/>
                </a:cubicBezTo>
                <a:cubicBezTo>
                  <a:pt x="27103" y="3870"/>
                  <a:pt x="26374" y="3509"/>
                  <a:pt x="25657" y="3509"/>
                </a:cubicBezTo>
                <a:cubicBezTo>
                  <a:pt x="25534" y="3509"/>
                  <a:pt x="25411" y="3519"/>
                  <a:pt x="25289" y="3542"/>
                </a:cubicBezTo>
                <a:cubicBezTo>
                  <a:pt x="24587" y="3667"/>
                  <a:pt x="24061" y="4168"/>
                  <a:pt x="23785" y="4945"/>
                </a:cubicBezTo>
                <a:cubicBezTo>
                  <a:pt x="23785" y="4970"/>
                  <a:pt x="23811" y="5020"/>
                  <a:pt x="23861" y="5045"/>
                </a:cubicBezTo>
                <a:cubicBezTo>
                  <a:pt x="23874" y="5052"/>
                  <a:pt x="23887" y="5055"/>
                  <a:pt x="23900" y="5055"/>
                </a:cubicBezTo>
                <a:cubicBezTo>
                  <a:pt x="23934" y="5055"/>
                  <a:pt x="23961" y="5032"/>
                  <a:pt x="23961" y="4995"/>
                </a:cubicBezTo>
                <a:cubicBezTo>
                  <a:pt x="24186" y="4293"/>
                  <a:pt x="24688" y="3842"/>
                  <a:pt x="25314" y="3717"/>
                </a:cubicBezTo>
                <a:cubicBezTo>
                  <a:pt x="25424" y="3699"/>
                  <a:pt x="25535" y="3691"/>
                  <a:pt x="25645" y="3691"/>
                </a:cubicBezTo>
                <a:cubicBezTo>
                  <a:pt x="26319" y="3691"/>
                  <a:pt x="26996" y="4013"/>
                  <a:pt x="27470" y="4594"/>
                </a:cubicBezTo>
                <a:cubicBezTo>
                  <a:pt x="27846" y="5045"/>
                  <a:pt x="28372" y="6023"/>
                  <a:pt x="27770" y="7502"/>
                </a:cubicBezTo>
                <a:cubicBezTo>
                  <a:pt x="27294" y="8705"/>
                  <a:pt x="26467" y="9456"/>
                  <a:pt x="25289" y="9732"/>
                </a:cubicBezTo>
                <a:cubicBezTo>
                  <a:pt x="24948" y="9819"/>
                  <a:pt x="24600" y="9857"/>
                  <a:pt x="24257" y="9857"/>
                </a:cubicBezTo>
                <a:cubicBezTo>
                  <a:pt x="22911" y="9857"/>
                  <a:pt x="21628" y="9274"/>
                  <a:pt x="21029" y="8755"/>
                </a:cubicBezTo>
                <a:cubicBezTo>
                  <a:pt x="20227" y="8078"/>
                  <a:pt x="19500" y="6524"/>
                  <a:pt x="19800" y="4770"/>
                </a:cubicBezTo>
                <a:cubicBezTo>
                  <a:pt x="20076" y="2990"/>
                  <a:pt x="21354" y="1562"/>
                  <a:pt x="23384" y="709"/>
                </a:cubicBezTo>
                <a:cubicBezTo>
                  <a:pt x="24326" y="326"/>
                  <a:pt x="25269" y="172"/>
                  <a:pt x="26176" y="172"/>
                </a:cubicBezTo>
                <a:cubicBezTo>
                  <a:pt x="29829" y="172"/>
                  <a:pt x="32893" y="2669"/>
                  <a:pt x="32933" y="2689"/>
                </a:cubicBezTo>
                <a:cubicBezTo>
                  <a:pt x="32958" y="2715"/>
                  <a:pt x="33009" y="2715"/>
                  <a:pt x="33034" y="2715"/>
                </a:cubicBezTo>
                <a:cubicBezTo>
                  <a:pt x="33048" y="2701"/>
                  <a:pt x="33668" y="2360"/>
                  <a:pt x="34540" y="2360"/>
                </a:cubicBezTo>
                <a:cubicBezTo>
                  <a:pt x="35234" y="2360"/>
                  <a:pt x="36086" y="2575"/>
                  <a:pt x="36918" y="3341"/>
                </a:cubicBezTo>
                <a:cubicBezTo>
                  <a:pt x="38823" y="5095"/>
                  <a:pt x="38397" y="6900"/>
                  <a:pt x="38397" y="6950"/>
                </a:cubicBezTo>
                <a:cubicBezTo>
                  <a:pt x="38397" y="6950"/>
                  <a:pt x="38222" y="8253"/>
                  <a:pt x="37169" y="8855"/>
                </a:cubicBezTo>
                <a:cubicBezTo>
                  <a:pt x="36815" y="9060"/>
                  <a:pt x="36410" y="9162"/>
                  <a:pt x="35952" y="9162"/>
                </a:cubicBezTo>
                <a:cubicBezTo>
                  <a:pt x="35405" y="9162"/>
                  <a:pt x="34783" y="9016"/>
                  <a:pt x="34086" y="8730"/>
                </a:cubicBezTo>
                <a:cubicBezTo>
                  <a:pt x="32983" y="8278"/>
                  <a:pt x="32432" y="7577"/>
                  <a:pt x="32532" y="6725"/>
                </a:cubicBezTo>
                <a:cubicBezTo>
                  <a:pt x="32633" y="5872"/>
                  <a:pt x="33435" y="5045"/>
                  <a:pt x="34262" y="4945"/>
                </a:cubicBezTo>
                <a:cubicBezTo>
                  <a:pt x="34322" y="4938"/>
                  <a:pt x="34381" y="4934"/>
                  <a:pt x="34439" y="4934"/>
                </a:cubicBezTo>
                <a:cubicBezTo>
                  <a:pt x="34957" y="4934"/>
                  <a:pt x="35367" y="5236"/>
                  <a:pt x="35615" y="5822"/>
                </a:cubicBezTo>
                <a:cubicBezTo>
                  <a:pt x="35615" y="5872"/>
                  <a:pt x="35665" y="5872"/>
                  <a:pt x="35715" y="5872"/>
                </a:cubicBezTo>
                <a:cubicBezTo>
                  <a:pt x="35765" y="5847"/>
                  <a:pt x="35791" y="5797"/>
                  <a:pt x="35765" y="5747"/>
                </a:cubicBezTo>
                <a:cubicBezTo>
                  <a:pt x="35497" y="5120"/>
                  <a:pt x="35029" y="4754"/>
                  <a:pt x="34450" y="4754"/>
                </a:cubicBezTo>
                <a:cubicBezTo>
                  <a:pt x="34380" y="4754"/>
                  <a:pt x="34309" y="4759"/>
                  <a:pt x="34237" y="4770"/>
                </a:cubicBezTo>
                <a:cubicBezTo>
                  <a:pt x="33334" y="4895"/>
                  <a:pt x="32482" y="5772"/>
                  <a:pt x="32357" y="6700"/>
                </a:cubicBezTo>
                <a:cubicBezTo>
                  <a:pt x="32282" y="7251"/>
                  <a:pt x="32407" y="8253"/>
                  <a:pt x="34011" y="8905"/>
                </a:cubicBezTo>
                <a:cubicBezTo>
                  <a:pt x="34716" y="9198"/>
                  <a:pt x="35357" y="9342"/>
                  <a:pt x="35927" y="9342"/>
                </a:cubicBezTo>
                <a:cubicBezTo>
                  <a:pt x="36432" y="9342"/>
                  <a:pt x="36881" y="9229"/>
                  <a:pt x="37269" y="9005"/>
                </a:cubicBezTo>
                <a:cubicBezTo>
                  <a:pt x="38247" y="8454"/>
                  <a:pt x="38522" y="7301"/>
                  <a:pt x="38572" y="7025"/>
                </a:cubicBezTo>
                <a:cubicBezTo>
                  <a:pt x="38572" y="7025"/>
                  <a:pt x="38584" y="7036"/>
                  <a:pt x="38591" y="7036"/>
                </a:cubicBezTo>
                <a:cubicBezTo>
                  <a:pt x="38595" y="7036"/>
                  <a:pt x="38598" y="7034"/>
                  <a:pt x="38598" y="7025"/>
                </a:cubicBezTo>
                <a:cubicBezTo>
                  <a:pt x="38600" y="7025"/>
                  <a:pt x="38624" y="7024"/>
                  <a:pt x="38665" y="7024"/>
                </a:cubicBezTo>
                <a:cubicBezTo>
                  <a:pt x="39039" y="7024"/>
                  <a:pt x="40846" y="7166"/>
                  <a:pt x="41455" y="10008"/>
                </a:cubicBezTo>
                <a:cubicBezTo>
                  <a:pt x="41455" y="10033"/>
                  <a:pt x="41455" y="10058"/>
                  <a:pt x="41480" y="10058"/>
                </a:cubicBezTo>
                <a:cubicBezTo>
                  <a:pt x="41492" y="10070"/>
                  <a:pt x="41511" y="10077"/>
                  <a:pt x="41530" y="10077"/>
                </a:cubicBezTo>
                <a:cubicBezTo>
                  <a:pt x="41549" y="10077"/>
                  <a:pt x="41567" y="10070"/>
                  <a:pt x="41580" y="10058"/>
                </a:cubicBezTo>
                <a:cubicBezTo>
                  <a:pt x="41580" y="10058"/>
                  <a:pt x="42002" y="9861"/>
                  <a:pt x="42653" y="9861"/>
                </a:cubicBezTo>
                <a:cubicBezTo>
                  <a:pt x="43396" y="9861"/>
                  <a:pt x="44436" y="10117"/>
                  <a:pt x="45490" y="11211"/>
                </a:cubicBezTo>
                <a:cubicBezTo>
                  <a:pt x="46617" y="12362"/>
                  <a:pt x="47552" y="12891"/>
                  <a:pt x="48459" y="12891"/>
                </a:cubicBezTo>
                <a:cubicBezTo>
                  <a:pt x="48480" y="12891"/>
                  <a:pt x="48501" y="12891"/>
                  <a:pt x="48522" y="12890"/>
                </a:cubicBezTo>
                <a:cubicBezTo>
                  <a:pt x="49425" y="12840"/>
                  <a:pt x="50302" y="12289"/>
                  <a:pt x="51279" y="11161"/>
                </a:cubicBezTo>
                <a:lnTo>
                  <a:pt x="51279" y="11161"/>
                </a:lnTo>
                <a:cubicBezTo>
                  <a:pt x="51304" y="11662"/>
                  <a:pt x="51229" y="13015"/>
                  <a:pt x="50152" y="13943"/>
                </a:cubicBezTo>
                <a:cubicBezTo>
                  <a:pt x="49371" y="14613"/>
                  <a:pt x="48211" y="14946"/>
                  <a:pt x="46714" y="14946"/>
                </a:cubicBezTo>
                <a:cubicBezTo>
                  <a:pt x="45135" y="14946"/>
                  <a:pt x="43181" y="14576"/>
                  <a:pt x="40903" y="13842"/>
                </a:cubicBezTo>
                <a:cubicBezTo>
                  <a:pt x="40889" y="13835"/>
                  <a:pt x="40876" y="13832"/>
                  <a:pt x="40865" y="13832"/>
                </a:cubicBezTo>
                <a:cubicBezTo>
                  <a:pt x="40839" y="13832"/>
                  <a:pt x="40821" y="13850"/>
                  <a:pt x="40803" y="13867"/>
                </a:cubicBezTo>
                <a:cubicBezTo>
                  <a:pt x="40765" y="13905"/>
                  <a:pt x="38248" y="16835"/>
                  <a:pt x="34907" y="16835"/>
                </a:cubicBezTo>
                <a:cubicBezTo>
                  <a:pt x="33816" y="16835"/>
                  <a:pt x="32638" y="16523"/>
                  <a:pt x="31430" y="15697"/>
                </a:cubicBezTo>
                <a:cubicBezTo>
                  <a:pt x="30678" y="15196"/>
                  <a:pt x="30252" y="14394"/>
                  <a:pt x="30277" y="13542"/>
                </a:cubicBezTo>
                <a:cubicBezTo>
                  <a:pt x="30302" y="12815"/>
                  <a:pt x="30628" y="12263"/>
                  <a:pt x="31279" y="11938"/>
                </a:cubicBezTo>
                <a:cubicBezTo>
                  <a:pt x="31817" y="11676"/>
                  <a:pt x="32362" y="11543"/>
                  <a:pt x="32873" y="11543"/>
                </a:cubicBezTo>
                <a:cubicBezTo>
                  <a:pt x="33291" y="11543"/>
                  <a:pt x="33686" y="11632"/>
                  <a:pt x="34036" y="11812"/>
                </a:cubicBezTo>
                <a:cubicBezTo>
                  <a:pt x="34638" y="12138"/>
                  <a:pt x="35039" y="12740"/>
                  <a:pt x="35139" y="13517"/>
                </a:cubicBezTo>
                <a:cubicBezTo>
                  <a:pt x="35189" y="14068"/>
                  <a:pt x="34938" y="14394"/>
                  <a:pt x="34688" y="14544"/>
                </a:cubicBezTo>
                <a:cubicBezTo>
                  <a:pt x="34443" y="14721"/>
                  <a:pt x="34118" y="14809"/>
                  <a:pt x="33784" y="14809"/>
                </a:cubicBezTo>
                <a:cubicBezTo>
                  <a:pt x="33501" y="14809"/>
                  <a:pt x="33211" y="14746"/>
                  <a:pt x="32958" y="14619"/>
                </a:cubicBezTo>
                <a:cubicBezTo>
                  <a:pt x="32507" y="14394"/>
                  <a:pt x="32257" y="13993"/>
                  <a:pt x="32257" y="13492"/>
                </a:cubicBezTo>
                <a:cubicBezTo>
                  <a:pt x="32257" y="13441"/>
                  <a:pt x="32232" y="13416"/>
                  <a:pt x="32181" y="13416"/>
                </a:cubicBezTo>
                <a:cubicBezTo>
                  <a:pt x="32131" y="13416"/>
                  <a:pt x="32081" y="13441"/>
                  <a:pt x="32081" y="13492"/>
                </a:cubicBezTo>
                <a:cubicBezTo>
                  <a:pt x="32081" y="14043"/>
                  <a:pt x="32357" y="14519"/>
                  <a:pt x="32883" y="14770"/>
                </a:cubicBezTo>
                <a:cubicBezTo>
                  <a:pt x="33145" y="14918"/>
                  <a:pt x="33458" y="14988"/>
                  <a:pt x="33769" y="14988"/>
                </a:cubicBezTo>
                <a:cubicBezTo>
                  <a:pt x="34143" y="14988"/>
                  <a:pt x="34514" y="14886"/>
                  <a:pt x="34788" y="14695"/>
                </a:cubicBezTo>
                <a:cubicBezTo>
                  <a:pt x="35189" y="14419"/>
                  <a:pt x="35364" y="13993"/>
                  <a:pt x="35314" y="13492"/>
                </a:cubicBezTo>
                <a:cubicBezTo>
                  <a:pt x="35214" y="12664"/>
                  <a:pt x="34788" y="12013"/>
                  <a:pt x="34111" y="11662"/>
                </a:cubicBezTo>
                <a:cubicBezTo>
                  <a:pt x="33746" y="11457"/>
                  <a:pt x="33324" y="11355"/>
                  <a:pt x="32876" y="11355"/>
                </a:cubicBezTo>
                <a:cubicBezTo>
                  <a:pt x="32339" y="11355"/>
                  <a:pt x="31764" y="11501"/>
                  <a:pt x="31204" y="11787"/>
                </a:cubicBezTo>
                <a:cubicBezTo>
                  <a:pt x="30477" y="12138"/>
                  <a:pt x="30126" y="12740"/>
                  <a:pt x="30101" y="13542"/>
                </a:cubicBezTo>
                <a:cubicBezTo>
                  <a:pt x="30076" y="14093"/>
                  <a:pt x="30252" y="14619"/>
                  <a:pt x="30552" y="15096"/>
                </a:cubicBezTo>
                <a:cubicBezTo>
                  <a:pt x="30528" y="15120"/>
                  <a:pt x="28074" y="17427"/>
                  <a:pt x="25545" y="17427"/>
                </a:cubicBezTo>
                <a:cubicBezTo>
                  <a:pt x="25518" y="17427"/>
                  <a:pt x="25492" y="17427"/>
                  <a:pt x="25465" y="17426"/>
                </a:cubicBezTo>
                <a:cubicBezTo>
                  <a:pt x="23059" y="17376"/>
                  <a:pt x="21254" y="15346"/>
                  <a:pt x="21054" y="15096"/>
                </a:cubicBezTo>
                <a:cubicBezTo>
                  <a:pt x="21079" y="14820"/>
                  <a:pt x="21104" y="12915"/>
                  <a:pt x="19099" y="12464"/>
                </a:cubicBezTo>
                <a:cubicBezTo>
                  <a:pt x="18861" y="12412"/>
                  <a:pt x="18628" y="12386"/>
                  <a:pt x="18404" y="12386"/>
                </a:cubicBezTo>
                <a:cubicBezTo>
                  <a:pt x="17663" y="12386"/>
                  <a:pt x="17022" y="12665"/>
                  <a:pt x="16617" y="13166"/>
                </a:cubicBezTo>
                <a:cubicBezTo>
                  <a:pt x="16166" y="13742"/>
                  <a:pt x="16091" y="14494"/>
                  <a:pt x="16442" y="15171"/>
                </a:cubicBezTo>
                <a:cubicBezTo>
                  <a:pt x="16784" y="15855"/>
                  <a:pt x="17352" y="16087"/>
                  <a:pt x="17848" y="16087"/>
                </a:cubicBezTo>
                <a:cubicBezTo>
                  <a:pt x="17970" y="16087"/>
                  <a:pt x="18088" y="16073"/>
                  <a:pt x="18196" y="16048"/>
                </a:cubicBezTo>
                <a:cubicBezTo>
                  <a:pt x="18773" y="15898"/>
                  <a:pt x="19174" y="15446"/>
                  <a:pt x="19174" y="14895"/>
                </a:cubicBezTo>
                <a:cubicBezTo>
                  <a:pt x="19174" y="14845"/>
                  <a:pt x="19149" y="14820"/>
                  <a:pt x="19099" y="14820"/>
                </a:cubicBezTo>
                <a:cubicBezTo>
                  <a:pt x="19049" y="14820"/>
                  <a:pt x="18998" y="14845"/>
                  <a:pt x="18998" y="14895"/>
                </a:cubicBezTo>
                <a:cubicBezTo>
                  <a:pt x="18998" y="15371"/>
                  <a:pt x="18673" y="15747"/>
                  <a:pt x="18146" y="15872"/>
                </a:cubicBezTo>
                <a:cubicBezTo>
                  <a:pt x="18050" y="15898"/>
                  <a:pt x="17944" y="15912"/>
                  <a:pt x="17833" y="15912"/>
                </a:cubicBezTo>
                <a:cubicBezTo>
                  <a:pt x="17399" y="15912"/>
                  <a:pt x="16892" y="15695"/>
                  <a:pt x="16592" y="15096"/>
                </a:cubicBezTo>
                <a:cubicBezTo>
                  <a:pt x="16292" y="14469"/>
                  <a:pt x="16342" y="13792"/>
                  <a:pt x="16743" y="13291"/>
                </a:cubicBezTo>
                <a:cubicBezTo>
                  <a:pt x="17106" y="12813"/>
                  <a:pt x="17703" y="12568"/>
                  <a:pt x="18400" y="12568"/>
                </a:cubicBezTo>
                <a:cubicBezTo>
                  <a:pt x="18616" y="12568"/>
                  <a:pt x="18842" y="12592"/>
                  <a:pt x="19074" y="12639"/>
                </a:cubicBezTo>
                <a:cubicBezTo>
                  <a:pt x="20978" y="13065"/>
                  <a:pt x="20903" y="14870"/>
                  <a:pt x="20878" y="15096"/>
                </a:cubicBezTo>
                <a:cubicBezTo>
                  <a:pt x="19676" y="16715"/>
                  <a:pt x="17848" y="17534"/>
                  <a:pt x="15500" y="17534"/>
                </a:cubicBezTo>
                <a:cubicBezTo>
                  <a:pt x="14177" y="17534"/>
                  <a:pt x="12689" y="17274"/>
                  <a:pt x="11054" y="16750"/>
                </a:cubicBezTo>
                <a:cubicBezTo>
                  <a:pt x="9926" y="16399"/>
                  <a:pt x="8923" y="15572"/>
                  <a:pt x="7946" y="14745"/>
                </a:cubicBezTo>
                <a:cubicBezTo>
                  <a:pt x="6617" y="13642"/>
                  <a:pt x="5239" y="12489"/>
                  <a:pt x="3485" y="12489"/>
                </a:cubicBezTo>
                <a:lnTo>
                  <a:pt x="3460" y="12489"/>
                </a:lnTo>
                <a:cubicBezTo>
                  <a:pt x="2783" y="12514"/>
                  <a:pt x="2307" y="12715"/>
                  <a:pt x="2081" y="13141"/>
                </a:cubicBezTo>
                <a:cubicBezTo>
                  <a:pt x="1530" y="14143"/>
                  <a:pt x="2407" y="15948"/>
                  <a:pt x="2758" y="16574"/>
                </a:cubicBezTo>
                <a:cubicBezTo>
                  <a:pt x="753" y="15672"/>
                  <a:pt x="226" y="13792"/>
                  <a:pt x="176" y="13642"/>
                </a:cubicBezTo>
                <a:cubicBezTo>
                  <a:pt x="176" y="12138"/>
                  <a:pt x="627" y="11035"/>
                  <a:pt x="1555" y="10384"/>
                </a:cubicBezTo>
                <a:cubicBezTo>
                  <a:pt x="2351" y="9819"/>
                  <a:pt x="3397" y="9634"/>
                  <a:pt x="4428" y="9634"/>
                </a:cubicBezTo>
                <a:cubicBezTo>
                  <a:pt x="6186" y="9634"/>
                  <a:pt x="7899" y="10173"/>
                  <a:pt x="8247" y="10283"/>
                </a:cubicBezTo>
                <a:cubicBezTo>
                  <a:pt x="8221" y="10434"/>
                  <a:pt x="8247" y="10810"/>
                  <a:pt x="8522" y="11186"/>
                </a:cubicBezTo>
                <a:cubicBezTo>
                  <a:pt x="8848" y="11612"/>
                  <a:pt x="9399" y="11862"/>
                  <a:pt x="10201" y="11938"/>
                </a:cubicBezTo>
                <a:cubicBezTo>
                  <a:pt x="10302" y="11963"/>
                  <a:pt x="10402" y="11963"/>
                  <a:pt x="10477" y="11963"/>
                </a:cubicBezTo>
                <a:cubicBezTo>
                  <a:pt x="11079" y="11963"/>
                  <a:pt x="11329" y="11737"/>
                  <a:pt x="11455" y="11512"/>
                </a:cubicBezTo>
                <a:cubicBezTo>
                  <a:pt x="11680" y="11136"/>
                  <a:pt x="11530" y="10609"/>
                  <a:pt x="11279" y="10283"/>
                </a:cubicBezTo>
                <a:cubicBezTo>
                  <a:pt x="11071" y="10034"/>
                  <a:pt x="10812" y="9888"/>
                  <a:pt x="10573" y="9888"/>
                </a:cubicBezTo>
                <a:cubicBezTo>
                  <a:pt x="10523" y="9888"/>
                  <a:pt x="10474" y="9895"/>
                  <a:pt x="10427" y="9908"/>
                </a:cubicBezTo>
                <a:cubicBezTo>
                  <a:pt x="9926" y="10033"/>
                  <a:pt x="9750" y="10283"/>
                  <a:pt x="9700" y="10459"/>
                </a:cubicBezTo>
                <a:cubicBezTo>
                  <a:pt x="9625" y="10760"/>
                  <a:pt x="9750" y="11060"/>
                  <a:pt x="9901" y="11211"/>
                </a:cubicBezTo>
                <a:cubicBezTo>
                  <a:pt x="9926" y="11236"/>
                  <a:pt x="9951" y="11248"/>
                  <a:pt x="9973" y="11248"/>
                </a:cubicBezTo>
                <a:cubicBezTo>
                  <a:pt x="9995" y="11248"/>
                  <a:pt x="10013" y="11236"/>
                  <a:pt x="10026" y="11211"/>
                </a:cubicBezTo>
                <a:cubicBezTo>
                  <a:pt x="10076" y="11186"/>
                  <a:pt x="10076" y="11136"/>
                  <a:pt x="10026" y="11085"/>
                </a:cubicBezTo>
                <a:cubicBezTo>
                  <a:pt x="9926" y="10985"/>
                  <a:pt x="9800" y="10760"/>
                  <a:pt x="9876" y="10509"/>
                </a:cubicBezTo>
                <a:cubicBezTo>
                  <a:pt x="9926" y="10309"/>
                  <a:pt x="10126" y="10158"/>
                  <a:pt x="10452" y="10083"/>
                </a:cubicBezTo>
                <a:cubicBezTo>
                  <a:pt x="10495" y="10069"/>
                  <a:pt x="10540" y="10061"/>
                  <a:pt x="10584" y="10061"/>
                </a:cubicBezTo>
                <a:cubicBezTo>
                  <a:pt x="10772" y="10061"/>
                  <a:pt x="10967" y="10186"/>
                  <a:pt x="11129" y="10409"/>
                </a:cubicBezTo>
                <a:cubicBezTo>
                  <a:pt x="11354" y="10684"/>
                  <a:pt x="11480" y="11111"/>
                  <a:pt x="11304" y="11436"/>
                </a:cubicBezTo>
                <a:cubicBezTo>
                  <a:pt x="11183" y="11659"/>
                  <a:pt x="10914" y="11784"/>
                  <a:pt x="10511" y="11784"/>
                </a:cubicBezTo>
                <a:cubicBezTo>
                  <a:pt x="10415" y="11784"/>
                  <a:pt x="10312" y="11777"/>
                  <a:pt x="10201" y="11762"/>
                </a:cubicBezTo>
                <a:cubicBezTo>
                  <a:pt x="9475" y="11687"/>
                  <a:pt x="8948" y="11461"/>
                  <a:pt x="8673" y="11060"/>
                </a:cubicBezTo>
                <a:cubicBezTo>
                  <a:pt x="8397" y="10735"/>
                  <a:pt x="8422" y="10359"/>
                  <a:pt x="8422" y="10258"/>
                </a:cubicBezTo>
                <a:cubicBezTo>
                  <a:pt x="9329" y="9137"/>
                  <a:pt x="10471" y="8858"/>
                  <a:pt x="11385" y="8858"/>
                </a:cubicBezTo>
                <a:cubicBezTo>
                  <a:pt x="12289" y="8858"/>
                  <a:pt x="12971" y="9131"/>
                  <a:pt x="12983" y="9131"/>
                </a:cubicBezTo>
                <a:cubicBezTo>
                  <a:pt x="12996" y="9143"/>
                  <a:pt x="13008" y="9149"/>
                  <a:pt x="13021" y="9149"/>
                </a:cubicBezTo>
                <a:cubicBezTo>
                  <a:pt x="13034" y="9149"/>
                  <a:pt x="13046" y="9143"/>
                  <a:pt x="13059" y="9131"/>
                </a:cubicBezTo>
                <a:cubicBezTo>
                  <a:pt x="13059" y="9131"/>
                  <a:pt x="13084" y="9106"/>
                  <a:pt x="13084" y="9080"/>
                </a:cubicBezTo>
                <a:cubicBezTo>
                  <a:pt x="13535" y="7727"/>
                  <a:pt x="15039" y="7025"/>
                  <a:pt x="15039" y="7025"/>
                </a:cubicBezTo>
                <a:cubicBezTo>
                  <a:pt x="15670" y="6729"/>
                  <a:pt x="16294" y="6620"/>
                  <a:pt x="16869" y="6620"/>
                </a:cubicBezTo>
                <a:cubicBezTo>
                  <a:pt x="18485" y="6620"/>
                  <a:pt x="19725" y="7483"/>
                  <a:pt x="19725" y="7502"/>
                </a:cubicBezTo>
                <a:cubicBezTo>
                  <a:pt x="19740" y="7509"/>
                  <a:pt x="19755" y="7512"/>
                  <a:pt x="19769" y="7512"/>
                </a:cubicBezTo>
                <a:cubicBezTo>
                  <a:pt x="19803" y="7512"/>
                  <a:pt x="19833" y="7494"/>
                  <a:pt x="19851" y="7476"/>
                </a:cubicBezTo>
                <a:cubicBezTo>
                  <a:pt x="19901" y="7426"/>
                  <a:pt x="19876" y="7376"/>
                  <a:pt x="19851" y="7351"/>
                </a:cubicBezTo>
                <a:cubicBezTo>
                  <a:pt x="19832" y="7333"/>
                  <a:pt x="18558" y="6437"/>
                  <a:pt x="16891" y="6437"/>
                </a:cubicBezTo>
                <a:cubicBezTo>
                  <a:pt x="16287" y="6437"/>
                  <a:pt x="15630" y="6555"/>
                  <a:pt x="14963" y="6875"/>
                </a:cubicBezTo>
                <a:cubicBezTo>
                  <a:pt x="14913" y="6900"/>
                  <a:pt x="13460" y="7577"/>
                  <a:pt x="12958" y="8930"/>
                </a:cubicBezTo>
                <a:cubicBezTo>
                  <a:pt x="12737" y="8853"/>
                  <a:pt x="12134" y="8672"/>
                  <a:pt x="11384" y="8672"/>
                </a:cubicBezTo>
                <a:cubicBezTo>
                  <a:pt x="10434" y="8672"/>
                  <a:pt x="9248" y="8960"/>
                  <a:pt x="8297" y="10108"/>
                </a:cubicBezTo>
                <a:cubicBezTo>
                  <a:pt x="7950" y="9998"/>
                  <a:pt x="6229" y="9443"/>
                  <a:pt x="4438" y="9443"/>
                </a:cubicBezTo>
                <a:cubicBezTo>
                  <a:pt x="3378" y="9443"/>
                  <a:pt x="2293" y="9637"/>
                  <a:pt x="1454" y="10233"/>
                </a:cubicBezTo>
                <a:cubicBezTo>
                  <a:pt x="477" y="10935"/>
                  <a:pt x="1" y="12088"/>
                  <a:pt x="1" y="13642"/>
                </a:cubicBezTo>
                <a:cubicBezTo>
                  <a:pt x="1" y="13667"/>
                  <a:pt x="1" y="13667"/>
                  <a:pt x="1" y="13667"/>
                </a:cubicBezTo>
                <a:cubicBezTo>
                  <a:pt x="1" y="13692"/>
                  <a:pt x="577" y="15923"/>
                  <a:pt x="2933" y="16850"/>
                </a:cubicBezTo>
                <a:cubicBezTo>
                  <a:pt x="2941" y="16857"/>
                  <a:pt x="2950" y="16860"/>
                  <a:pt x="2960" y="16860"/>
                </a:cubicBezTo>
                <a:cubicBezTo>
                  <a:pt x="2985" y="16860"/>
                  <a:pt x="3016" y="16843"/>
                  <a:pt x="3033" y="16825"/>
                </a:cubicBezTo>
                <a:cubicBezTo>
                  <a:pt x="3059" y="16800"/>
                  <a:pt x="3059" y="16750"/>
                  <a:pt x="3033" y="16725"/>
                </a:cubicBezTo>
                <a:cubicBezTo>
                  <a:pt x="3008" y="16700"/>
                  <a:pt x="1605" y="14344"/>
                  <a:pt x="2231" y="13241"/>
                </a:cubicBezTo>
                <a:cubicBezTo>
                  <a:pt x="2432" y="12865"/>
                  <a:pt x="2833" y="12690"/>
                  <a:pt x="3460" y="12690"/>
                </a:cubicBezTo>
                <a:lnTo>
                  <a:pt x="3485" y="12690"/>
                </a:lnTo>
                <a:cubicBezTo>
                  <a:pt x="5164" y="12690"/>
                  <a:pt x="6517" y="13792"/>
                  <a:pt x="7820" y="14895"/>
                </a:cubicBezTo>
                <a:cubicBezTo>
                  <a:pt x="8823" y="15722"/>
                  <a:pt x="9825" y="16574"/>
                  <a:pt x="11003" y="16925"/>
                </a:cubicBezTo>
                <a:cubicBezTo>
                  <a:pt x="12658" y="17451"/>
                  <a:pt x="14161" y="17727"/>
                  <a:pt x="15515" y="17727"/>
                </a:cubicBezTo>
                <a:cubicBezTo>
                  <a:pt x="17871" y="17727"/>
                  <a:pt x="19725" y="16900"/>
                  <a:pt x="20953" y="15271"/>
                </a:cubicBezTo>
                <a:cubicBezTo>
                  <a:pt x="21329" y="15697"/>
                  <a:pt x="23109" y="17577"/>
                  <a:pt x="25465" y="17602"/>
                </a:cubicBezTo>
                <a:lnTo>
                  <a:pt x="25515" y="17602"/>
                </a:lnTo>
                <a:cubicBezTo>
                  <a:pt x="28121" y="17602"/>
                  <a:pt x="30603" y="15296"/>
                  <a:pt x="30653" y="15221"/>
                </a:cubicBezTo>
                <a:cubicBezTo>
                  <a:pt x="30853" y="15471"/>
                  <a:pt x="31079" y="15672"/>
                  <a:pt x="31329" y="15847"/>
                </a:cubicBezTo>
                <a:cubicBezTo>
                  <a:pt x="32582" y="16700"/>
                  <a:pt x="33785" y="17025"/>
                  <a:pt x="34913" y="17025"/>
                </a:cubicBezTo>
                <a:cubicBezTo>
                  <a:pt x="38096" y="17025"/>
                  <a:pt x="40552" y="14419"/>
                  <a:pt x="40903" y="14018"/>
                </a:cubicBezTo>
                <a:cubicBezTo>
                  <a:pt x="43211" y="14757"/>
                  <a:pt x="45162" y="15127"/>
                  <a:pt x="46740" y="15127"/>
                </a:cubicBezTo>
                <a:cubicBezTo>
                  <a:pt x="48264" y="15127"/>
                  <a:pt x="49439" y="14782"/>
                  <a:pt x="50252" y="14093"/>
                </a:cubicBezTo>
                <a:cubicBezTo>
                  <a:pt x="51705" y="12840"/>
                  <a:pt x="51430" y="10935"/>
                  <a:pt x="51430" y="10910"/>
                </a:cubicBezTo>
                <a:cubicBezTo>
                  <a:pt x="51430" y="10885"/>
                  <a:pt x="51405" y="10860"/>
                  <a:pt x="51380" y="10835"/>
                </a:cubicBezTo>
                <a:cubicBezTo>
                  <a:pt x="51329" y="10835"/>
                  <a:pt x="51304" y="10835"/>
                  <a:pt x="51279" y="10860"/>
                </a:cubicBezTo>
                <a:cubicBezTo>
                  <a:pt x="50277" y="12088"/>
                  <a:pt x="49400" y="12664"/>
                  <a:pt x="48522" y="12690"/>
                </a:cubicBezTo>
                <a:cubicBezTo>
                  <a:pt x="48484" y="12692"/>
                  <a:pt x="48446" y="12693"/>
                  <a:pt x="48408" y="12693"/>
                </a:cubicBezTo>
                <a:cubicBezTo>
                  <a:pt x="47564" y="12693"/>
                  <a:pt x="46670" y="12164"/>
                  <a:pt x="45615" y="11085"/>
                </a:cubicBezTo>
                <a:cubicBezTo>
                  <a:pt x="44525" y="9950"/>
                  <a:pt x="43444" y="9683"/>
                  <a:pt x="42665" y="9683"/>
                </a:cubicBezTo>
                <a:cubicBezTo>
                  <a:pt x="42155" y="9683"/>
                  <a:pt x="41774" y="9798"/>
                  <a:pt x="41605" y="9857"/>
                </a:cubicBezTo>
                <a:cubicBezTo>
                  <a:pt x="40915" y="6874"/>
                  <a:pt x="38890" y="6850"/>
                  <a:pt x="38610" y="6850"/>
                </a:cubicBezTo>
                <a:cubicBezTo>
                  <a:pt x="38605" y="6850"/>
                  <a:pt x="38601" y="6850"/>
                  <a:pt x="38598" y="6850"/>
                </a:cubicBezTo>
                <a:cubicBezTo>
                  <a:pt x="38673" y="6424"/>
                  <a:pt x="38748" y="4770"/>
                  <a:pt x="37044" y="3216"/>
                </a:cubicBezTo>
                <a:cubicBezTo>
                  <a:pt x="36171" y="2404"/>
                  <a:pt x="35282" y="2178"/>
                  <a:pt x="34555" y="2178"/>
                </a:cubicBezTo>
                <a:cubicBezTo>
                  <a:pt x="33779" y="2178"/>
                  <a:pt x="33190" y="2436"/>
                  <a:pt x="33009" y="2514"/>
                </a:cubicBezTo>
                <a:cubicBezTo>
                  <a:pt x="32614" y="2198"/>
                  <a:pt x="29668" y="1"/>
                  <a:pt x="26194" y="1"/>
                </a:cubicBezTo>
                <a:close/>
              </a:path>
            </a:pathLst>
          </a:cu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18"/>
          <p:cNvSpPr/>
          <p:nvPr/>
        </p:nvSpPr>
        <p:spPr>
          <a:xfrm>
            <a:off x="-731908" y="2304918"/>
            <a:ext cx="1556609" cy="533657"/>
          </a:xfrm>
          <a:custGeom>
            <a:rect b="b" l="l" r="r" t="t"/>
            <a:pathLst>
              <a:path extrusionOk="0" h="17728" w="51706">
                <a:moveTo>
                  <a:pt x="26194" y="1"/>
                </a:moveTo>
                <a:cubicBezTo>
                  <a:pt x="25258" y="1"/>
                  <a:pt x="24283" y="160"/>
                  <a:pt x="23309" y="559"/>
                </a:cubicBezTo>
                <a:cubicBezTo>
                  <a:pt x="21229" y="1411"/>
                  <a:pt x="19926" y="2890"/>
                  <a:pt x="19600" y="4745"/>
                </a:cubicBezTo>
                <a:cubicBezTo>
                  <a:pt x="19349" y="6298"/>
                  <a:pt x="19876" y="8003"/>
                  <a:pt x="20903" y="8880"/>
                </a:cubicBezTo>
                <a:cubicBezTo>
                  <a:pt x="21630" y="9532"/>
                  <a:pt x="22983" y="10033"/>
                  <a:pt x="24287" y="10033"/>
                </a:cubicBezTo>
                <a:cubicBezTo>
                  <a:pt x="24638" y="10033"/>
                  <a:pt x="25014" y="9983"/>
                  <a:pt x="25339" y="9908"/>
                </a:cubicBezTo>
                <a:cubicBezTo>
                  <a:pt x="26542" y="9607"/>
                  <a:pt x="27445" y="8805"/>
                  <a:pt x="27946" y="7577"/>
                </a:cubicBezTo>
                <a:cubicBezTo>
                  <a:pt x="28397" y="6424"/>
                  <a:pt x="28272" y="5296"/>
                  <a:pt x="27595" y="4469"/>
                </a:cubicBezTo>
                <a:cubicBezTo>
                  <a:pt x="27103" y="3870"/>
                  <a:pt x="26374" y="3509"/>
                  <a:pt x="25657" y="3509"/>
                </a:cubicBezTo>
                <a:cubicBezTo>
                  <a:pt x="25534" y="3509"/>
                  <a:pt x="25411" y="3519"/>
                  <a:pt x="25289" y="3542"/>
                </a:cubicBezTo>
                <a:cubicBezTo>
                  <a:pt x="24587" y="3667"/>
                  <a:pt x="24061" y="4168"/>
                  <a:pt x="23785" y="4945"/>
                </a:cubicBezTo>
                <a:cubicBezTo>
                  <a:pt x="23785" y="4970"/>
                  <a:pt x="23811" y="5020"/>
                  <a:pt x="23861" y="5045"/>
                </a:cubicBezTo>
                <a:cubicBezTo>
                  <a:pt x="23874" y="5052"/>
                  <a:pt x="23887" y="5055"/>
                  <a:pt x="23900" y="5055"/>
                </a:cubicBezTo>
                <a:cubicBezTo>
                  <a:pt x="23934" y="5055"/>
                  <a:pt x="23961" y="5032"/>
                  <a:pt x="23961" y="4995"/>
                </a:cubicBezTo>
                <a:cubicBezTo>
                  <a:pt x="24186" y="4293"/>
                  <a:pt x="24688" y="3842"/>
                  <a:pt x="25314" y="3717"/>
                </a:cubicBezTo>
                <a:cubicBezTo>
                  <a:pt x="25424" y="3699"/>
                  <a:pt x="25535" y="3691"/>
                  <a:pt x="25645" y="3691"/>
                </a:cubicBezTo>
                <a:cubicBezTo>
                  <a:pt x="26319" y="3691"/>
                  <a:pt x="26996" y="4013"/>
                  <a:pt x="27470" y="4594"/>
                </a:cubicBezTo>
                <a:cubicBezTo>
                  <a:pt x="27846" y="5045"/>
                  <a:pt x="28372" y="6023"/>
                  <a:pt x="27770" y="7502"/>
                </a:cubicBezTo>
                <a:cubicBezTo>
                  <a:pt x="27294" y="8705"/>
                  <a:pt x="26467" y="9456"/>
                  <a:pt x="25289" y="9732"/>
                </a:cubicBezTo>
                <a:cubicBezTo>
                  <a:pt x="24948" y="9819"/>
                  <a:pt x="24600" y="9857"/>
                  <a:pt x="24257" y="9857"/>
                </a:cubicBezTo>
                <a:cubicBezTo>
                  <a:pt x="22911" y="9857"/>
                  <a:pt x="21628" y="9274"/>
                  <a:pt x="21029" y="8755"/>
                </a:cubicBezTo>
                <a:cubicBezTo>
                  <a:pt x="20227" y="8078"/>
                  <a:pt x="19500" y="6524"/>
                  <a:pt x="19800" y="4770"/>
                </a:cubicBezTo>
                <a:cubicBezTo>
                  <a:pt x="20076" y="2990"/>
                  <a:pt x="21354" y="1562"/>
                  <a:pt x="23384" y="709"/>
                </a:cubicBezTo>
                <a:cubicBezTo>
                  <a:pt x="24326" y="326"/>
                  <a:pt x="25269" y="172"/>
                  <a:pt x="26176" y="172"/>
                </a:cubicBezTo>
                <a:cubicBezTo>
                  <a:pt x="29829" y="172"/>
                  <a:pt x="32893" y="2669"/>
                  <a:pt x="32933" y="2689"/>
                </a:cubicBezTo>
                <a:cubicBezTo>
                  <a:pt x="32958" y="2715"/>
                  <a:pt x="33009" y="2715"/>
                  <a:pt x="33034" y="2715"/>
                </a:cubicBezTo>
                <a:cubicBezTo>
                  <a:pt x="33048" y="2701"/>
                  <a:pt x="33668" y="2360"/>
                  <a:pt x="34540" y="2360"/>
                </a:cubicBezTo>
                <a:cubicBezTo>
                  <a:pt x="35234" y="2360"/>
                  <a:pt x="36086" y="2575"/>
                  <a:pt x="36918" y="3341"/>
                </a:cubicBezTo>
                <a:cubicBezTo>
                  <a:pt x="38823" y="5095"/>
                  <a:pt x="38397" y="6900"/>
                  <a:pt x="38397" y="6950"/>
                </a:cubicBezTo>
                <a:cubicBezTo>
                  <a:pt x="38397" y="6950"/>
                  <a:pt x="38222" y="8253"/>
                  <a:pt x="37169" y="8855"/>
                </a:cubicBezTo>
                <a:cubicBezTo>
                  <a:pt x="36815" y="9060"/>
                  <a:pt x="36410" y="9162"/>
                  <a:pt x="35952" y="9162"/>
                </a:cubicBezTo>
                <a:cubicBezTo>
                  <a:pt x="35405" y="9162"/>
                  <a:pt x="34783" y="9016"/>
                  <a:pt x="34086" y="8730"/>
                </a:cubicBezTo>
                <a:cubicBezTo>
                  <a:pt x="32983" y="8278"/>
                  <a:pt x="32432" y="7577"/>
                  <a:pt x="32532" y="6725"/>
                </a:cubicBezTo>
                <a:cubicBezTo>
                  <a:pt x="32633" y="5872"/>
                  <a:pt x="33435" y="5045"/>
                  <a:pt x="34262" y="4945"/>
                </a:cubicBezTo>
                <a:cubicBezTo>
                  <a:pt x="34322" y="4938"/>
                  <a:pt x="34381" y="4934"/>
                  <a:pt x="34439" y="4934"/>
                </a:cubicBezTo>
                <a:cubicBezTo>
                  <a:pt x="34957" y="4934"/>
                  <a:pt x="35367" y="5236"/>
                  <a:pt x="35615" y="5822"/>
                </a:cubicBezTo>
                <a:cubicBezTo>
                  <a:pt x="35615" y="5872"/>
                  <a:pt x="35665" y="5872"/>
                  <a:pt x="35715" y="5872"/>
                </a:cubicBezTo>
                <a:cubicBezTo>
                  <a:pt x="35765" y="5847"/>
                  <a:pt x="35791" y="5797"/>
                  <a:pt x="35765" y="5747"/>
                </a:cubicBezTo>
                <a:cubicBezTo>
                  <a:pt x="35497" y="5120"/>
                  <a:pt x="35029" y="4754"/>
                  <a:pt x="34450" y="4754"/>
                </a:cubicBezTo>
                <a:cubicBezTo>
                  <a:pt x="34380" y="4754"/>
                  <a:pt x="34309" y="4759"/>
                  <a:pt x="34237" y="4770"/>
                </a:cubicBezTo>
                <a:cubicBezTo>
                  <a:pt x="33334" y="4895"/>
                  <a:pt x="32482" y="5772"/>
                  <a:pt x="32357" y="6700"/>
                </a:cubicBezTo>
                <a:cubicBezTo>
                  <a:pt x="32282" y="7251"/>
                  <a:pt x="32407" y="8253"/>
                  <a:pt x="34011" y="8905"/>
                </a:cubicBezTo>
                <a:cubicBezTo>
                  <a:pt x="34716" y="9198"/>
                  <a:pt x="35357" y="9342"/>
                  <a:pt x="35927" y="9342"/>
                </a:cubicBezTo>
                <a:cubicBezTo>
                  <a:pt x="36432" y="9342"/>
                  <a:pt x="36881" y="9229"/>
                  <a:pt x="37269" y="9005"/>
                </a:cubicBezTo>
                <a:cubicBezTo>
                  <a:pt x="38247" y="8454"/>
                  <a:pt x="38522" y="7301"/>
                  <a:pt x="38572" y="7025"/>
                </a:cubicBezTo>
                <a:cubicBezTo>
                  <a:pt x="38572" y="7025"/>
                  <a:pt x="38584" y="7036"/>
                  <a:pt x="38591" y="7036"/>
                </a:cubicBezTo>
                <a:cubicBezTo>
                  <a:pt x="38595" y="7036"/>
                  <a:pt x="38598" y="7034"/>
                  <a:pt x="38598" y="7025"/>
                </a:cubicBezTo>
                <a:cubicBezTo>
                  <a:pt x="38600" y="7025"/>
                  <a:pt x="38624" y="7024"/>
                  <a:pt x="38665" y="7024"/>
                </a:cubicBezTo>
                <a:cubicBezTo>
                  <a:pt x="39039" y="7024"/>
                  <a:pt x="40846" y="7166"/>
                  <a:pt x="41455" y="10008"/>
                </a:cubicBezTo>
                <a:cubicBezTo>
                  <a:pt x="41455" y="10033"/>
                  <a:pt x="41455" y="10058"/>
                  <a:pt x="41480" y="10058"/>
                </a:cubicBezTo>
                <a:cubicBezTo>
                  <a:pt x="41492" y="10070"/>
                  <a:pt x="41511" y="10077"/>
                  <a:pt x="41530" y="10077"/>
                </a:cubicBezTo>
                <a:cubicBezTo>
                  <a:pt x="41549" y="10077"/>
                  <a:pt x="41567" y="10070"/>
                  <a:pt x="41580" y="10058"/>
                </a:cubicBezTo>
                <a:cubicBezTo>
                  <a:pt x="41580" y="10058"/>
                  <a:pt x="42002" y="9861"/>
                  <a:pt x="42653" y="9861"/>
                </a:cubicBezTo>
                <a:cubicBezTo>
                  <a:pt x="43396" y="9861"/>
                  <a:pt x="44436" y="10117"/>
                  <a:pt x="45490" y="11211"/>
                </a:cubicBezTo>
                <a:cubicBezTo>
                  <a:pt x="46617" y="12362"/>
                  <a:pt x="47552" y="12891"/>
                  <a:pt x="48459" y="12891"/>
                </a:cubicBezTo>
                <a:cubicBezTo>
                  <a:pt x="48480" y="12891"/>
                  <a:pt x="48501" y="12891"/>
                  <a:pt x="48522" y="12890"/>
                </a:cubicBezTo>
                <a:cubicBezTo>
                  <a:pt x="49425" y="12840"/>
                  <a:pt x="50302" y="12289"/>
                  <a:pt x="51279" y="11161"/>
                </a:cubicBezTo>
                <a:lnTo>
                  <a:pt x="51279" y="11161"/>
                </a:lnTo>
                <a:cubicBezTo>
                  <a:pt x="51304" y="11662"/>
                  <a:pt x="51229" y="13015"/>
                  <a:pt x="50152" y="13943"/>
                </a:cubicBezTo>
                <a:cubicBezTo>
                  <a:pt x="49371" y="14613"/>
                  <a:pt x="48211" y="14946"/>
                  <a:pt x="46714" y="14946"/>
                </a:cubicBezTo>
                <a:cubicBezTo>
                  <a:pt x="45135" y="14946"/>
                  <a:pt x="43181" y="14576"/>
                  <a:pt x="40903" y="13842"/>
                </a:cubicBezTo>
                <a:cubicBezTo>
                  <a:pt x="40889" y="13835"/>
                  <a:pt x="40876" y="13832"/>
                  <a:pt x="40865" y="13832"/>
                </a:cubicBezTo>
                <a:cubicBezTo>
                  <a:pt x="40839" y="13832"/>
                  <a:pt x="40821" y="13850"/>
                  <a:pt x="40803" y="13867"/>
                </a:cubicBezTo>
                <a:cubicBezTo>
                  <a:pt x="40765" y="13905"/>
                  <a:pt x="38248" y="16835"/>
                  <a:pt x="34907" y="16835"/>
                </a:cubicBezTo>
                <a:cubicBezTo>
                  <a:pt x="33816" y="16835"/>
                  <a:pt x="32638" y="16523"/>
                  <a:pt x="31430" y="15697"/>
                </a:cubicBezTo>
                <a:cubicBezTo>
                  <a:pt x="30678" y="15196"/>
                  <a:pt x="30252" y="14394"/>
                  <a:pt x="30277" y="13542"/>
                </a:cubicBezTo>
                <a:cubicBezTo>
                  <a:pt x="30302" y="12815"/>
                  <a:pt x="30628" y="12263"/>
                  <a:pt x="31279" y="11938"/>
                </a:cubicBezTo>
                <a:cubicBezTo>
                  <a:pt x="31817" y="11676"/>
                  <a:pt x="32362" y="11543"/>
                  <a:pt x="32873" y="11543"/>
                </a:cubicBezTo>
                <a:cubicBezTo>
                  <a:pt x="33291" y="11543"/>
                  <a:pt x="33686" y="11632"/>
                  <a:pt x="34036" y="11812"/>
                </a:cubicBezTo>
                <a:cubicBezTo>
                  <a:pt x="34638" y="12138"/>
                  <a:pt x="35039" y="12740"/>
                  <a:pt x="35139" y="13517"/>
                </a:cubicBezTo>
                <a:cubicBezTo>
                  <a:pt x="35189" y="14068"/>
                  <a:pt x="34938" y="14394"/>
                  <a:pt x="34688" y="14544"/>
                </a:cubicBezTo>
                <a:cubicBezTo>
                  <a:pt x="34443" y="14721"/>
                  <a:pt x="34118" y="14809"/>
                  <a:pt x="33784" y="14809"/>
                </a:cubicBezTo>
                <a:cubicBezTo>
                  <a:pt x="33501" y="14809"/>
                  <a:pt x="33211" y="14746"/>
                  <a:pt x="32958" y="14619"/>
                </a:cubicBezTo>
                <a:cubicBezTo>
                  <a:pt x="32507" y="14394"/>
                  <a:pt x="32257" y="13993"/>
                  <a:pt x="32257" y="13492"/>
                </a:cubicBezTo>
                <a:cubicBezTo>
                  <a:pt x="32257" y="13441"/>
                  <a:pt x="32232" y="13416"/>
                  <a:pt x="32181" y="13416"/>
                </a:cubicBezTo>
                <a:cubicBezTo>
                  <a:pt x="32131" y="13416"/>
                  <a:pt x="32081" y="13441"/>
                  <a:pt x="32081" y="13492"/>
                </a:cubicBezTo>
                <a:cubicBezTo>
                  <a:pt x="32081" y="14043"/>
                  <a:pt x="32357" y="14519"/>
                  <a:pt x="32883" y="14770"/>
                </a:cubicBezTo>
                <a:cubicBezTo>
                  <a:pt x="33145" y="14918"/>
                  <a:pt x="33458" y="14988"/>
                  <a:pt x="33769" y="14988"/>
                </a:cubicBezTo>
                <a:cubicBezTo>
                  <a:pt x="34143" y="14988"/>
                  <a:pt x="34514" y="14886"/>
                  <a:pt x="34788" y="14695"/>
                </a:cubicBezTo>
                <a:cubicBezTo>
                  <a:pt x="35189" y="14419"/>
                  <a:pt x="35364" y="13993"/>
                  <a:pt x="35314" y="13492"/>
                </a:cubicBezTo>
                <a:cubicBezTo>
                  <a:pt x="35214" y="12664"/>
                  <a:pt x="34788" y="12013"/>
                  <a:pt x="34111" y="11662"/>
                </a:cubicBezTo>
                <a:cubicBezTo>
                  <a:pt x="33746" y="11457"/>
                  <a:pt x="33324" y="11355"/>
                  <a:pt x="32876" y="11355"/>
                </a:cubicBezTo>
                <a:cubicBezTo>
                  <a:pt x="32339" y="11355"/>
                  <a:pt x="31764" y="11501"/>
                  <a:pt x="31204" y="11787"/>
                </a:cubicBezTo>
                <a:cubicBezTo>
                  <a:pt x="30477" y="12138"/>
                  <a:pt x="30126" y="12740"/>
                  <a:pt x="30101" y="13542"/>
                </a:cubicBezTo>
                <a:cubicBezTo>
                  <a:pt x="30076" y="14093"/>
                  <a:pt x="30252" y="14619"/>
                  <a:pt x="30552" y="15096"/>
                </a:cubicBezTo>
                <a:cubicBezTo>
                  <a:pt x="30528" y="15120"/>
                  <a:pt x="28074" y="17427"/>
                  <a:pt x="25545" y="17427"/>
                </a:cubicBezTo>
                <a:cubicBezTo>
                  <a:pt x="25518" y="17427"/>
                  <a:pt x="25492" y="17427"/>
                  <a:pt x="25465" y="17426"/>
                </a:cubicBezTo>
                <a:cubicBezTo>
                  <a:pt x="23059" y="17376"/>
                  <a:pt x="21254" y="15346"/>
                  <a:pt x="21054" y="15096"/>
                </a:cubicBezTo>
                <a:cubicBezTo>
                  <a:pt x="21079" y="14820"/>
                  <a:pt x="21104" y="12915"/>
                  <a:pt x="19099" y="12464"/>
                </a:cubicBezTo>
                <a:cubicBezTo>
                  <a:pt x="18861" y="12412"/>
                  <a:pt x="18628" y="12386"/>
                  <a:pt x="18404" y="12386"/>
                </a:cubicBezTo>
                <a:cubicBezTo>
                  <a:pt x="17663" y="12386"/>
                  <a:pt x="17022" y="12665"/>
                  <a:pt x="16617" y="13166"/>
                </a:cubicBezTo>
                <a:cubicBezTo>
                  <a:pt x="16166" y="13742"/>
                  <a:pt x="16091" y="14494"/>
                  <a:pt x="16442" y="15171"/>
                </a:cubicBezTo>
                <a:cubicBezTo>
                  <a:pt x="16784" y="15855"/>
                  <a:pt x="17352" y="16087"/>
                  <a:pt x="17848" y="16087"/>
                </a:cubicBezTo>
                <a:cubicBezTo>
                  <a:pt x="17970" y="16087"/>
                  <a:pt x="18088" y="16073"/>
                  <a:pt x="18196" y="16048"/>
                </a:cubicBezTo>
                <a:cubicBezTo>
                  <a:pt x="18773" y="15898"/>
                  <a:pt x="19174" y="15446"/>
                  <a:pt x="19174" y="14895"/>
                </a:cubicBezTo>
                <a:cubicBezTo>
                  <a:pt x="19174" y="14845"/>
                  <a:pt x="19149" y="14820"/>
                  <a:pt x="19099" y="14820"/>
                </a:cubicBezTo>
                <a:cubicBezTo>
                  <a:pt x="19049" y="14820"/>
                  <a:pt x="18998" y="14845"/>
                  <a:pt x="18998" y="14895"/>
                </a:cubicBezTo>
                <a:cubicBezTo>
                  <a:pt x="18998" y="15371"/>
                  <a:pt x="18673" y="15747"/>
                  <a:pt x="18146" y="15872"/>
                </a:cubicBezTo>
                <a:cubicBezTo>
                  <a:pt x="18050" y="15898"/>
                  <a:pt x="17944" y="15912"/>
                  <a:pt x="17833" y="15912"/>
                </a:cubicBezTo>
                <a:cubicBezTo>
                  <a:pt x="17399" y="15912"/>
                  <a:pt x="16892" y="15695"/>
                  <a:pt x="16592" y="15096"/>
                </a:cubicBezTo>
                <a:cubicBezTo>
                  <a:pt x="16292" y="14469"/>
                  <a:pt x="16342" y="13792"/>
                  <a:pt x="16743" y="13291"/>
                </a:cubicBezTo>
                <a:cubicBezTo>
                  <a:pt x="17106" y="12813"/>
                  <a:pt x="17703" y="12568"/>
                  <a:pt x="18400" y="12568"/>
                </a:cubicBezTo>
                <a:cubicBezTo>
                  <a:pt x="18616" y="12568"/>
                  <a:pt x="18842" y="12592"/>
                  <a:pt x="19074" y="12639"/>
                </a:cubicBezTo>
                <a:cubicBezTo>
                  <a:pt x="20978" y="13065"/>
                  <a:pt x="20903" y="14870"/>
                  <a:pt x="20878" y="15096"/>
                </a:cubicBezTo>
                <a:cubicBezTo>
                  <a:pt x="19676" y="16715"/>
                  <a:pt x="17848" y="17534"/>
                  <a:pt x="15500" y="17534"/>
                </a:cubicBezTo>
                <a:cubicBezTo>
                  <a:pt x="14177" y="17534"/>
                  <a:pt x="12689" y="17274"/>
                  <a:pt x="11054" y="16750"/>
                </a:cubicBezTo>
                <a:cubicBezTo>
                  <a:pt x="9926" y="16399"/>
                  <a:pt x="8923" y="15572"/>
                  <a:pt x="7946" y="14745"/>
                </a:cubicBezTo>
                <a:cubicBezTo>
                  <a:pt x="6617" y="13642"/>
                  <a:pt x="5239" y="12489"/>
                  <a:pt x="3485" y="12489"/>
                </a:cubicBezTo>
                <a:lnTo>
                  <a:pt x="3460" y="12489"/>
                </a:lnTo>
                <a:cubicBezTo>
                  <a:pt x="2783" y="12514"/>
                  <a:pt x="2307" y="12715"/>
                  <a:pt x="2081" y="13141"/>
                </a:cubicBezTo>
                <a:cubicBezTo>
                  <a:pt x="1530" y="14143"/>
                  <a:pt x="2407" y="15948"/>
                  <a:pt x="2758" y="16574"/>
                </a:cubicBezTo>
                <a:cubicBezTo>
                  <a:pt x="753" y="15672"/>
                  <a:pt x="226" y="13792"/>
                  <a:pt x="176" y="13642"/>
                </a:cubicBezTo>
                <a:cubicBezTo>
                  <a:pt x="176" y="12138"/>
                  <a:pt x="627" y="11035"/>
                  <a:pt x="1555" y="10384"/>
                </a:cubicBezTo>
                <a:cubicBezTo>
                  <a:pt x="2351" y="9819"/>
                  <a:pt x="3397" y="9634"/>
                  <a:pt x="4428" y="9634"/>
                </a:cubicBezTo>
                <a:cubicBezTo>
                  <a:pt x="6186" y="9634"/>
                  <a:pt x="7899" y="10173"/>
                  <a:pt x="8247" y="10283"/>
                </a:cubicBezTo>
                <a:cubicBezTo>
                  <a:pt x="8221" y="10434"/>
                  <a:pt x="8247" y="10810"/>
                  <a:pt x="8522" y="11186"/>
                </a:cubicBezTo>
                <a:cubicBezTo>
                  <a:pt x="8848" y="11612"/>
                  <a:pt x="9399" y="11862"/>
                  <a:pt x="10201" y="11938"/>
                </a:cubicBezTo>
                <a:cubicBezTo>
                  <a:pt x="10302" y="11963"/>
                  <a:pt x="10402" y="11963"/>
                  <a:pt x="10477" y="11963"/>
                </a:cubicBezTo>
                <a:cubicBezTo>
                  <a:pt x="11079" y="11963"/>
                  <a:pt x="11329" y="11737"/>
                  <a:pt x="11455" y="11512"/>
                </a:cubicBezTo>
                <a:cubicBezTo>
                  <a:pt x="11680" y="11136"/>
                  <a:pt x="11530" y="10609"/>
                  <a:pt x="11279" y="10283"/>
                </a:cubicBezTo>
                <a:cubicBezTo>
                  <a:pt x="11071" y="10034"/>
                  <a:pt x="10812" y="9888"/>
                  <a:pt x="10573" y="9888"/>
                </a:cubicBezTo>
                <a:cubicBezTo>
                  <a:pt x="10523" y="9888"/>
                  <a:pt x="10474" y="9895"/>
                  <a:pt x="10427" y="9908"/>
                </a:cubicBezTo>
                <a:cubicBezTo>
                  <a:pt x="9926" y="10033"/>
                  <a:pt x="9750" y="10283"/>
                  <a:pt x="9700" y="10459"/>
                </a:cubicBezTo>
                <a:cubicBezTo>
                  <a:pt x="9625" y="10760"/>
                  <a:pt x="9750" y="11060"/>
                  <a:pt x="9901" y="11211"/>
                </a:cubicBezTo>
                <a:cubicBezTo>
                  <a:pt x="9926" y="11236"/>
                  <a:pt x="9951" y="11248"/>
                  <a:pt x="9973" y="11248"/>
                </a:cubicBezTo>
                <a:cubicBezTo>
                  <a:pt x="9995" y="11248"/>
                  <a:pt x="10013" y="11236"/>
                  <a:pt x="10026" y="11211"/>
                </a:cubicBezTo>
                <a:cubicBezTo>
                  <a:pt x="10076" y="11186"/>
                  <a:pt x="10076" y="11136"/>
                  <a:pt x="10026" y="11085"/>
                </a:cubicBezTo>
                <a:cubicBezTo>
                  <a:pt x="9926" y="10985"/>
                  <a:pt x="9800" y="10760"/>
                  <a:pt x="9876" y="10509"/>
                </a:cubicBezTo>
                <a:cubicBezTo>
                  <a:pt x="9926" y="10309"/>
                  <a:pt x="10126" y="10158"/>
                  <a:pt x="10452" y="10083"/>
                </a:cubicBezTo>
                <a:cubicBezTo>
                  <a:pt x="10495" y="10069"/>
                  <a:pt x="10540" y="10061"/>
                  <a:pt x="10584" y="10061"/>
                </a:cubicBezTo>
                <a:cubicBezTo>
                  <a:pt x="10772" y="10061"/>
                  <a:pt x="10967" y="10186"/>
                  <a:pt x="11129" y="10409"/>
                </a:cubicBezTo>
                <a:cubicBezTo>
                  <a:pt x="11354" y="10684"/>
                  <a:pt x="11480" y="11111"/>
                  <a:pt x="11304" y="11436"/>
                </a:cubicBezTo>
                <a:cubicBezTo>
                  <a:pt x="11183" y="11659"/>
                  <a:pt x="10914" y="11784"/>
                  <a:pt x="10511" y="11784"/>
                </a:cubicBezTo>
                <a:cubicBezTo>
                  <a:pt x="10415" y="11784"/>
                  <a:pt x="10312" y="11777"/>
                  <a:pt x="10201" y="11762"/>
                </a:cubicBezTo>
                <a:cubicBezTo>
                  <a:pt x="9475" y="11687"/>
                  <a:pt x="8948" y="11461"/>
                  <a:pt x="8673" y="11060"/>
                </a:cubicBezTo>
                <a:cubicBezTo>
                  <a:pt x="8397" y="10735"/>
                  <a:pt x="8422" y="10359"/>
                  <a:pt x="8422" y="10258"/>
                </a:cubicBezTo>
                <a:cubicBezTo>
                  <a:pt x="9329" y="9137"/>
                  <a:pt x="10471" y="8858"/>
                  <a:pt x="11385" y="8858"/>
                </a:cubicBezTo>
                <a:cubicBezTo>
                  <a:pt x="12289" y="8858"/>
                  <a:pt x="12971" y="9131"/>
                  <a:pt x="12983" y="9131"/>
                </a:cubicBezTo>
                <a:cubicBezTo>
                  <a:pt x="12996" y="9143"/>
                  <a:pt x="13008" y="9149"/>
                  <a:pt x="13021" y="9149"/>
                </a:cubicBezTo>
                <a:cubicBezTo>
                  <a:pt x="13034" y="9149"/>
                  <a:pt x="13046" y="9143"/>
                  <a:pt x="13059" y="9131"/>
                </a:cubicBezTo>
                <a:cubicBezTo>
                  <a:pt x="13059" y="9131"/>
                  <a:pt x="13084" y="9106"/>
                  <a:pt x="13084" y="9080"/>
                </a:cubicBezTo>
                <a:cubicBezTo>
                  <a:pt x="13535" y="7727"/>
                  <a:pt x="15039" y="7025"/>
                  <a:pt x="15039" y="7025"/>
                </a:cubicBezTo>
                <a:cubicBezTo>
                  <a:pt x="15670" y="6729"/>
                  <a:pt x="16294" y="6620"/>
                  <a:pt x="16869" y="6620"/>
                </a:cubicBezTo>
                <a:cubicBezTo>
                  <a:pt x="18485" y="6620"/>
                  <a:pt x="19725" y="7483"/>
                  <a:pt x="19725" y="7502"/>
                </a:cubicBezTo>
                <a:cubicBezTo>
                  <a:pt x="19740" y="7509"/>
                  <a:pt x="19755" y="7512"/>
                  <a:pt x="19769" y="7512"/>
                </a:cubicBezTo>
                <a:cubicBezTo>
                  <a:pt x="19803" y="7512"/>
                  <a:pt x="19833" y="7494"/>
                  <a:pt x="19851" y="7476"/>
                </a:cubicBezTo>
                <a:cubicBezTo>
                  <a:pt x="19901" y="7426"/>
                  <a:pt x="19876" y="7376"/>
                  <a:pt x="19851" y="7351"/>
                </a:cubicBezTo>
                <a:cubicBezTo>
                  <a:pt x="19832" y="7333"/>
                  <a:pt x="18558" y="6437"/>
                  <a:pt x="16891" y="6437"/>
                </a:cubicBezTo>
                <a:cubicBezTo>
                  <a:pt x="16287" y="6437"/>
                  <a:pt x="15630" y="6555"/>
                  <a:pt x="14963" y="6875"/>
                </a:cubicBezTo>
                <a:cubicBezTo>
                  <a:pt x="14913" y="6900"/>
                  <a:pt x="13460" y="7577"/>
                  <a:pt x="12958" y="8930"/>
                </a:cubicBezTo>
                <a:cubicBezTo>
                  <a:pt x="12737" y="8853"/>
                  <a:pt x="12134" y="8672"/>
                  <a:pt x="11384" y="8672"/>
                </a:cubicBezTo>
                <a:cubicBezTo>
                  <a:pt x="10434" y="8672"/>
                  <a:pt x="9248" y="8960"/>
                  <a:pt x="8297" y="10108"/>
                </a:cubicBezTo>
                <a:cubicBezTo>
                  <a:pt x="7950" y="9998"/>
                  <a:pt x="6229" y="9443"/>
                  <a:pt x="4438" y="9443"/>
                </a:cubicBezTo>
                <a:cubicBezTo>
                  <a:pt x="3378" y="9443"/>
                  <a:pt x="2293" y="9637"/>
                  <a:pt x="1454" y="10233"/>
                </a:cubicBezTo>
                <a:cubicBezTo>
                  <a:pt x="477" y="10935"/>
                  <a:pt x="1" y="12088"/>
                  <a:pt x="1" y="13642"/>
                </a:cubicBezTo>
                <a:cubicBezTo>
                  <a:pt x="1" y="13667"/>
                  <a:pt x="1" y="13667"/>
                  <a:pt x="1" y="13667"/>
                </a:cubicBezTo>
                <a:cubicBezTo>
                  <a:pt x="1" y="13692"/>
                  <a:pt x="577" y="15923"/>
                  <a:pt x="2933" y="16850"/>
                </a:cubicBezTo>
                <a:cubicBezTo>
                  <a:pt x="2941" y="16857"/>
                  <a:pt x="2950" y="16860"/>
                  <a:pt x="2960" y="16860"/>
                </a:cubicBezTo>
                <a:cubicBezTo>
                  <a:pt x="2985" y="16860"/>
                  <a:pt x="3016" y="16843"/>
                  <a:pt x="3033" y="16825"/>
                </a:cubicBezTo>
                <a:cubicBezTo>
                  <a:pt x="3059" y="16800"/>
                  <a:pt x="3059" y="16750"/>
                  <a:pt x="3033" y="16725"/>
                </a:cubicBezTo>
                <a:cubicBezTo>
                  <a:pt x="3008" y="16700"/>
                  <a:pt x="1605" y="14344"/>
                  <a:pt x="2231" y="13241"/>
                </a:cubicBezTo>
                <a:cubicBezTo>
                  <a:pt x="2432" y="12865"/>
                  <a:pt x="2833" y="12690"/>
                  <a:pt x="3460" y="12690"/>
                </a:cubicBezTo>
                <a:lnTo>
                  <a:pt x="3485" y="12690"/>
                </a:lnTo>
                <a:cubicBezTo>
                  <a:pt x="5164" y="12690"/>
                  <a:pt x="6517" y="13792"/>
                  <a:pt x="7820" y="14895"/>
                </a:cubicBezTo>
                <a:cubicBezTo>
                  <a:pt x="8823" y="15722"/>
                  <a:pt x="9825" y="16574"/>
                  <a:pt x="11003" y="16925"/>
                </a:cubicBezTo>
                <a:cubicBezTo>
                  <a:pt x="12658" y="17451"/>
                  <a:pt x="14161" y="17727"/>
                  <a:pt x="15515" y="17727"/>
                </a:cubicBezTo>
                <a:cubicBezTo>
                  <a:pt x="17871" y="17727"/>
                  <a:pt x="19725" y="16900"/>
                  <a:pt x="20953" y="15271"/>
                </a:cubicBezTo>
                <a:cubicBezTo>
                  <a:pt x="21329" y="15697"/>
                  <a:pt x="23109" y="17577"/>
                  <a:pt x="25465" y="17602"/>
                </a:cubicBezTo>
                <a:lnTo>
                  <a:pt x="25515" y="17602"/>
                </a:lnTo>
                <a:cubicBezTo>
                  <a:pt x="28121" y="17602"/>
                  <a:pt x="30603" y="15296"/>
                  <a:pt x="30653" y="15221"/>
                </a:cubicBezTo>
                <a:cubicBezTo>
                  <a:pt x="30853" y="15471"/>
                  <a:pt x="31079" y="15672"/>
                  <a:pt x="31329" y="15847"/>
                </a:cubicBezTo>
                <a:cubicBezTo>
                  <a:pt x="32582" y="16700"/>
                  <a:pt x="33785" y="17025"/>
                  <a:pt x="34913" y="17025"/>
                </a:cubicBezTo>
                <a:cubicBezTo>
                  <a:pt x="38096" y="17025"/>
                  <a:pt x="40552" y="14419"/>
                  <a:pt x="40903" y="14018"/>
                </a:cubicBezTo>
                <a:cubicBezTo>
                  <a:pt x="43211" y="14757"/>
                  <a:pt x="45162" y="15127"/>
                  <a:pt x="46740" y="15127"/>
                </a:cubicBezTo>
                <a:cubicBezTo>
                  <a:pt x="48264" y="15127"/>
                  <a:pt x="49439" y="14782"/>
                  <a:pt x="50252" y="14093"/>
                </a:cubicBezTo>
                <a:cubicBezTo>
                  <a:pt x="51705" y="12840"/>
                  <a:pt x="51430" y="10935"/>
                  <a:pt x="51430" y="10910"/>
                </a:cubicBezTo>
                <a:cubicBezTo>
                  <a:pt x="51430" y="10885"/>
                  <a:pt x="51405" y="10860"/>
                  <a:pt x="51380" y="10835"/>
                </a:cubicBezTo>
                <a:cubicBezTo>
                  <a:pt x="51329" y="10835"/>
                  <a:pt x="51304" y="10835"/>
                  <a:pt x="51279" y="10860"/>
                </a:cubicBezTo>
                <a:cubicBezTo>
                  <a:pt x="50277" y="12088"/>
                  <a:pt x="49400" y="12664"/>
                  <a:pt x="48522" y="12690"/>
                </a:cubicBezTo>
                <a:cubicBezTo>
                  <a:pt x="48484" y="12692"/>
                  <a:pt x="48446" y="12693"/>
                  <a:pt x="48408" y="12693"/>
                </a:cubicBezTo>
                <a:cubicBezTo>
                  <a:pt x="47564" y="12693"/>
                  <a:pt x="46670" y="12164"/>
                  <a:pt x="45615" y="11085"/>
                </a:cubicBezTo>
                <a:cubicBezTo>
                  <a:pt x="44525" y="9950"/>
                  <a:pt x="43444" y="9683"/>
                  <a:pt x="42665" y="9683"/>
                </a:cubicBezTo>
                <a:cubicBezTo>
                  <a:pt x="42155" y="9683"/>
                  <a:pt x="41774" y="9798"/>
                  <a:pt x="41605" y="9857"/>
                </a:cubicBezTo>
                <a:cubicBezTo>
                  <a:pt x="40915" y="6874"/>
                  <a:pt x="38890" y="6850"/>
                  <a:pt x="38610" y="6850"/>
                </a:cubicBezTo>
                <a:cubicBezTo>
                  <a:pt x="38605" y="6850"/>
                  <a:pt x="38601" y="6850"/>
                  <a:pt x="38598" y="6850"/>
                </a:cubicBezTo>
                <a:cubicBezTo>
                  <a:pt x="38673" y="6424"/>
                  <a:pt x="38748" y="4770"/>
                  <a:pt x="37044" y="3216"/>
                </a:cubicBezTo>
                <a:cubicBezTo>
                  <a:pt x="36171" y="2404"/>
                  <a:pt x="35282" y="2178"/>
                  <a:pt x="34555" y="2178"/>
                </a:cubicBezTo>
                <a:cubicBezTo>
                  <a:pt x="33779" y="2178"/>
                  <a:pt x="33190" y="2436"/>
                  <a:pt x="33009" y="2514"/>
                </a:cubicBezTo>
                <a:cubicBezTo>
                  <a:pt x="32614" y="2198"/>
                  <a:pt x="29668" y="1"/>
                  <a:pt x="26194" y="1"/>
                </a:cubicBezTo>
                <a:close/>
              </a:path>
            </a:pathLst>
          </a:cu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18"/>
          <p:cNvSpPr/>
          <p:nvPr/>
        </p:nvSpPr>
        <p:spPr>
          <a:xfrm flipH="1" rot="10800000">
            <a:off x="8430767" y="2038093"/>
            <a:ext cx="1556609" cy="533657"/>
          </a:xfrm>
          <a:custGeom>
            <a:rect b="b" l="l" r="r" t="t"/>
            <a:pathLst>
              <a:path extrusionOk="0" h="17728" w="51706">
                <a:moveTo>
                  <a:pt x="26194" y="1"/>
                </a:moveTo>
                <a:cubicBezTo>
                  <a:pt x="25258" y="1"/>
                  <a:pt x="24283" y="160"/>
                  <a:pt x="23309" y="559"/>
                </a:cubicBezTo>
                <a:cubicBezTo>
                  <a:pt x="21229" y="1411"/>
                  <a:pt x="19926" y="2890"/>
                  <a:pt x="19600" y="4745"/>
                </a:cubicBezTo>
                <a:cubicBezTo>
                  <a:pt x="19349" y="6298"/>
                  <a:pt x="19876" y="8003"/>
                  <a:pt x="20903" y="8880"/>
                </a:cubicBezTo>
                <a:cubicBezTo>
                  <a:pt x="21630" y="9532"/>
                  <a:pt x="22983" y="10033"/>
                  <a:pt x="24287" y="10033"/>
                </a:cubicBezTo>
                <a:cubicBezTo>
                  <a:pt x="24638" y="10033"/>
                  <a:pt x="25014" y="9983"/>
                  <a:pt x="25339" y="9908"/>
                </a:cubicBezTo>
                <a:cubicBezTo>
                  <a:pt x="26542" y="9607"/>
                  <a:pt x="27445" y="8805"/>
                  <a:pt x="27946" y="7577"/>
                </a:cubicBezTo>
                <a:cubicBezTo>
                  <a:pt x="28397" y="6424"/>
                  <a:pt x="28272" y="5296"/>
                  <a:pt x="27595" y="4469"/>
                </a:cubicBezTo>
                <a:cubicBezTo>
                  <a:pt x="27103" y="3870"/>
                  <a:pt x="26374" y="3509"/>
                  <a:pt x="25657" y="3509"/>
                </a:cubicBezTo>
                <a:cubicBezTo>
                  <a:pt x="25534" y="3509"/>
                  <a:pt x="25411" y="3519"/>
                  <a:pt x="25289" y="3542"/>
                </a:cubicBezTo>
                <a:cubicBezTo>
                  <a:pt x="24587" y="3667"/>
                  <a:pt x="24061" y="4168"/>
                  <a:pt x="23785" y="4945"/>
                </a:cubicBezTo>
                <a:cubicBezTo>
                  <a:pt x="23785" y="4970"/>
                  <a:pt x="23811" y="5020"/>
                  <a:pt x="23861" y="5045"/>
                </a:cubicBezTo>
                <a:cubicBezTo>
                  <a:pt x="23874" y="5052"/>
                  <a:pt x="23887" y="5055"/>
                  <a:pt x="23900" y="5055"/>
                </a:cubicBezTo>
                <a:cubicBezTo>
                  <a:pt x="23934" y="5055"/>
                  <a:pt x="23961" y="5032"/>
                  <a:pt x="23961" y="4995"/>
                </a:cubicBezTo>
                <a:cubicBezTo>
                  <a:pt x="24186" y="4293"/>
                  <a:pt x="24688" y="3842"/>
                  <a:pt x="25314" y="3717"/>
                </a:cubicBezTo>
                <a:cubicBezTo>
                  <a:pt x="25424" y="3699"/>
                  <a:pt x="25535" y="3691"/>
                  <a:pt x="25645" y="3691"/>
                </a:cubicBezTo>
                <a:cubicBezTo>
                  <a:pt x="26319" y="3691"/>
                  <a:pt x="26996" y="4013"/>
                  <a:pt x="27470" y="4594"/>
                </a:cubicBezTo>
                <a:cubicBezTo>
                  <a:pt x="27846" y="5045"/>
                  <a:pt x="28372" y="6023"/>
                  <a:pt x="27770" y="7502"/>
                </a:cubicBezTo>
                <a:cubicBezTo>
                  <a:pt x="27294" y="8705"/>
                  <a:pt x="26467" y="9456"/>
                  <a:pt x="25289" y="9732"/>
                </a:cubicBezTo>
                <a:cubicBezTo>
                  <a:pt x="24948" y="9819"/>
                  <a:pt x="24600" y="9857"/>
                  <a:pt x="24257" y="9857"/>
                </a:cubicBezTo>
                <a:cubicBezTo>
                  <a:pt x="22911" y="9857"/>
                  <a:pt x="21628" y="9274"/>
                  <a:pt x="21029" y="8755"/>
                </a:cubicBezTo>
                <a:cubicBezTo>
                  <a:pt x="20227" y="8078"/>
                  <a:pt x="19500" y="6524"/>
                  <a:pt x="19800" y="4770"/>
                </a:cubicBezTo>
                <a:cubicBezTo>
                  <a:pt x="20076" y="2990"/>
                  <a:pt x="21354" y="1562"/>
                  <a:pt x="23384" y="709"/>
                </a:cubicBezTo>
                <a:cubicBezTo>
                  <a:pt x="24326" y="326"/>
                  <a:pt x="25269" y="172"/>
                  <a:pt x="26176" y="172"/>
                </a:cubicBezTo>
                <a:cubicBezTo>
                  <a:pt x="29829" y="172"/>
                  <a:pt x="32893" y="2669"/>
                  <a:pt x="32933" y="2689"/>
                </a:cubicBezTo>
                <a:cubicBezTo>
                  <a:pt x="32958" y="2715"/>
                  <a:pt x="33009" y="2715"/>
                  <a:pt x="33034" y="2715"/>
                </a:cubicBezTo>
                <a:cubicBezTo>
                  <a:pt x="33048" y="2701"/>
                  <a:pt x="33668" y="2360"/>
                  <a:pt x="34540" y="2360"/>
                </a:cubicBezTo>
                <a:cubicBezTo>
                  <a:pt x="35234" y="2360"/>
                  <a:pt x="36086" y="2575"/>
                  <a:pt x="36918" y="3341"/>
                </a:cubicBezTo>
                <a:cubicBezTo>
                  <a:pt x="38823" y="5095"/>
                  <a:pt x="38397" y="6900"/>
                  <a:pt x="38397" y="6950"/>
                </a:cubicBezTo>
                <a:cubicBezTo>
                  <a:pt x="38397" y="6950"/>
                  <a:pt x="38222" y="8253"/>
                  <a:pt x="37169" y="8855"/>
                </a:cubicBezTo>
                <a:cubicBezTo>
                  <a:pt x="36815" y="9060"/>
                  <a:pt x="36410" y="9162"/>
                  <a:pt x="35952" y="9162"/>
                </a:cubicBezTo>
                <a:cubicBezTo>
                  <a:pt x="35405" y="9162"/>
                  <a:pt x="34783" y="9016"/>
                  <a:pt x="34086" y="8730"/>
                </a:cubicBezTo>
                <a:cubicBezTo>
                  <a:pt x="32983" y="8278"/>
                  <a:pt x="32432" y="7577"/>
                  <a:pt x="32532" y="6725"/>
                </a:cubicBezTo>
                <a:cubicBezTo>
                  <a:pt x="32633" y="5872"/>
                  <a:pt x="33435" y="5045"/>
                  <a:pt x="34262" y="4945"/>
                </a:cubicBezTo>
                <a:cubicBezTo>
                  <a:pt x="34322" y="4938"/>
                  <a:pt x="34381" y="4934"/>
                  <a:pt x="34439" y="4934"/>
                </a:cubicBezTo>
                <a:cubicBezTo>
                  <a:pt x="34957" y="4934"/>
                  <a:pt x="35367" y="5236"/>
                  <a:pt x="35615" y="5822"/>
                </a:cubicBezTo>
                <a:cubicBezTo>
                  <a:pt x="35615" y="5872"/>
                  <a:pt x="35665" y="5872"/>
                  <a:pt x="35715" y="5872"/>
                </a:cubicBezTo>
                <a:cubicBezTo>
                  <a:pt x="35765" y="5847"/>
                  <a:pt x="35791" y="5797"/>
                  <a:pt x="35765" y="5747"/>
                </a:cubicBezTo>
                <a:cubicBezTo>
                  <a:pt x="35497" y="5120"/>
                  <a:pt x="35029" y="4754"/>
                  <a:pt x="34450" y="4754"/>
                </a:cubicBezTo>
                <a:cubicBezTo>
                  <a:pt x="34380" y="4754"/>
                  <a:pt x="34309" y="4759"/>
                  <a:pt x="34237" y="4770"/>
                </a:cubicBezTo>
                <a:cubicBezTo>
                  <a:pt x="33334" y="4895"/>
                  <a:pt x="32482" y="5772"/>
                  <a:pt x="32357" y="6700"/>
                </a:cubicBezTo>
                <a:cubicBezTo>
                  <a:pt x="32282" y="7251"/>
                  <a:pt x="32407" y="8253"/>
                  <a:pt x="34011" y="8905"/>
                </a:cubicBezTo>
                <a:cubicBezTo>
                  <a:pt x="34716" y="9198"/>
                  <a:pt x="35357" y="9342"/>
                  <a:pt x="35927" y="9342"/>
                </a:cubicBezTo>
                <a:cubicBezTo>
                  <a:pt x="36432" y="9342"/>
                  <a:pt x="36881" y="9229"/>
                  <a:pt x="37269" y="9005"/>
                </a:cubicBezTo>
                <a:cubicBezTo>
                  <a:pt x="38247" y="8454"/>
                  <a:pt x="38522" y="7301"/>
                  <a:pt x="38572" y="7025"/>
                </a:cubicBezTo>
                <a:cubicBezTo>
                  <a:pt x="38572" y="7025"/>
                  <a:pt x="38584" y="7036"/>
                  <a:pt x="38591" y="7036"/>
                </a:cubicBezTo>
                <a:cubicBezTo>
                  <a:pt x="38595" y="7036"/>
                  <a:pt x="38598" y="7034"/>
                  <a:pt x="38598" y="7025"/>
                </a:cubicBezTo>
                <a:cubicBezTo>
                  <a:pt x="38600" y="7025"/>
                  <a:pt x="38624" y="7024"/>
                  <a:pt x="38665" y="7024"/>
                </a:cubicBezTo>
                <a:cubicBezTo>
                  <a:pt x="39039" y="7024"/>
                  <a:pt x="40846" y="7166"/>
                  <a:pt x="41455" y="10008"/>
                </a:cubicBezTo>
                <a:cubicBezTo>
                  <a:pt x="41455" y="10033"/>
                  <a:pt x="41455" y="10058"/>
                  <a:pt x="41480" y="10058"/>
                </a:cubicBezTo>
                <a:cubicBezTo>
                  <a:pt x="41492" y="10070"/>
                  <a:pt x="41511" y="10077"/>
                  <a:pt x="41530" y="10077"/>
                </a:cubicBezTo>
                <a:cubicBezTo>
                  <a:pt x="41549" y="10077"/>
                  <a:pt x="41567" y="10070"/>
                  <a:pt x="41580" y="10058"/>
                </a:cubicBezTo>
                <a:cubicBezTo>
                  <a:pt x="41580" y="10058"/>
                  <a:pt x="42002" y="9861"/>
                  <a:pt x="42653" y="9861"/>
                </a:cubicBezTo>
                <a:cubicBezTo>
                  <a:pt x="43396" y="9861"/>
                  <a:pt x="44436" y="10117"/>
                  <a:pt x="45490" y="11211"/>
                </a:cubicBezTo>
                <a:cubicBezTo>
                  <a:pt x="46617" y="12362"/>
                  <a:pt x="47552" y="12891"/>
                  <a:pt x="48459" y="12891"/>
                </a:cubicBezTo>
                <a:cubicBezTo>
                  <a:pt x="48480" y="12891"/>
                  <a:pt x="48501" y="12891"/>
                  <a:pt x="48522" y="12890"/>
                </a:cubicBezTo>
                <a:cubicBezTo>
                  <a:pt x="49425" y="12840"/>
                  <a:pt x="50302" y="12289"/>
                  <a:pt x="51279" y="11161"/>
                </a:cubicBezTo>
                <a:lnTo>
                  <a:pt x="51279" y="11161"/>
                </a:lnTo>
                <a:cubicBezTo>
                  <a:pt x="51304" y="11662"/>
                  <a:pt x="51229" y="13015"/>
                  <a:pt x="50152" y="13943"/>
                </a:cubicBezTo>
                <a:cubicBezTo>
                  <a:pt x="49371" y="14613"/>
                  <a:pt x="48211" y="14946"/>
                  <a:pt x="46714" y="14946"/>
                </a:cubicBezTo>
                <a:cubicBezTo>
                  <a:pt x="45135" y="14946"/>
                  <a:pt x="43181" y="14576"/>
                  <a:pt x="40903" y="13842"/>
                </a:cubicBezTo>
                <a:cubicBezTo>
                  <a:pt x="40889" y="13835"/>
                  <a:pt x="40876" y="13832"/>
                  <a:pt x="40865" y="13832"/>
                </a:cubicBezTo>
                <a:cubicBezTo>
                  <a:pt x="40839" y="13832"/>
                  <a:pt x="40821" y="13850"/>
                  <a:pt x="40803" y="13867"/>
                </a:cubicBezTo>
                <a:cubicBezTo>
                  <a:pt x="40765" y="13905"/>
                  <a:pt x="38248" y="16835"/>
                  <a:pt x="34907" y="16835"/>
                </a:cubicBezTo>
                <a:cubicBezTo>
                  <a:pt x="33816" y="16835"/>
                  <a:pt x="32638" y="16523"/>
                  <a:pt x="31430" y="15697"/>
                </a:cubicBezTo>
                <a:cubicBezTo>
                  <a:pt x="30678" y="15196"/>
                  <a:pt x="30252" y="14394"/>
                  <a:pt x="30277" y="13542"/>
                </a:cubicBezTo>
                <a:cubicBezTo>
                  <a:pt x="30302" y="12815"/>
                  <a:pt x="30628" y="12263"/>
                  <a:pt x="31279" y="11938"/>
                </a:cubicBezTo>
                <a:cubicBezTo>
                  <a:pt x="31817" y="11676"/>
                  <a:pt x="32362" y="11543"/>
                  <a:pt x="32873" y="11543"/>
                </a:cubicBezTo>
                <a:cubicBezTo>
                  <a:pt x="33291" y="11543"/>
                  <a:pt x="33686" y="11632"/>
                  <a:pt x="34036" y="11812"/>
                </a:cubicBezTo>
                <a:cubicBezTo>
                  <a:pt x="34638" y="12138"/>
                  <a:pt x="35039" y="12740"/>
                  <a:pt x="35139" y="13517"/>
                </a:cubicBezTo>
                <a:cubicBezTo>
                  <a:pt x="35189" y="14068"/>
                  <a:pt x="34938" y="14394"/>
                  <a:pt x="34688" y="14544"/>
                </a:cubicBezTo>
                <a:cubicBezTo>
                  <a:pt x="34443" y="14721"/>
                  <a:pt x="34118" y="14809"/>
                  <a:pt x="33784" y="14809"/>
                </a:cubicBezTo>
                <a:cubicBezTo>
                  <a:pt x="33501" y="14809"/>
                  <a:pt x="33211" y="14746"/>
                  <a:pt x="32958" y="14619"/>
                </a:cubicBezTo>
                <a:cubicBezTo>
                  <a:pt x="32507" y="14394"/>
                  <a:pt x="32257" y="13993"/>
                  <a:pt x="32257" y="13492"/>
                </a:cubicBezTo>
                <a:cubicBezTo>
                  <a:pt x="32257" y="13441"/>
                  <a:pt x="32232" y="13416"/>
                  <a:pt x="32181" y="13416"/>
                </a:cubicBezTo>
                <a:cubicBezTo>
                  <a:pt x="32131" y="13416"/>
                  <a:pt x="32081" y="13441"/>
                  <a:pt x="32081" y="13492"/>
                </a:cubicBezTo>
                <a:cubicBezTo>
                  <a:pt x="32081" y="14043"/>
                  <a:pt x="32357" y="14519"/>
                  <a:pt x="32883" y="14770"/>
                </a:cubicBezTo>
                <a:cubicBezTo>
                  <a:pt x="33145" y="14918"/>
                  <a:pt x="33458" y="14988"/>
                  <a:pt x="33769" y="14988"/>
                </a:cubicBezTo>
                <a:cubicBezTo>
                  <a:pt x="34143" y="14988"/>
                  <a:pt x="34514" y="14886"/>
                  <a:pt x="34788" y="14695"/>
                </a:cubicBezTo>
                <a:cubicBezTo>
                  <a:pt x="35189" y="14419"/>
                  <a:pt x="35364" y="13993"/>
                  <a:pt x="35314" y="13492"/>
                </a:cubicBezTo>
                <a:cubicBezTo>
                  <a:pt x="35214" y="12664"/>
                  <a:pt x="34788" y="12013"/>
                  <a:pt x="34111" y="11662"/>
                </a:cubicBezTo>
                <a:cubicBezTo>
                  <a:pt x="33746" y="11457"/>
                  <a:pt x="33324" y="11355"/>
                  <a:pt x="32876" y="11355"/>
                </a:cubicBezTo>
                <a:cubicBezTo>
                  <a:pt x="32339" y="11355"/>
                  <a:pt x="31764" y="11501"/>
                  <a:pt x="31204" y="11787"/>
                </a:cubicBezTo>
                <a:cubicBezTo>
                  <a:pt x="30477" y="12138"/>
                  <a:pt x="30126" y="12740"/>
                  <a:pt x="30101" y="13542"/>
                </a:cubicBezTo>
                <a:cubicBezTo>
                  <a:pt x="30076" y="14093"/>
                  <a:pt x="30252" y="14619"/>
                  <a:pt x="30552" y="15096"/>
                </a:cubicBezTo>
                <a:cubicBezTo>
                  <a:pt x="30528" y="15120"/>
                  <a:pt x="28074" y="17427"/>
                  <a:pt x="25545" y="17427"/>
                </a:cubicBezTo>
                <a:cubicBezTo>
                  <a:pt x="25518" y="17427"/>
                  <a:pt x="25492" y="17427"/>
                  <a:pt x="25465" y="17426"/>
                </a:cubicBezTo>
                <a:cubicBezTo>
                  <a:pt x="23059" y="17376"/>
                  <a:pt x="21254" y="15346"/>
                  <a:pt x="21054" y="15096"/>
                </a:cubicBezTo>
                <a:cubicBezTo>
                  <a:pt x="21079" y="14820"/>
                  <a:pt x="21104" y="12915"/>
                  <a:pt x="19099" y="12464"/>
                </a:cubicBezTo>
                <a:cubicBezTo>
                  <a:pt x="18861" y="12412"/>
                  <a:pt x="18628" y="12386"/>
                  <a:pt x="18404" y="12386"/>
                </a:cubicBezTo>
                <a:cubicBezTo>
                  <a:pt x="17663" y="12386"/>
                  <a:pt x="17022" y="12665"/>
                  <a:pt x="16617" y="13166"/>
                </a:cubicBezTo>
                <a:cubicBezTo>
                  <a:pt x="16166" y="13742"/>
                  <a:pt x="16091" y="14494"/>
                  <a:pt x="16442" y="15171"/>
                </a:cubicBezTo>
                <a:cubicBezTo>
                  <a:pt x="16784" y="15855"/>
                  <a:pt x="17352" y="16087"/>
                  <a:pt x="17848" y="16087"/>
                </a:cubicBezTo>
                <a:cubicBezTo>
                  <a:pt x="17970" y="16087"/>
                  <a:pt x="18088" y="16073"/>
                  <a:pt x="18196" y="16048"/>
                </a:cubicBezTo>
                <a:cubicBezTo>
                  <a:pt x="18773" y="15898"/>
                  <a:pt x="19174" y="15446"/>
                  <a:pt x="19174" y="14895"/>
                </a:cubicBezTo>
                <a:cubicBezTo>
                  <a:pt x="19174" y="14845"/>
                  <a:pt x="19149" y="14820"/>
                  <a:pt x="19099" y="14820"/>
                </a:cubicBezTo>
                <a:cubicBezTo>
                  <a:pt x="19049" y="14820"/>
                  <a:pt x="18998" y="14845"/>
                  <a:pt x="18998" y="14895"/>
                </a:cubicBezTo>
                <a:cubicBezTo>
                  <a:pt x="18998" y="15371"/>
                  <a:pt x="18673" y="15747"/>
                  <a:pt x="18146" y="15872"/>
                </a:cubicBezTo>
                <a:cubicBezTo>
                  <a:pt x="18050" y="15898"/>
                  <a:pt x="17944" y="15912"/>
                  <a:pt x="17833" y="15912"/>
                </a:cubicBezTo>
                <a:cubicBezTo>
                  <a:pt x="17399" y="15912"/>
                  <a:pt x="16892" y="15695"/>
                  <a:pt x="16592" y="15096"/>
                </a:cubicBezTo>
                <a:cubicBezTo>
                  <a:pt x="16292" y="14469"/>
                  <a:pt x="16342" y="13792"/>
                  <a:pt x="16743" y="13291"/>
                </a:cubicBezTo>
                <a:cubicBezTo>
                  <a:pt x="17106" y="12813"/>
                  <a:pt x="17703" y="12568"/>
                  <a:pt x="18400" y="12568"/>
                </a:cubicBezTo>
                <a:cubicBezTo>
                  <a:pt x="18616" y="12568"/>
                  <a:pt x="18842" y="12592"/>
                  <a:pt x="19074" y="12639"/>
                </a:cubicBezTo>
                <a:cubicBezTo>
                  <a:pt x="20978" y="13065"/>
                  <a:pt x="20903" y="14870"/>
                  <a:pt x="20878" y="15096"/>
                </a:cubicBezTo>
                <a:cubicBezTo>
                  <a:pt x="19676" y="16715"/>
                  <a:pt x="17848" y="17534"/>
                  <a:pt x="15500" y="17534"/>
                </a:cubicBezTo>
                <a:cubicBezTo>
                  <a:pt x="14177" y="17534"/>
                  <a:pt x="12689" y="17274"/>
                  <a:pt x="11054" y="16750"/>
                </a:cubicBezTo>
                <a:cubicBezTo>
                  <a:pt x="9926" y="16399"/>
                  <a:pt x="8923" y="15572"/>
                  <a:pt x="7946" y="14745"/>
                </a:cubicBezTo>
                <a:cubicBezTo>
                  <a:pt x="6617" y="13642"/>
                  <a:pt x="5239" y="12489"/>
                  <a:pt x="3485" y="12489"/>
                </a:cubicBezTo>
                <a:lnTo>
                  <a:pt x="3460" y="12489"/>
                </a:lnTo>
                <a:cubicBezTo>
                  <a:pt x="2783" y="12514"/>
                  <a:pt x="2307" y="12715"/>
                  <a:pt x="2081" y="13141"/>
                </a:cubicBezTo>
                <a:cubicBezTo>
                  <a:pt x="1530" y="14143"/>
                  <a:pt x="2407" y="15948"/>
                  <a:pt x="2758" y="16574"/>
                </a:cubicBezTo>
                <a:cubicBezTo>
                  <a:pt x="753" y="15672"/>
                  <a:pt x="226" y="13792"/>
                  <a:pt x="176" y="13642"/>
                </a:cubicBezTo>
                <a:cubicBezTo>
                  <a:pt x="176" y="12138"/>
                  <a:pt x="627" y="11035"/>
                  <a:pt x="1555" y="10384"/>
                </a:cubicBezTo>
                <a:cubicBezTo>
                  <a:pt x="2351" y="9819"/>
                  <a:pt x="3397" y="9634"/>
                  <a:pt x="4428" y="9634"/>
                </a:cubicBezTo>
                <a:cubicBezTo>
                  <a:pt x="6186" y="9634"/>
                  <a:pt x="7899" y="10173"/>
                  <a:pt x="8247" y="10283"/>
                </a:cubicBezTo>
                <a:cubicBezTo>
                  <a:pt x="8221" y="10434"/>
                  <a:pt x="8247" y="10810"/>
                  <a:pt x="8522" y="11186"/>
                </a:cubicBezTo>
                <a:cubicBezTo>
                  <a:pt x="8848" y="11612"/>
                  <a:pt x="9399" y="11862"/>
                  <a:pt x="10201" y="11938"/>
                </a:cubicBezTo>
                <a:cubicBezTo>
                  <a:pt x="10302" y="11963"/>
                  <a:pt x="10402" y="11963"/>
                  <a:pt x="10477" y="11963"/>
                </a:cubicBezTo>
                <a:cubicBezTo>
                  <a:pt x="11079" y="11963"/>
                  <a:pt x="11329" y="11737"/>
                  <a:pt x="11455" y="11512"/>
                </a:cubicBezTo>
                <a:cubicBezTo>
                  <a:pt x="11680" y="11136"/>
                  <a:pt x="11530" y="10609"/>
                  <a:pt x="11279" y="10283"/>
                </a:cubicBezTo>
                <a:cubicBezTo>
                  <a:pt x="11071" y="10034"/>
                  <a:pt x="10812" y="9888"/>
                  <a:pt x="10573" y="9888"/>
                </a:cubicBezTo>
                <a:cubicBezTo>
                  <a:pt x="10523" y="9888"/>
                  <a:pt x="10474" y="9895"/>
                  <a:pt x="10427" y="9908"/>
                </a:cubicBezTo>
                <a:cubicBezTo>
                  <a:pt x="9926" y="10033"/>
                  <a:pt x="9750" y="10283"/>
                  <a:pt x="9700" y="10459"/>
                </a:cubicBezTo>
                <a:cubicBezTo>
                  <a:pt x="9625" y="10760"/>
                  <a:pt x="9750" y="11060"/>
                  <a:pt x="9901" y="11211"/>
                </a:cubicBezTo>
                <a:cubicBezTo>
                  <a:pt x="9926" y="11236"/>
                  <a:pt x="9951" y="11248"/>
                  <a:pt x="9973" y="11248"/>
                </a:cubicBezTo>
                <a:cubicBezTo>
                  <a:pt x="9995" y="11248"/>
                  <a:pt x="10013" y="11236"/>
                  <a:pt x="10026" y="11211"/>
                </a:cubicBezTo>
                <a:cubicBezTo>
                  <a:pt x="10076" y="11186"/>
                  <a:pt x="10076" y="11136"/>
                  <a:pt x="10026" y="11085"/>
                </a:cubicBezTo>
                <a:cubicBezTo>
                  <a:pt x="9926" y="10985"/>
                  <a:pt x="9800" y="10760"/>
                  <a:pt x="9876" y="10509"/>
                </a:cubicBezTo>
                <a:cubicBezTo>
                  <a:pt x="9926" y="10309"/>
                  <a:pt x="10126" y="10158"/>
                  <a:pt x="10452" y="10083"/>
                </a:cubicBezTo>
                <a:cubicBezTo>
                  <a:pt x="10495" y="10069"/>
                  <a:pt x="10540" y="10061"/>
                  <a:pt x="10584" y="10061"/>
                </a:cubicBezTo>
                <a:cubicBezTo>
                  <a:pt x="10772" y="10061"/>
                  <a:pt x="10967" y="10186"/>
                  <a:pt x="11129" y="10409"/>
                </a:cubicBezTo>
                <a:cubicBezTo>
                  <a:pt x="11354" y="10684"/>
                  <a:pt x="11480" y="11111"/>
                  <a:pt x="11304" y="11436"/>
                </a:cubicBezTo>
                <a:cubicBezTo>
                  <a:pt x="11183" y="11659"/>
                  <a:pt x="10914" y="11784"/>
                  <a:pt x="10511" y="11784"/>
                </a:cubicBezTo>
                <a:cubicBezTo>
                  <a:pt x="10415" y="11784"/>
                  <a:pt x="10312" y="11777"/>
                  <a:pt x="10201" y="11762"/>
                </a:cubicBezTo>
                <a:cubicBezTo>
                  <a:pt x="9475" y="11687"/>
                  <a:pt x="8948" y="11461"/>
                  <a:pt x="8673" y="11060"/>
                </a:cubicBezTo>
                <a:cubicBezTo>
                  <a:pt x="8397" y="10735"/>
                  <a:pt x="8422" y="10359"/>
                  <a:pt x="8422" y="10258"/>
                </a:cubicBezTo>
                <a:cubicBezTo>
                  <a:pt x="9329" y="9137"/>
                  <a:pt x="10471" y="8858"/>
                  <a:pt x="11385" y="8858"/>
                </a:cubicBezTo>
                <a:cubicBezTo>
                  <a:pt x="12289" y="8858"/>
                  <a:pt x="12971" y="9131"/>
                  <a:pt x="12983" y="9131"/>
                </a:cubicBezTo>
                <a:cubicBezTo>
                  <a:pt x="12996" y="9143"/>
                  <a:pt x="13008" y="9149"/>
                  <a:pt x="13021" y="9149"/>
                </a:cubicBezTo>
                <a:cubicBezTo>
                  <a:pt x="13034" y="9149"/>
                  <a:pt x="13046" y="9143"/>
                  <a:pt x="13059" y="9131"/>
                </a:cubicBezTo>
                <a:cubicBezTo>
                  <a:pt x="13059" y="9131"/>
                  <a:pt x="13084" y="9106"/>
                  <a:pt x="13084" y="9080"/>
                </a:cubicBezTo>
                <a:cubicBezTo>
                  <a:pt x="13535" y="7727"/>
                  <a:pt x="15039" y="7025"/>
                  <a:pt x="15039" y="7025"/>
                </a:cubicBezTo>
                <a:cubicBezTo>
                  <a:pt x="15670" y="6729"/>
                  <a:pt x="16294" y="6620"/>
                  <a:pt x="16869" y="6620"/>
                </a:cubicBezTo>
                <a:cubicBezTo>
                  <a:pt x="18485" y="6620"/>
                  <a:pt x="19725" y="7483"/>
                  <a:pt x="19725" y="7502"/>
                </a:cubicBezTo>
                <a:cubicBezTo>
                  <a:pt x="19740" y="7509"/>
                  <a:pt x="19755" y="7512"/>
                  <a:pt x="19769" y="7512"/>
                </a:cubicBezTo>
                <a:cubicBezTo>
                  <a:pt x="19803" y="7512"/>
                  <a:pt x="19833" y="7494"/>
                  <a:pt x="19851" y="7476"/>
                </a:cubicBezTo>
                <a:cubicBezTo>
                  <a:pt x="19901" y="7426"/>
                  <a:pt x="19876" y="7376"/>
                  <a:pt x="19851" y="7351"/>
                </a:cubicBezTo>
                <a:cubicBezTo>
                  <a:pt x="19832" y="7333"/>
                  <a:pt x="18558" y="6437"/>
                  <a:pt x="16891" y="6437"/>
                </a:cubicBezTo>
                <a:cubicBezTo>
                  <a:pt x="16287" y="6437"/>
                  <a:pt x="15630" y="6555"/>
                  <a:pt x="14963" y="6875"/>
                </a:cubicBezTo>
                <a:cubicBezTo>
                  <a:pt x="14913" y="6900"/>
                  <a:pt x="13460" y="7577"/>
                  <a:pt x="12958" y="8930"/>
                </a:cubicBezTo>
                <a:cubicBezTo>
                  <a:pt x="12737" y="8853"/>
                  <a:pt x="12134" y="8672"/>
                  <a:pt x="11384" y="8672"/>
                </a:cubicBezTo>
                <a:cubicBezTo>
                  <a:pt x="10434" y="8672"/>
                  <a:pt x="9248" y="8960"/>
                  <a:pt x="8297" y="10108"/>
                </a:cubicBezTo>
                <a:cubicBezTo>
                  <a:pt x="7950" y="9998"/>
                  <a:pt x="6229" y="9443"/>
                  <a:pt x="4438" y="9443"/>
                </a:cubicBezTo>
                <a:cubicBezTo>
                  <a:pt x="3378" y="9443"/>
                  <a:pt x="2293" y="9637"/>
                  <a:pt x="1454" y="10233"/>
                </a:cubicBezTo>
                <a:cubicBezTo>
                  <a:pt x="477" y="10935"/>
                  <a:pt x="1" y="12088"/>
                  <a:pt x="1" y="13642"/>
                </a:cubicBezTo>
                <a:cubicBezTo>
                  <a:pt x="1" y="13667"/>
                  <a:pt x="1" y="13667"/>
                  <a:pt x="1" y="13667"/>
                </a:cubicBezTo>
                <a:cubicBezTo>
                  <a:pt x="1" y="13692"/>
                  <a:pt x="577" y="15923"/>
                  <a:pt x="2933" y="16850"/>
                </a:cubicBezTo>
                <a:cubicBezTo>
                  <a:pt x="2941" y="16857"/>
                  <a:pt x="2950" y="16860"/>
                  <a:pt x="2960" y="16860"/>
                </a:cubicBezTo>
                <a:cubicBezTo>
                  <a:pt x="2985" y="16860"/>
                  <a:pt x="3016" y="16843"/>
                  <a:pt x="3033" y="16825"/>
                </a:cubicBezTo>
                <a:cubicBezTo>
                  <a:pt x="3059" y="16800"/>
                  <a:pt x="3059" y="16750"/>
                  <a:pt x="3033" y="16725"/>
                </a:cubicBezTo>
                <a:cubicBezTo>
                  <a:pt x="3008" y="16700"/>
                  <a:pt x="1605" y="14344"/>
                  <a:pt x="2231" y="13241"/>
                </a:cubicBezTo>
                <a:cubicBezTo>
                  <a:pt x="2432" y="12865"/>
                  <a:pt x="2833" y="12690"/>
                  <a:pt x="3460" y="12690"/>
                </a:cubicBezTo>
                <a:lnTo>
                  <a:pt x="3485" y="12690"/>
                </a:lnTo>
                <a:cubicBezTo>
                  <a:pt x="5164" y="12690"/>
                  <a:pt x="6517" y="13792"/>
                  <a:pt x="7820" y="14895"/>
                </a:cubicBezTo>
                <a:cubicBezTo>
                  <a:pt x="8823" y="15722"/>
                  <a:pt x="9825" y="16574"/>
                  <a:pt x="11003" y="16925"/>
                </a:cubicBezTo>
                <a:cubicBezTo>
                  <a:pt x="12658" y="17451"/>
                  <a:pt x="14161" y="17727"/>
                  <a:pt x="15515" y="17727"/>
                </a:cubicBezTo>
                <a:cubicBezTo>
                  <a:pt x="17871" y="17727"/>
                  <a:pt x="19725" y="16900"/>
                  <a:pt x="20953" y="15271"/>
                </a:cubicBezTo>
                <a:cubicBezTo>
                  <a:pt x="21329" y="15697"/>
                  <a:pt x="23109" y="17577"/>
                  <a:pt x="25465" y="17602"/>
                </a:cubicBezTo>
                <a:lnTo>
                  <a:pt x="25515" y="17602"/>
                </a:lnTo>
                <a:cubicBezTo>
                  <a:pt x="28121" y="17602"/>
                  <a:pt x="30603" y="15296"/>
                  <a:pt x="30653" y="15221"/>
                </a:cubicBezTo>
                <a:cubicBezTo>
                  <a:pt x="30853" y="15471"/>
                  <a:pt x="31079" y="15672"/>
                  <a:pt x="31329" y="15847"/>
                </a:cubicBezTo>
                <a:cubicBezTo>
                  <a:pt x="32582" y="16700"/>
                  <a:pt x="33785" y="17025"/>
                  <a:pt x="34913" y="17025"/>
                </a:cubicBezTo>
                <a:cubicBezTo>
                  <a:pt x="38096" y="17025"/>
                  <a:pt x="40552" y="14419"/>
                  <a:pt x="40903" y="14018"/>
                </a:cubicBezTo>
                <a:cubicBezTo>
                  <a:pt x="43211" y="14757"/>
                  <a:pt x="45162" y="15127"/>
                  <a:pt x="46740" y="15127"/>
                </a:cubicBezTo>
                <a:cubicBezTo>
                  <a:pt x="48264" y="15127"/>
                  <a:pt x="49439" y="14782"/>
                  <a:pt x="50252" y="14093"/>
                </a:cubicBezTo>
                <a:cubicBezTo>
                  <a:pt x="51705" y="12840"/>
                  <a:pt x="51430" y="10935"/>
                  <a:pt x="51430" y="10910"/>
                </a:cubicBezTo>
                <a:cubicBezTo>
                  <a:pt x="51430" y="10885"/>
                  <a:pt x="51405" y="10860"/>
                  <a:pt x="51380" y="10835"/>
                </a:cubicBezTo>
                <a:cubicBezTo>
                  <a:pt x="51329" y="10835"/>
                  <a:pt x="51304" y="10835"/>
                  <a:pt x="51279" y="10860"/>
                </a:cubicBezTo>
                <a:cubicBezTo>
                  <a:pt x="50277" y="12088"/>
                  <a:pt x="49400" y="12664"/>
                  <a:pt x="48522" y="12690"/>
                </a:cubicBezTo>
                <a:cubicBezTo>
                  <a:pt x="48484" y="12692"/>
                  <a:pt x="48446" y="12693"/>
                  <a:pt x="48408" y="12693"/>
                </a:cubicBezTo>
                <a:cubicBezTo>
                  <a:pt x="47564" y="12693"/>
                  <a:pt x="46670" y="12164"/>
                  <a:pt x="45615" y="11085"/>
                </a:cubicBezTo>
                <a:cubicBezTo>
                  <a:pt x="44525" y="9950"/>
                  <a:pt x="43444" y="9683"/>
                  <a:pt x="42665" y="9683"/>
                </a:cubicBezTo>
                <a:cubicBezTo>
                  <a:pt x="42155" y="9683"/>
                  <a:pt x="41774" y="9798"/>
                  <a:pt x="41605" y="9857"/>
                </a:cubicBezTo>
                <a:cubicBezTo>
                  <a:pt x="40915" y="6874"/>
                  <a:pt x="38890" y="6850"/>
                  <a:pt x="38610" y="6850"/>
                </a:cubicBezTo>
                <a:cubicBezTo>
                  <a:pt x="38605" y="6850"/>
                  <a:pt x="38601" y="6850"/>
                  <a:pt x="38598" y="6850"/>
                </a:cubicBezTo>
                <a:cubicBezTo>
                  <a:pt x="38673" y="6424"/>
                  <a:pt x="38748" y="4770"/>
                  <a:pt x="37044" y="3216"/>
                </a:cubicBezTo>
                <a:cubicBezTo>
                  <a:pt x="36171" y="2404"/>
                  <a:pt x="35282" y="2178"/>
                  <a:pt x="34555" y="2178"/>
                </a:cubicBezTo>
                <a:cubicBezTo>
                  <a:pt x="33779" y="2178"/>
                  <a:pt x="33190" y="2436"/>
                  <a:pt x="33009" y="2514"/>
                </a:cubicBezTo>
                <a:cubicBezTo>
                  <a:pt x="32614" y="2198"/>
                  <a:pt x="29668" y="1"/>
                  <a:pt x="26194" y="1"/>
                </a:cubicBezTo>
                <a:close/>
              </a:path>
            </a:pathLst>
          </a:cu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18"/>
          <p:cNvSpPr txBox="1"/>
          <p:nvPr>
            <p:ph hasCustomPrompt="1" idx="4" type="title"/>
          </p:nvPr>
        </p:nvSpPr>
        <p:spPr>
          <a:xfrm>
            <a:off x="1566000" y="3410296"/>
            <a:ext cx="6012000" cy="82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70" name="Google Shape;170;p18"/>
          <p:cNvSpPr txBox="1"/>
          <p:nvPr>
            <p:ph idx="5" type="subTitle"/>
          </p:nvPr>
        </p:nvSpPr>
        <p:spPr>
          <a:xfrm>
            <a:off x="1566000" y="4238600"/>
            <a:ext cx="6012000" cy="3654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1" name="Google Shape;171;p1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2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9"/>
          <p:cNvSpPr/>
          <p:nvPr/>
        </p:nvSpPr>
        <p:spPr>
          <a:xfrm flipH="1" rot="-134242">
            <a:off x="-438801" y="4690977"/>
            <a:ext cx="2390640" cy="819747"/>
          </a:xfrm>
          <a:custGeom>
            <a:rect b="b" l="l" r="r" t="t"/>
            <a:pathLst>
              <a:path extrusionOk="0" h="17728" w="51706">
                <a:moveTo>
                  <a:pt x="26194" y="1"/>
                </a:moveTo>
                <a:cubicBezTo>
                  <a:pt x="25258" y="1"/>
                  <a:pt x="24283" y="160"/>
                  <a:pt x="23309" y="559"/>
                </a:cubicBezTo>
                <a:cubicBezTo>
                  <a:pt x="21229" y="1411"/>
                  <a:pt x="19926" y="2890"/>
                  <a:pt x="19600" y="4745"/>
                </a:cubicBezTo>
                <a:cubicBezTo>
                  <a:pt x="19349" y="6298"/>
                  <a:pt x="19876" y="8003"/>
                  <a:pt x="20903" y="8880"/>
                </a:cubicBezTo>
                <a:cubicBezTo>
                  <a:pt x="21630" y="9532"/>
                  <a:pt x="22983" y="10033"/>
                  <a:pt x="24287" y="10033"/>
                </a:cubicBezTo>
                <a:cubicBezTo>
                  <a:pt x="24638" y="10033"/>
                  <a:pt x="25014" y="9983"/>
                  <a:pt x="25339" y="9908"/>
                </a:cubicBezTo>
                <a:cubicBezTo>
                  <a:pt x="26542" y="9607"/>
                  <a:pt x="27445" y="8805"/>
                  <a:pt x="27946" y="7577"/>
                </a:cubicBezTo>
                <a:cubicBezTo>
                  <a:pt x="28397" y="6424"/>
                  <a:pt x="28272" y="5296"/>
                  <a:pt x="27595" y="4469"/>
                </a:cubicBezTo>
                <a:cubicBezTo>
                  <a:pt x="27103" y="3870"/>
                  <a:pt x="26374" y="3509"/>
                  <a:pt x="25657" y="3509"/>
                </a:cubicBezTo>
                <a:cubicBezTo>
                  <a:pt x="25534" y="3509"/>
                  <a:pt x="25411" y="3519"/>
                  <a:pt x="25289" y="3542"/>
                </a:cubicBezTo>
                <a:cubicBezTo>
                  <a:pt x="24587" y="3667"/>
                  <a:pt x="24061" y="4168"/>
                  <a:pt x="23785" y="4945"/>
                </a:cubicBezTo>
                <a:cubicBezTo>
                  <a:pt x="23785" y="4970"/>
                  <a:pt x="23811" y="5020"/>
                  <a:pt x="23861" y="5045"/>
                </a:cubicBezTo>
                <a:cubicBezTo>
                  <a:pt x="23874" y="5052"/>
                  <a:pt x="23887" y="5055"/>
                  <a:pt x="23900" y="5055"/>
                </a:cubicBezTo>
                <a:cubicBezTo>
                  <a:pt x="23934" y="5055"/>
                  <a:pt x="23961" y="5032"/>
                  <a:pt x="23961" y="4995"/>
                </a:cubicBezTo>
                <a:cubicBezTo>
                  <a:pt x="24186" y="4293"/>
                  <a:pt x="24688" y="3842"/>
                  <a:pt x="25314" y="3717"/>
                </a:cubicBezTo>
                <a:cubicBezTo>
                  <a:pt x="25424" y="3699"/>
                  <a:pt x="25535" y="3691"/>
                  <a:pt x="25645" y="3691"/>
                </a:cubicBezTo>
                <a:cubicBezTo>
                  <a:pt x="26319" y="3691"/>
                  <a:pt x="26996" y="4013"/>
                  <a:pt x="27470" y="4594"/>
                </a:cubicBezTo>
                <a:cubicBezTo>
                  <a:pt x="27846" y="5045"/>
                  <a:pt x="28372" y="6023"/>
                  <a:pt x="27770" y="7502"/>
                </a:cubicBezTo>
                <a:cubicBezTo>
                  <a:pt x="27294" y="8705"/>
                  <a:pt x="26467" y="9456"/>
                  <a:pt x="25289" y="9732"/>
                </a:cubicBezTo>
                <a:cubicBezTo>
                  <a:pt x="24948" y="9819"/>
                  <a:pt x="24600" y="9857"/>
                  <a:pt x="24257" y="9857"/>
                </a:cubicBezTo>
                <a:cubicBezTo>
                  <a:pt x="22911" y="9857"/>
                  <a:pt x="21628" y="9274"/>
                  <a:pt x="21029" y="8755"/>
                </a:cubicBezTo>
                <a:cubicBezTo>
                  <a:pt x="20227" y="8078"/>
                  <a:pt x="19500" y="6524"/>
                  <a:pt x="19800" y="4770"/>
                </a:cubicBezTo>
                <a:cubicBezTo>
                  <a:pt x="20076" y="2990"/>
                  <a:pt x="21354" y="1562"/>
                  <a:pt x="23384" y="709"/>
                </a:cubicBezTo>
                <a:cubicBezTo>
                  <a:pt x="24326" y="326"/>
                  <a:pt x="25269" y="172"/>
                  <a:pt x="26176" y="172"/>
                </a:cubicBezTo>
                <a:cubicBezTo>
                  <a:pt x="29829" y="172"/>
                  <a:pt x="32893" y="2669"/>
                  <a:pt x="32933" y="2689"/>
                </a:cubicBezTo>
                <a:cubicBezTo>
                  <a:pt x="32958" y="2715"/>
                  <a:pt x="33009" y="2715"/>
                  <a:pt x="33034" y="2715"/>
                </a:cubicBezTo>
                <a:cubicBezTo>
                  <a:pt x="33048" y="2701"/>
                  <a:pt x="33668" y="2360"/>
                  <a:pt x="34540" y="2360"/>
                </a:cubicBezTo>
                <a:cubicBezTo>
                  <a:pt x="35234" y="2360"/>
                  <a:pt x="36086" y="2575"/>
                  <a:pt x="36918" y="3341"/>
                </a:cubicBezTo>
                <a:cubicBezTo>
                  <a:pt x="38823" y="5095"/>
                  <a:pt x="38397" y="6900"/>
                  <a:pt x="38397" y="6950"/>
                </a:cubicBezTo>
                <a:cubicBezTo>
                  <a:pt x="38397" y="6950"/>
                  <a:pt x="38222" y="8253"/>
                  <a:pt x="37169" y="8855"/>
                </a:cubicBezTo>
                <a:cubicBezTo>
                  <a:pt x="36815" y="9060"/>
                  <a:pt x="36410" y="9162"/>
                  <a:pt x="35952" y="9162"/>
                </a:cubicBezTo>
                <a:cubicBezTo>
                  <a:pt x="35405" y="9162"/>
                  <a:pt x="34783" y="9016"/>
                  <a:pt x="34086" y="8730"/>
                </a:cubicBezTo>
                <a:cubicBezTo>
                  <a:pt x="32983" y="8278"/>
                  <a:pt x="32432" y="7577"/>
                  <a:pt x="32532" y="6725"/>
                </a:cubicBezTo>
                <a:cubicBezTo>
                  <a:pt x="32633" y="5872"/>
                  <a:pt x="33435" y="5045"/>
                  <a:pt x="34262" y="4945"/>
                </a:cubicBezTo>
                <a:cubicBezTo>
                  <a:pt x="34322" y="4938"/>
                  <a:pt x="34381" y="4934"/>
                  <a:pt x="34439" y="4934"/>
                </a:cubicBezTo>
                <a:cubicBezTo>
                  <a:pt x="34957" y="4934"/>
                  <a:pt x="35367" y="5236"/>
                  <a:pt x="35615" y="5822"/>
                </a:cubicBezTo>
                <a:cubicBezTo>
                  <a:pt x="35615" y="5872"/>
                  <a:pt x="35665" y="5872"/>
                  <a:pt x="35715" y="5872"/>
                </a:cubicBezTo>
                <a:cubicBezTo>
                  <a:pt x="35765" y="5847"/>
                  <a:pt x="35791" y="5797"/>
                  <a:pt x="35765" y="5747"/>
                </a:cubicBezTo>
                <a:cubicBezTo>
                  <a:pt x="35497" y="5120"/>
                  <a:pt x="35029" y="4754"/>
                  <a:pt x="34450" y="4754"/>
                </a:cubicBezTo>
                <a:cubicBezTo>
                  <a:pt x="34380" y="4754"/>
                  <a:pt x="34309" y="4759"/>
                  <a:pt x="34237" y="4770"/>
                </a:cubicBezTo>
                <a:cubicBezTo>
                  <a:pt x="33334" y="4895"/>
                  <a:pt x="32482" y="5772"/>
                  <a:pt x="32357" y="6700"/>
                </a:cubicBezTo>
                <a:cubicBezTo>
                  <a:pt x="32282" y="7251"/>
                  <a:pt x="32407" y="8253"/>
                  <a:pt x="34011" y="8905"/>
                </a:cubicBezTo>
                <a:cubicBezTo>
                  <a:pt x="34716" y="9198"/>
                  <a:pt x="35357" y="9342"/>
                  <a:pt x="35927" y="9342"/>
                </a:cubicBezTo>
                <a:cubicBezTo>
                  <a:pt x="36432" y="9342"/>
                  <a:pt x="36881" y="9229"/>
                  <a:pt x="37269" y="9005"/>
                </a:cubicBezTo>
                <a:cubicBezTo>
                  <a:pt x="38247" y="8454"/>
                  <a:pt x="38522" y="7301"/>
                  <a:pt x="38572" y="7025"/>
                </a:cubicBezTo>
                <a:cubicBezTo>
                  <a:pt x="38572" y="7025"/>
                  <a:pt x="38584" y="7036"/>
                  <a:pt x="38591" y="7036"/>
                </a:cubicBezTo>
                <a:cubicBezTo>
                  <a:pt x="38595" y="7036"/>
                  <a:pt x="38598" y="7034"/>
                  <a:pt x="38598" y="7025"/>
                </a:cubicBezTo>
                <a:cubicBezTo>
                  <a:pt x="38600" y="7025"/>
                  <a:pt x="38624" y="7024"/>
                  <a:pt x="38665" y="7024"/>
                </a:cubicBezTo>
                <a:cubicBezTo>
                  <a:pt x="39039" y="7024"/>
                  <a:pt x="40846" y="7166"/>
                  <a:pt x="41455" y="10008"/>
                </a:cubicBezTo>
                <a:cubicBezTo>
                  <a:pt x="41455" y="10033"/>
                  <a:pt x="41455" y="10058"/>
                  <a:pt x="41480" y="10058"/>
                </a:cubicBezTo>
                <a:cubicBezTo>
                  <a:pt x="41492" y="10070"/>
                  <a:pt x="41511" y="10077"/>
                  <a:pt x="41530" y="10077"/>
                </a:cubicBezTo>
                <a:cubicBezTo>
                  <a:pt x="41549" y="10077"/>
                  <a:pt x="41567" y="10070"/>
                  <a:pt x="41580" y="10058"/>
                </a:cubicBezTo>
                <a:cubicBezTo>
                  <a:pt x="41580" y="10058"/>
                  <a:pt x="42002" y="9861"/>
                  <a:pt x="42653" y="9861"/>
                </a:cubicBezTo>
                <a:cubicBezTo>
                  <a:pt x="43396" y="9861"/>
                  <a:pt x="44436" y="10117"/>
                  <a:pt x="45490" y="11211"/>
                </a:cubicBezTo>
                <a:cubicBezTo>
                  <a:pt x="46617" y="12362"/>
                  <a:pt x="47552" y="12891"/>
                  <a:pt x="48459" y="12891"/>
                </a:cubicBezTo>
                <a:cubicBezTo>
                  <a:pt x="48480" y="12891"/>
                  <a:pt x="48501" y="12891"/>
                  <a:pt x="48522" y="12890"/>
                </a:cubicBezTo>
                <a:cubicBezTo>
                  <a:pt x="49425" y="12840"/>
                  <a:pt x="50302" y="12289"/>
                  <a:pt x="51279" y="11161"/>
                </a:cubicBezTo>
                <a:lnTo>
                  <a:pt x="51279" y="11161"/>
                </a:lnTo>
                <a:cubicBezTo>
                  <a:pt x="51304" y="11662"/>
                  <a:pt x="51229" y="13015"/>
                  <a:pt x="50152" y="13943"/>
                </a:cubicBezTo>
                <a:cubicBezTo>
                  <a:pt x="49371" y="14613"/>
                  <a:pt x="48211" y="14946"/>
                  <a:pt x="46714" y="14946"/>
                </a:cubicBezTo>
                <a:cubicBezTo>
                  <a:pt x="45135" y="14946"/>
                  <a:pt x="43181" y="14576"/>
                  <a:pt x="40903" y="13842"/>
                </a:cubicBezTo>
                <a:cubicBezTo>
                  <a:pt x="40889" y="13835"/>
                  <a:pt x="40876" y="13832"/>
                  <a:pt x="40865" y="13832"/>
                </a:cubicBezTo>
                <a:cubicBezTo>
                  <a:pt x="40839" y="13832"/>
                  <a:pt x="40821" y="13850"/>
                  <a:pt x="40803" y="13867"/>
                </a:cubicBezTo>
                <a:cubicBezTo>
                  <a:pt x="40765" y="13905"/>
                  <a:pt x="38248" y="16835"/>
                  <a:pt x="34907" y="16835"/>
                </a:cubicBezTo>
                <a:cubicBezTo>
                  <a:pt x="33816" y="16835"/>
                  <a:pt x="32638" y="16523"/>
                  <a:pt x="31430" y="15697"/>
                </a:cubicBezTo>
                <a:cubicBezTo>
                  <a:pt x="30678" y="15196"/>
                  <a:pt x="30252" y="14394"/>
                  <a:pt x="30277" y="13542"/>
                </a:cubicBezTo>
                <a:cubicBezTo>
                  <a:pt x="30302" y="12815"/>
                  <a:pt x="30628" y="12263"/>
                  <a:pt x="31279" y="11938"/>
                </a:cubicBezTo>
                <a:cubicBezTo>
                  <a:pt x="31817" y="11676"/>
                  <a:pt x="32362" y="11543"/>
                  <a:pt x="32873" y="11543"/>
                </a:cubicBezTo>
                <a:cubicBezTo>
                  <a:pt x="33291" y="11543"/>
                  <a:pt x="33686" y="11632"/>
                  <a:pt x="34036" y="11812"/>
                </a:cubicBezTo>
                <a:cubicBezTo>
                  <a:pt x="34638" y="12138"/>
                  <a:pt x="35039" y="12740"/>
                  <a:pt x="35139" y="13517"/>
                </a:cubicBezTo>
                <a:cubicBezTo>
                  <a:pt x="35189" y="14068"/>
                  <a:pt x="34938" y="14394"/>
                  <a:pt x="34688" y="14544"/>
                </a:cubicBezTo>
                <a:cubicBezTo>
                  <a:pt x="34443" y="14721"/>
                  <a:pt x="34118" y="14809"/>
                  <a:pt x="33784" y="14809"/>
                </a:cubicBezTo>
                <a:cubicBezTo>
                  <a:pt x="33501" y="14809"/>
                  <a:pt x="33211" y="14746"/>
                  <a:pt x="32958" y="14619"/>
                </a:cubicBezTo>
                <a:cubicBezTo>
                  <a:pt x="32507" y="14394"/>
                  <a:pt x="32257" y="13993"/>
                  <a:pt x="32257" y="13492"/>
                </a:cubicBezTo>
                <a:cubicBezTo>
                  <a:pt x="32257" y="13441"/>
                  <a:pt x="32232" y="13416"/>
                  <a:pt x="32181" y="13416"/>
                </a:cubicBezTo>
                <a:cubicBezTo>
                  <a:pt x="32131" y="13416"/>
                  <a:pt x="32081" y="13441"/>
                  <a:pt x="32081" y="13492"/>
                </a:cubicBezTo>
                <a:cubicBezTo>
                  <a:pt x="32081" y="14043"/>
                  <a:pt x="32357" y="14519"/>
                  <a:pt x="32883" y="14770"/>
                </a:cubicBezTo>
                <a:cubicBezTo>
                  <a:pt x="33145" y="14918"/>
                  <a:pt x="33458" y="14988"/>
                  <a:pt x="33769" y="14988"/>
                </a:cubicBezTo>
                <a:cubicBezTo>
                  <a:pt x="34143" y="14988"/>
                  <a:pt x="34514" y="14886"/>
                  <a:pt x="34788" y="14695"/>
                </a:cubicBezTo>
                <a:cubicBezTo>
                  <a:pt x="35189" y="14419"/>
                  <a:pt x="35364" y="13993"/>
                  <a:pt x="35314" y="13492"/>
                </a:cubicBezTo>
                <a:cubicBezTo>
                  <a:pt x="35214" y="12664"/>
                  <a:pt x="34788" y="12013"/>
                  <a:pt x="34111" y="11662"/>
                </a:cubicBezTo>
                <a:cubicBezTo>
                  <a:pt x="33746" y="11457"/>
                  <a:pt x="33324" y="11355"/>
                  <a:pt x="32876" y="11355"/>
                </a:cubicBezTo>
                <a:cubicBezTo>
                  <a:pt x="32339" y="11355"/>
                  <a:pt x="31764" y="11501"/>
                  <a:pt x="31204" y="11787"/>
                </a:cubicBezTo>
                <a:cubicBezTo>
                  <a:pt x="30477" y="12138"/>
                  <a:pt x="30126" y="12740"/>
                  <a:pt x="30101" y="13542"/>
                </a:cubicBezTo>
                <a:cubicBezTo>
                  <a:pt x="30076" y="14093"/>
                  <a:pt x="30252" y="14619"/>
                  <a:pt x="30552" y="15096"/>
                </a:cubicBezTo>
                <a:cubicBezTo>
                  <a:pt x="30528" y="15120"/>
                  <a:pt x="28074" y="17427"/>
                  <a:pt x="25545" y="17427"/>
                </a:cubicBezTo>
                <a:cubicBezTo>
                  <a:pt x="25518" y="17427"/>
                  <a:pt x="25492" y="17427"/>
                  <a:pt x="25465" y="17426"/>
                </a:cubicBezTo>
                <a:cubicBezTo>
                  <a:pt x="23059" y="17376"/>
                  <a:pt x="21254" y="15346"/>
                  <a:pt x="21054" y="15096"/>
                </a:cubicBezTo>
                <a:cubicBezTo>
                  <a:pt x="21079" y="14820"/>
                  <a:pt x="21104" y="12915"/>
                  <a:pt x="19099" y="12464"/>
                </a:cubicBezTo>
                <a:cubicBezTo>
                  <a:pt x="18861" y="12412"/>
                  <a:pt x="18628" y="12386"/>
                  <a:pt x="18404" y="12386"/>
                </a:cubicBezTo>
                <a:cubicBezTo>
                  <a:pt x="17663" y="12386"/>
                  <a:pt x="17022" y="12665"/>
                  <a:pt x="16617" y="13166"/>
                </a:cubicBezTo>
                <a:cubicBezTo>
                  <a:pt x="16166" y="13742"/>
                  <a:pt x="16091" y="14494"/>
                  <a:pt x="16442" y="15171"/>
                </a:cubicBezTo>
                <a:cubicBezTo>
                  <a:pt x="16784" y="15855"/>
                  <a:pt x="17352" y="16087"/>
                  <a:pt x="17848" y="16087"/>
                </a:cubicBezTo>
                <a:cubicBezTo>
                  <a:pt x="17970" y="16087"/>
                  <a:pt x="18088" y="16073"/>
                  <a:pt x="18196" y="16048"/>
                </a:cubicBezTo>
                <a:cubicBezTo>
                  <a:pt x="18773" y="15898"/>
                  <a:pt x="19174" y="15446"/>
                  <a:pt x="19174" y="14895"/>
                </a:cubicBezTo>
                <a:cubicBezTo>
                  <a:pt x="19174" y="14845"/>
                  <a:pt x="19149" y="14820"/>
                  <a:pt x="19099" y="14820"/>
                </a:cubicBezTo>
                <a:cubicBezTo>
                  <a:pt x="19049" y="14820"/>
                  <a:pt x="18998" y="14845"/>
                  <a:pt x="18998" y="14895"/>
                </a:cubicBezTo>
                <a:cubicBezTo>
                  <a:pt x="18998" y="15371"/>
                  <a:pt x="18673" y="15747"/>
                  <a:pt x="18146" y="15872"/>
                </a:cubicBezTo>
                <a:cubicBezTo>
                  <a:pt x="18050" y="15898"/>
                  <a:pt x="17944" y="15912"/>
                  <a:pt x="17833" y="15912"/>
                </a:cubicBezTo>
                <a:cubicBezTo>
                  <a:pt x="17399" y="15912"/>
                  <a:pt x="16892" y="15695"/>
                  <a:pt x="16592" y="15096"/>
                </a:cubicBezTo>
                <a:cubicBezTo>
                  <a:pt x="16292" y="14469"/>
                  <a:pt x="16342" y="13792"/>
                  <a:pt x="16743" y="13291"/>
                </a:cubicBezTo>
                <a:cubicBezTo>
                  <a:pt x="17106" y="12813"/>
                  <a:pt x="17703" y="12568"/>
                  <a:pt x="18400" y="12568"/>
                </a:cubicBezTo>
                <a:cubicBezTo>
                  <a:pt x="18616" y="12568"/>
                  <a:pt x="18842" y="12592"/>
                  <a:pt x="19074" y="12639"/>
                </a:cubicBezTo>
                <a:cubicBezTo>
                  <a:pt x="20978" y="13065"/>
                  <a:pt x="20903" y="14870"/>
                  <a:pt x="20878" y="15096"/>
                </a:cubicBezTo>
                <a:cubicBezTo>
                  <a:pt x="19676" y="16715"/>
                  <a:pt x="17848" y="17534"/>
                  <a:pt x="15500" y="17534"/>
                </a:cubicBezTo>
                <a:cubicBezTo>
                  <a:pt x="14177" y="17534"/>
                  <a:pt x="12689" y="17274"/>
                  <a:pt x="11054" y="16750"/>
                </a:cubicBezTo>
                <a:cubicBezTo>
                  <a:pt x="9926" y="16399"/>
                  <a:pt x="8923" y="15572"/>
                  <a:pt x="7946" y="14745"/>
                </a:cubicBezTo>
                <a:cubicBezTo>
                  <a:pt x="6617" y="13642"/>
                  <a:pt x="5239" y="12489"/>
                  <a:pt x="3485" y="12489"/>
                </a:cubicBezTo>
                <a:lnTo>
                  <a:pt x="3460" y="12489"/>
                </a:lnTo>
                <a:cubicBezTo>
                  <a:pt x="2783" y="12514"/>
                  <a:pt x="2307" y="12715"/>
                  <a:pt x="2081" y="13141"/>
                </a:cubicBezTo>
                <a:cubicBezTo>
                  <a:pt x="1530" y="14143"/>
                  <a:pt x="2407" y="15948"/>
                  <a:pt x="2758" y="16574"/>
                </a:cubicBezTo>
                <a:cubicBezTo>
                  <a:pt x="753" y="15672"/>
                  <a:pt x="226" y="13792"/>
                  <a:pt x="176" y="13642"/>
                </a:cubicBezTo>
                <a:cubicBezTo>
                  <a:pt x="176" y="12138"/>
                  <a:pt x="627" y="11035"/>
                  <a:pt x="1555" y="10384"/>
                </a:cubicBezTo>
                <a:cubicBezTo>
                  <a:pt x="2351" y="9819"/>
                  <a:pt x="3397" y="9634"/>
                  <a:pt x="4428" y="9634"/>
                </a:cubicBezTo>
                <a:cubicBezTo>
                  <a:pt x="6186" y="9634"/>
                  <a:pt x="7899" y="10173"/>
                  <a:pt x="8247" y="10283"/>
                </a:cubicBezTo>
                <a:cubicBezTo>
                  <a:pt x="8221" y="10434"/>
                  <a:pt x="8247" y="10810"/>
                  <a:pt x="8522" y="11186"/>
                </a:cubicBezTo>
                <a:cubicBezTo>
                  <a:pt x="8848" y="11612"/>
                  <a:pt x="9399" y="11862"/>
                  <a:pt x="10201" y="11938"/>
                </a:cubicBezTo>
                <a:cubicBezTo>
                  <a:pt x="10302" y="11963"/>
                  <a:pt x="10402" y="11963"/>
                  <a:pt x="10477" y="11963"/>
                </a:cubicBezTo>
                <a:cubicBezTo>
                  <a:pt x="11079" y="11963"/>
                  <a:pt x="11329" y="11737"/>
                  <a:pt x="11455" y="11512"/>
                </a:cubicBezTo>
                <a:cubicBezTo>
                  <a:pt x="11680" y="11136"/>
                  <a:pt x="11530" y="10609"/>
                  <a:pt x="11279" y="10283"/>
                </a:cubicBezTo>
                <a:cubicBezTo>
                  <a:pt x="11071" y="10034"/>
                  <a:pt x="10812" y="9888"/>
                  <a:pt x="10573" y="9888"/>
                </a:cubicBezTo>
                <a:cubicBezTo>
                  <a:pt x="10523" y="9888"/>
                  <a:pt x="10474" y="9895"/>
                  <a:pt x="10427" y="9908"/>
                </a:cubicBezTo>
                <a:cubicBezTo>
                  <a:pt x="9926" y="10033"/>
                  <a:pt x="9750" y="10283"/>
                  <a:pt x="9700" y="10459"/>
                </a:cubicBezTo>
                <a:cubicBezTo>
                  <a:pt x="9625" y="10760"/>
                  <a:pt x="9750" y="11060"/>
                  <a:pt x="9901" y="11211"/>
                </a:cubicBezTo>
                <a:cubicBezTo>
                  <a:pt x="9926" y="11236"/>
                  <a:pt x="9951" y="11248"/>
                  <a:pt x="9973" y="11248"/>
                </a:cubicBezTo>
                <a:cubicBezTo>
                  <a:pt x="9995" y="11248"/>
                  <a:pt x="10013" y="11236"/>
                  <a:pt x="10026" y="11211"/>
                </a:cubicBezTo>
                <a:cubicBezTo>
                  <a:pt x="10076" y="11186"/>
                  <a:pt x="10076" y="11136"/>
                  <a:pt x="10026" y="11085"/>
                </a:cubicBezTo>
                <a:cubicBezTo>
                  <a:pt x="9926" y="10985"/>
                  <a:pt x="9800" y="10760"/>
                  <a:pt x="9876" y="10509"/>
                </a:cubicBezTo>
                <a:cubicBezTo>
                  <a:pt x="9926" y="10309"/>
                  <a:pt x="10126" y="10158"/>
                  <a:pt x="10452" y="10083"/>
                </a:cubicBezTo>
                <a:cubicBezTo>
                  <a:pt x="10495" y="10069"/>
                  <a:pt x="10540" y="10061"/>
                  <a:pt x="10584" y="10061"/>
                </a:cubicBezTo>
                <a:cubicBezTo>
                  <a:pt x="10772" y="10061"/>
                  <a:pt x="10967" y="10186"/>
                  <a:pt x="11129" y="10409"/>
                </a:cubicBezTo>
                <a:cubicBezTo>
                  <a:pt x="11354" y="10684"/>
                  <a:pt x="11480" y="11111"/>
                  <a:pt x="11304" y="11436"/>
                </a:cubicBezTo>
                <a:cubicBezTo>
                  <a:pt x="11183" y="11659"/>
                  <a:pt x="10914" y="11784"/>
                  <a:pt x="10511" y="11784"/>
                </a:cubicBezTo>
                <a:cubicBezTo>
                  <a:pt x="10415" y="11784"/>
                  <a:pt x="10312" y="11777"/>
                  <a:pt x="10201" y="11762"/>
                </a:cubicBezTo>
                <a:cubicBezTo>
                  <a:pt x="9475" y="11687"/>
                  <a:pt x="8948" y="11461"/>
                  <a:pt x="8673" y="11060"/>
                </a:cubicBezTo>
                <a:cubicBezTo>
                  <a:pt x="8397" y="10735"/>
                  <a:pt x="8422" y="10359"/>
                  <a:pt x="8422" y="10258"/>
                </a:cubicBezTo>
                <a:cubicBezTo>
                  <a:pt x="9329" y="9137"/>
                  <a:pt x="10471" y="8858"/>
                  <a:pt x="11385" y="8858"/>
                </a:cubicBezTo>
                <a:cubicBezTo>
                  <a:pt x="12289" y="8858"/>
                  <a:pt x="12971" y="9131"/>
                  <a:pt x="12983" y="9131"/>
                </a:cubicBezTo>
                <a:cubicBezTo>
                  <a:pt x="12996" y="9143"/>
                  <a:pt x="13008" y="9149"/>
                  <a:pt x="13021" y="9149"/>
                </a:cubicBezTo>
                <a:cubicBezTo>
                  <a:pt x="13034" y="9149"/>
                  <a:pt x="13046" y="9143"/>
                  <a:pt x="13059" y="9131"/>
                </a:cubicBezTo>
                <a:cubicBezTo>
                  <a:pt x="13059" y="9131"/>
                  <a:pt x="13084" y="9106"/>
                  <a:pt x="13084" y="9080"/>
                </a:cubicBezTo>
                <a:cubicBezTo>
                  <a:pt x="13535" y="7727"/>
                  <a:pt x="15039" y="7025"/>
                  <a:pt x="15039" y="7025"/>
                </a:cubicBezTo>
                <a:cubicBezTo>
                  <a:pt x="15670" y="6729"/>
                  <a:pt x="16294" y="6620"/>
                  <a:pt x="16869" y="6620"/>
                </a:cubicBezTo>
                <a:cubicBezTo>
                  <a:pt x="18485" y="6620"/>
                  <a:pt x="19725" y="7483"/>
                  <a:pt x="19725" y="7502"/>
                </a:cubicBezTo>
                <a:cubicBezTo>
                  <a:pt x="19740" y="7509"/>
                  <a:pt x="19755" y="7512"/>
                  <a:pt x="19769" y="7512"/>
                </a:cubicBezTo>
                <a:cubicBezTo>
                  <a:pt x="19803" y="7512"/>
                  <a:pt x="19833" y="7494"/>
                  <a:pt x="19851" y="7476"/>
                </a:cubicBezTo>
                <a:cubicBezTo>
                  <a:pt x="19901" y="7426"/>
                  <a:pt x="19876" y="7376"/>
                  <a:pt x="19851" y="7351"/>
                </a:cubicBezTo>
                <a:cubicBezTo>
                  <a:pt x="19832" y="7333"/>
                  <a:pt x="18558" y="6437"/>
                  <a:pt x="16891" y="6437"/>
                </a:cubicBezTo>
                <a:cubicBezTo>
                  <a:pt x="16287" y="6437"/>
                  <a:pt x="15630" y="6555"/>
                  <a:pt x="14963" y="6875"/>
                </a:cubicBezTo>
                <a:cubicBezTo>
                  <a:pt x="14913" y="6900"/>
                  <a:pt x="13460" y="7577"/>
                  <a:pt x="12958" y="8930"/>
                </a:cubicBezTo>
                <a:cubicBezTo>
                  <a:pt x="12737" y="8853"/>
                  <a:pt x="12134" y="8672"/>
                  <a:pt x="11384" y="8672"/>
                </a:cubicBezTo>
                <a:cubicBezTo>
                  <a:pt x="10434" y="8672"/>
                  <a:pt x="9248" y="8960"/>
                  <a:pt x="8297" y="10108"/>
                </a:cubicBezTo>
                <a:cubicBezTo>
                  <a:pt x="7950" y="9998"/>
                  <a:pt x="6229" y="9443"/>
                  <a:pt x="4438" y="9443"/>
                </a:cubicBezTo>
                <a:cubicBezTo>
                  <a:pt x="3378" y="9443"/>
                  <a:pt x="2293" y="9637"/>
                  <a:pt x="1454" y="10233"/>
                </a:cubicBezTo>
                <a:cubicBezTo>
                  <a:pt x="477" y="10935"/>
                  <a:pt x="1" y="12088"/>
                  <a:pt x="1" y="13642"/>
                </a:cubicBezTo>
                <a:cubicBezTo>
                  <a:pt x="1" y="13667"/>
                  <a:pt x="1" y="13667"/>
                  <a:pt x="1" y="13667"/>
                </a:cubicBezTo>
                <a:cubicBezTo>
                  <a:pt x="1" y="13692"/>
                  <a:pt x="577" y="15923"/>
                  <a:pt x="2933" y="16850"/>
                </a:cubicBezTo>
                <a:cubicBezTo>
                  <a:pt x="2941" y="16857"/>
                  <a:pt x="2950" y="16860"/>
                  <a:pt x="2960" y="16860"/>
                </a:cubicBezTo>
                <a:cubicBezTo>
                  <a:pt x="2985" y="16860"/>
                  <a:pt x="3016" y="16843"/>
                  <a:pt x="3033" y="16825"/>
                </a:cubicBezTo>
                <a:cubicBezTo>
                  <a:pt x="3059" y="16800"/>
                  <a:pt x="3059" y="16750"/>
                  <a:pt x="3033" y="16725"/>
                </a:cubicBezTo>
                <a:cubicBezTo>
                  <a:pt x="3008" y="16700"/>
                  <a:pt x="1605" y="14344"/>
                  <a:pt x="2231" y="13241"/>
                </a:cubicBezTo>
                <a:cubicBezTo>
                  <a:pt x="2432" y="12865"/>
                  <a:pt x="2833" y="12690"/>
                  <a:pt x="3460" y="12690"/>
                </a:cubicBezTo>
                <a:lnTo>
                  <a:pt x="3485" y="12690"/>
                </a:lnTo>
                <a:cubicBezTo>
                  <a:pt x="5164" y="12690"/>
                  <a:pt x="6517" y="13792"/>
                  <a:pt x="7820" y="14895"/>
                </a:cubicBezTo>
                <a:cubicBezTo>
                  <a:pt x="8823" y="15722"/>
                  <a:pt x="9825" y="16574"/>
                  <a:pt x="11003" y="16925"/>
                </a:cubicBezTo>
                <a:cubicBezTo>
                  <a:pt x="12658" y="17451"/>
                  <a:pt x="14161" y="17727"/>
                  <a:pt x="15515" y="17727"/>
                </a:cubicBezTo>
                <a:cubicBezTo>
                  <a:pt x="17871" y="17727"/>
                  <a:pt x="19725" y="16900"/>
                  <a:pt x="20953" y="15271"/>
                </a:cubicBezTo>
                <a:cubicBezTo>
                  <a:pt x="21329" y="15697"/>
                  <a:pt x="23109" y="17577"/>
                  <a:pt x="25465" y="17602"/>
                </a:cubicBezTo>
                <a:lnTo>
                  <a:pt x="25515" y="17602"/>
                </a:lnTo>
                <a:cubicBezTo>
                  <a:pt x="28121" y="17602"/>
                  <a:pt x="30603" y="15296"/>
                  <a:pt x="30653" y="15221"/>
                </a:cubicBezTo>
                <a:cubicBezTo>
                  <a:pt x="30853" y="15471"/>
                  <a:pt x="31079" y="15672"/>
                  <a:pt x="31329" y="15847"/>
                </a:cubicBezTo>
                <a:cubicBezTo>
                  <a:pt x="32582" y="16700"/>
                  <a:pt x="33785" y="17025"/>
                  <a:pt x="34913" y="17025"/>
                </a:cubicBezTo>
                <a:cubicBezTo>
                  <a:pt x="38096" y="17025"/>
                  <a:pt x="40552" y="14419"/>
                  <a:pt x="40903" y="14018"/>
                </a:cubicBezTo>
                <a:cubicBezTo>
                  <a:pt x="43211" y="14757"/>
                  <a:pt x="45162" y="15127"/>
                  <a:pt x="46740" y="15127"/>
                </a:cubicBezTo>
                <a:cubicBezTo>
                  <a:pt x="48264" y="15127"/>
                  <a:pt x="49439" y="14782"/>
                  <a:pt x="50252" y="14093"/>
                </a:cubicBezTo>
                <a:cubicBezTo>
                  <a:pt x="51705" y="12840"/>
                  <a:pt x="51430" y="10935"/>
                  <a:pt x="51430" y="10910"/>
                </a:cubicBezTo>
                <a:cubicBezTo>
                  <a:pt x="51430" y="10885"/>
                  <a:pt x="51405" y="10860"/>
                  <a:pt x="51380" y="10835"/>
                </a:cubicBezTo>
                <a:cubicBezTo>
                  <a:pt x="51329" y="10835"/>
                  <a:pt x="51304" y="10835"/>
                  <a:pt x="51279" y="10860"/>
                </a:cubicBezTo>
                <a:cubicBezTo>
                  <a:pt x="50277" y="12088"/>
                  <a:pt x="49400" y="12664"/>
                  <a:pt x="48522" y="12690"/>
                </a:cubicBezTo>
                <a:cubicBezTo>
                  <a:pt x="48484" y="12692"/>
                  <a:pt x="48446" y="12693"/>
                  <a:pt x="48408" y="12693"/>
                </a:cubicBezTo>
                <a:cubicBezTo>
                  <a:pt x="47564" y="12693"/>
                  <a:pt x="46670" y="12164"/>
                  <a:pt x="45615" y="11085"/>
                </a:cubicBezTo>
                <a:cubicBezTo>
                  <a:pt x="44525" y="9950"/>
                  <a:pt x="43444" y="9683"/>
                  <a:pt x="42665" y="9683"/>
                </a:cubicBezTo>
                <a:cubicBezTo>
                  <a:pt x="42155" y="9683"/>
                  <a:pt x="41774" y="9798"/>
                  <a:pt x="41605" y="9857"/>
                </a:cubicBezTo>
                <a:cubicBezTo>
                  <a:pt x="40915" y="6874"/>
                  <a:pt x="38890" y="6850"/>
                  <a:pt x="38610" y="6850"/>
                </a:cubicBezTo>
                <a:cubicBezTo>
                  <a:pt x="38605" y="6850"/>
                  <a:pt x="38601" y="6850"/>
                  <a:pt x="38598" y="6850"/>
                </a:cubicBezTo>
                <a:cubicBezTo>
                  <a:pt x="38673" y="6424"/>
                  <a:pt x="38748" y="4770"/>
                  <a:pt x="37044" y="3216"/>
                </a:cubicBezTo>
                <a:cubicBezTo>
                  <a:pt x="36171" y="2404"/>
                  <a:pt x="35282" y="2178"/>
                  <a:pt x="34555" y="2178"/>
                </a:cubicBezTo>
                <a:cubicBezTo>
                  <a:pt x="33779" y="2178"/>
                  <a:pt x="33190" y="2436"/>
                  <a:pt x="33009" y="2514"/>
                </a:cubicBezTo>
                <a:cubicBezTo>
                  <a:pt x="32614" y="2198"/>
                  <a:pt x="29668" y="1"/>
                  <a:pt x="26194" y="1"/>
                </a:cubicBezTo>
                <a:close/>
              </a:path>
            </a:pathLst>
          </a:cu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19"/>
          <p:cNvSpPr/>
          <p:nvPr/>
        </p:nvSpPr>
        <p:spPr>
          <a:xfrm flipH="1" rot="10799784">
            <a:off x="-267051" y="-138902"/>
            <a:ext cx="2047161" cy="1230088"/>
          </a:xfrm>
          <a:custGeom>
            <a:rect b="b" l="l" r="r" t="t"/>
            <a:pathLst>
              <a:path extrusionOk="0" h="30932" w="51475">
                <a:moveTo>
                  <a:pt x="6690" y="6949"/>
                </a:moveTo>
                <a:cubicBezTo>
                  <a:pt x="6691" y="6949"/>
                  <a:pt x="6693" y="6949"/>
                  <a:pt x="6696" y="6951"/>
                </a:cubicBezTo>
                <a:lnTo>
                  <a:pt x="6690" y="6951"/>
                </a:lnTo>
                <a:cubicBezTo>
                  <a:pt x="6689" y="6949"/>
                  <a:pt x="6689" y="6949"/>
                  <a:pt x="6690" y="6949"/>
                </a:cubicBezTo>
                <a:close/>
                <a:moveTo>
                  <a:pt x="12884" y="10743"/>
                </a:moveTo>
                <a:lnTo>
                  <a:pt x="12913" y="10754"/>
                </a:lnTo>
                <a:lnTo>
                  <a:pt x="12913" y="10754"/>
                </a:lnTo>
                <a:cubicBezTo>
                  <a:pt x="12913" y="10756"/>
                  <a:pt x="12944" y="10776"/>
                  <a:pt x="12942" y="10776"/>
                </a:cubicBezTo>
                <a:cubicBezTo>
                  <a:pt x="12941" y="10776"/>
                  <a:pt x="12927" y="10768"/>
                  <a:pt x="12884" y="10743"/>
                </a:cubicBezTo>
                <a:close/>
                <a:moveTo>
                  <a:pt x="19039" y="14533"/>
                </a:moveTo>
                <a:cubicBezTo>
                  <a:pt x="19056" y="14543"/>
                  <a:pt x="19070" y="14551"/>
                  <a:pt x="19069" y="14551"/>
                </a:cubicBezTo>
                <a:cubicBezTo>
                  <a:pt x="19068" y="14551"/>
                  <a:pt x="19062" y="14548"/>
                  <a:pt x="19048" y="14542"/>
                </a:cubicBezTo>
                <a:lnTo>
                  <a:pt x="19039" y="14533"/>
                </a:lnTo>
                <a:close/>
                <a:moveTo>
                  <a:pt x="25653" y="17323"/>
                </a:moveTo>
                <a:cubicBezTo>
                  <a:pt x="25655" y="17323"/>
                  <a:pt x="25671" y="17329"/>
                  <a:pt x="25678" y="17330"/>
                </a:cubicBezTo>
                <a:lnTo>
                  <a:pt x="25678" y="17330"/>
                </a:lnTo>
                <a:lnTo>
                  <a:pt x="25678" y="17336"/>
                </a:lnTo>
                <a:lnTo>
                  <a:pt x="25678" y="17336"/>
                </a:lnTo>
                <a:cubicBezTo>
                  <a:pt x="25658" y="17326"/>
                  <a:pt x="25652" y="17323"/>
                  <a:pt x="25653" y="17323"/>
                </a:cubicBezTo>
                <a:close/>
                <a:moveTo>
                  <a:pt x="31263" y="22049"/>
                </a:moveTo>
                <a:cubicBezTo>
                  <a:pt x="31264" y="22049"/>
                  <a:pt x="31269" y="22053"/>
                  <a:pt x="31276" y="22058"/>
                </a:cubicBezTo>
                <a:lnTo>
                  <a:pt x="31276" y="22058"/>
                </a:lnTo>
                <a:lnTo>
                  <a:pt x="31266" y="22052"/>
                </a:lnTo>
                <a:cubicBezTo>
                  <a:pt x="31263" y="22050"/>
                  <a:pt x="31263" y="22049"/>
                  <a:pt x="31263" y="22049"/>
                </a:cubicBezTo>
                <a:close/>
                <a:moveTo>
                  <a:pt x="38477" y="23929"/>
                </a:moveTo>
                <a:cubicBezTo>
                  <a:pt x="38475" y="23929"/>
                  <a:pt x="38488" y="23934"/>
                  <a:pt x="38500" y="23938"/>
                </a:cubicBezTo>
                <a:lnTo>
                  <a:pt x="38500" y="23938"/>
                </a:lnTo>
                <a:lnTo>
                  <a:pt x="38496" y="23935"/>
                </a:lnTo>
                <a:cubicBezTo>
                  <a:pt x="38483" y="23931"/>
                  <a:pt x="38478" y="23929"/>
                  <a:pt x="38477" y="23929"/>
                </a:cubicBezTo>
                <a:close/>
                <a:moveTo>
                  <a:pt x="43536" y="29596"/>
                </a:moveTo>
                <a:lnTo>
                  <a:pt x="43543" y="29603"/>
                </a:lnTo>
                <a:cubicBezTo>
                  <a:pt x="43553" y="29603"/>
                  <a:pt x="43543" y="29598"/>
                  <a:pt x="43536" y="29596"/>
                </a:cubicBezTo>
                <a:close/>
                <a:moveTo>
                  <a:pt x="2344" y="1"/>
                </a:moveTo>
                <a:lnTo>
                  <a:pt x="1" y="4107"/>
                </a:lnTo>
                <a:cubicBezTo>
                  <a:pt x="1" y="4107"/>
                  <a:pt x="41" y="4127"/>
                  <a:pt x="81" y="4167"/>
                </a:cubicBezTo>
                <a:cubicBezTo>
                  <a:pt x="141" y="4207"/>
                  <a:pt x="241" y="4227"/>
                  <a:pt x="321" y="4307"/>
                </a:cubicBezTo>
                <a:cubicBezTo>
                  <a:pt x="361" y="4327"/>
                  <a:pt x="401" y="4367"/>
                  <a:pt x="461" y="4407"/>
                </a:cubicBezTo>
                <a:cubicBezTo>
                  <a:pt x="501" y="4447"/>
                  <a:pt x="542" y="4487"/>
                  <a:pt x="602" y="4527"/>
                </a:cubicBezTo>
                <a:cubicBezTo>
                  <a:pt x="642" y="4567"/>
                  <a:pt x="682" y="4647"/>
                  <a:pt x="742" y="4708"/>
                </a:cubicBezTo>
                <a:cubicBezTo>
                  <a:pt x="762" y="4748"/>
                  <a:pt x="802" y="4808"/>
                  <a:pt x="822" y="4848"/>
                </a:cubicBezTo>
                <a:cubicBezTo>
                  <a:pt x="842" y="4888"/>
                  <a:pt x="882" y="4948"/>
                  <a:pt x="902" y="5008"/>
                </a:cubicBezTo>
                <a:cubicBezTo>
                  <a:pt x="1022" y="5248"/>
                  <a:pt x="1142" y="5649"/>
                  <a:pt x="1323" y="6190"/>
                </a:cubicBezTo>
                <a:cubicBezTo>
                  <a:pt x="1503" y="6750"/>
                  <a:pt x="1723" y="7491"/>
                  <a:pt x="2224" y="8333"/>
                </a:cubicBezTo>
                <a:cubicBezTo>
                  <a:pt x="2344" y="8533"/>
                  <a:pt x="2484" y="8753"/>
                  <a:pt x="2645" y="8954"/>
                </a:cubicBezTo>
                <a:cubicBezTo>
                  <a:pt x="2805" y="9154"/>
                  <a:pt x="2985" y="9334"/>
                  <a:pt x="3165" y="9534"/>
                </a:cubicBezTo>
                <a:cubicBezTo>
                  <a:pt x="3406" y="9735"/>
                  <a:pt x="3626" y="9935"/>
                  <a:pt x="3886" y="10115"/>
                </a:cubicBezTo>
                <a:cubicBezTo>
                  <a:pt x="3946" y="10175"/>
                  <a:pt x="3986" y="10195"/>
                  <a:pt x="4027" y="10215"/>
                </a:cubicBezTo>
                <a:lnTo>
                  <a:pt x="4127" y="10275"/>
                </a:lnTo>
                <a:lnTo>
                  <a:pt x="4367" y="10416"/>
                </a:lnTo>
                <a:lnTo>
                  <a:pt x="4467" y="10476"/>
                </a:lnTo>
                <a:lnTo>
                  <a:pt x="4627" y="10576"/>
                </a:lnTo>
                <a:lnTo>
                  <a:pt x="4667" y="10596"/>
                </a:lnTo>
                <a:lnTo>
                  <a:pt x="4748" y="10636"/>
                </a:lnTo>
                <a:cubicBezTo>
                  <a:pt x="4868" y="10696"/>
                  <a:pt x="4988" y="10756"/>
                  <a:pt x="5108" y="10796"/>
                </a:cubicBezTo>
                <a:cubicBezTo>
                  <a:pt x="5228" y="10856"/>
                  <a:pt x="5348" y="10916"/>
                  <a:pt x="5469" y="10956"/>
                </a:cubicBezTo>
                <a:cubicBezTo>
                  <a:pt x="5609" y="10997"/>
                  <a:pt x="5749" y="11037"/>
                  <a:pt x="5889" y="11077"/>
                </a:cubicBezTo>
                <a:cubicBezTo>
                  <a:pt x="6029" y="11117"/>
                  <a:pt x="6150" y="11157"/>
                  <a:pt x="6290" y="11197"/>
                </a:cubicBezTo>
                <a:cubicBezTo>
                  <a:pt x="6450" y="11217"/>
                  <a:pt x="6590" y="11237"/>
                  <a:pt x="6730" y="11277"/>
                </a:cubicBezTo>
                <a:cubicBezTo>
                  <a:pt x="6950" y="11306"/>
                  <a:pt x="7170" y="11325"/>
                  <a:pt x="7382" y="11325"/>
                </a:cubicBezTo>
                <a:cubicBezTo>
                  <a:pt x="7460" y="11325"/>
                  <a:pt x="7537" y="11322"/>
                  <a:pt x="7612" y="11317"/>
                </a:cubicBezTo>
                <a:cubicBezTo>
                  <a:pt x="7670" y="11321"/>
                  <a:pt x="7727" y="11322"/>
                  <a:pt x="7783" y="11322"/>
                </a:cubicBezTo>
                <a:cubicBezTo>
                  <a:pt x="8028" y="11322"/>
                  <a:pt x="8244" y="11290"/>
                  <a:pt x="8473" y="11257"/>
                </a:cubicBezTo>
                <a:cubicBezTo>
                  <a:pt x="8753" y="11217"/>
                  <a:pt x="9014" y="11157"/>
                  <a:pt x="9254" y="11097"/>
                </a:cubicBezTo>
                <a:cubicBezTo>
                  <a:pt x="9494" y="11037"/>
                  <a:pt x="9755" y="10976"/>
                  <a:pt x="9955" y="10916"/>
                </a:cubicBezTo>
                <a:cubicBezTo>
                  <a:pt x="10135" y="10856"/>
                  <a:pt x="10336" y="10796"/>
                  <a:pt x="10536" y="10716"/>
                </a:cubicBezTo>
                <a:cubicBezTo>
                  <a:pt x="11095" y="10539"/>
                  <a:pt x="11471" y="10471"/>
                  <a:pt x="11813" y="10471"/>
                </a:cubicBezTo>
                <a:cubicBezTo>
                  <a:pt x="11937" y="10471"/>
                  <a:pt x="12056" y="10480"/>
                  <a:pt x="12178" y="10496"/>
                </a:cubicBezTo>
                <a:cubicBezTo>
                  <a:pt x="12198" y="10496"/>
                  <a:pt x="12238" y="10516"/>
                  <a:pt x="12278" y="10516"/>
                </a:cubicBezTo>
                <a:cubicBezTo>
                  <a:pt x="12294" y="10516"/>
                  <a:pt x="12304" y="10513"/>
                  <a:pt x="12319" y="10513"/>
                </a:cubicBezTo>
                <a:cubicBezTo>
                  <a:pt x="12341" y="10513"/>
                  <a:pt x="12375" y="10520"/>
                  <a:pt x="12459" y="10556"/>
                </a:cubicBezTo>
                <a:lnTo>
                  <a:pt x="12759" y="10696"/>
                </a:lnTo>
                <a:lnTo>
                  <a:pt x="12855" y="10732"/>
                </a:lnTo>
                <a:lnTo>
                  <a:pt x="12855" y="10732"/>
                </a:lnTo>
                <a:lnTo>
                  <a:pt x="12859" y="10736"/>
                </a:lnTo>
                <a:lnTo>
                  <a:pt x="12919" y="10776"/>
                </a:lnTo>
                <a:cubicBezTo>
                  <a:pt x="13019" y="10836"/>
                  <a:pt x="13180" y="10896"/>
                  <a:pt x="13260" y="10997"/>
                </a:cubicBezTo>
                <a:cubicBezTo>
                  <a:pt x="13320" y="11037"/>
                  <a:pt x="13360" y="11077"/>
                  <a:pt x="13420" y="11097"/>
                </a:cubicBezTo>
                <a:lnTo>
                  <a:pt x="13540" y="11237"/>
                </a:lnTo>
                <a:cubicBezTo>
                  <a:pt x="13901" y="11577"/>
                  <a:pt x="14121" y="12178"/>
                  <a:pt x="14421" y="13180"/>
                </a:cubicBezTo>
                <a:cubicBezTo>
                  <a:pt x="14702" y="14141"/>
                  <a:pt x="15223" y="15543"/>
                  <a:pt x="16444" y="16504"/>
                </a:cubicBezTo>
                <a:lnTo>
                  <a:pt x="16665" y="16685"/>
                </a:lnTo>
                <a:lnTo>
                  <a:pt x="16785" y="16785"/>
                </a:lnTo>
                <a:cubicBezTo>
                  <a:pt x="16825" y="16805"/>
                  <a:pt x="16845" y="16805"/>
                  <a:pt x="16865" y="16825"/>
                </a:cubicBezTo>
                <a:lnTo>
                  <a:pt x="17205" y="17025"/>
                </a:lnTo>
                <a:lnTo>
                  <a:pt x="17446" y="17185"/>
                </a:lnTo>
                <a:lnTo>
                  <a:pt x="17686" y="17286"/>
                </a:lnTo>
                <a:lnTo>
                  <a:pt x="18147" y="17486"/>
                </a:lnTo>
                <a:cubicBezTo>
                  <a:pt x="18727" y="17704"/>
                  <a:pt x="19374" y="17872"/>
                  <a:pt x="20026" y="17872"/>
                </a:cubicBezTo>
                <a:cubicBezTo>
                  <a:pt x="20094" y="17872"/>
                  <a:pt x="20162" y="17870"/>
                  <a:pt x="20230" y="17866"/>
                </a:cubicBezTo>
                <a:cubicBezTo>
                  <a:pt x="20931" y="17846"/>
                  <a:pt x="21572" y="17706"/>
                  <a:pt x="22112" y="17546"/>
                </a:cubicBezTo>
                <a:cubicBezTo>
                  <a:pt x="22653" y="17366"/>
                  <a:pt x="23114" y="17225"/>
                  <a:pt x="23535" y="17105"/>
                </a:cubicBezTo>
                <a:cubicBezTo>
                  <a:pt x="23861" y="17028"/>
                  <a:pt x="24126" y="16998"/>
                  <a:pt x="24388" y="16998"/>
                </a:cubicBezTo>
                <a:cubicBezTo>
                  <a:pt x="24464" y="16998"/>
                  <a:pt x="24540" y="17001"/>
                  <a:pt x="24616" y="17005"/>
                </a:cubicBezTo>
                <a:cubicBezTo>
                  <a:pt x="24696" y="17025"/>
                  <a:pt x="24796" y="17025"/>
                  <a:pt x="24876" y="17045"/>
                </a:cubicBezTo>
                <a:cubicBezTo>
                  <a:pt x="24937" y="17065"/>
                  <a:pt x="24997" y="17085"/>
                  <a:pt x="25077" y="17085"/>
                </a:cubicBezTo>
                <a:lnTo>
                  <a:pt x="25117" y="17105"/>
                </a:lnTo>
                <a:cubicBezTo>
                  <a:pt x="25137" y="17105"/>
                  <a:pt x="25157" y="17105"/>
                  <a:pt x="25197" y="17125"/>
                </a:cubicBezTo>
                <a:lnTo>
                  <a:pt x="25377" y="17205"/>
                </a:lnTo>
                <a:lnTo>
                  <a:pt x="25678" y="17339"/>
                </a:lnTo>
                <a:lnTo>
                  <a:pt x="25678" y="17346"/>
                </a:lnTo>
                <a:lnTo>
                  <a:pt x="25718" y="17366"/>
                </a:lnTo>
                <a:lnTo>
                  <a:pt x="25778" y="17386"/>
                </a:lnTo>
                <a:lnTo>
                  <a:pt x="25898" y="17466"/>
                </a:lnTo>
                <a:cubicBezTo>
                  <a:pt x="25978" y="17526"/>
                  <a:pt x="26078" y="17566"/>
                  <a:pt x="26138" y="17626"/>
                </a:cubicBezTo>
                <a:lnTo>
                  <a:pt x="26339" y="17786"/>
                </a:lnTo>
                <a:cubicBezTo>
                  <a:pt x="26419" y="17846"/>
                  <a:pt x="26459" y="17906"/>
                  <a:pt x="26519" y="17987"/>
                </a:cubicBezTo>
                <a:cubicBezTo>
                  <a:pt x="26759" y="18247"/>
                  <a:pt x="26959" y="18547"/>
                  <a:pt x="27120" y="18948"/>
                </a:cubicBezTo>
                <a:cubicBezTo>
                  <a:pt x="27280" y="19348"/>
                  <a:pt x="27400" y="19829"/>
                  <a:pt x="27580" y="20350"/>
                </a:cubicBezTo>
                <a:cubicBezTo>
                  <a:pt x="27741" y="20891"/>
                  <a:pt x="27981" y="21471"/>
                  <a:pt x="28321" y="22012"/>
                </a:cubicBezTo>
                <a:lnTo>
                  <a:pt x="28602" y="22413"/>
                </a:lnTo>
                <a:lnTo>
                  <a:pt x="28922" y="22773"/>
                </a:lnTo>
                <a:cubicBezTo>
                  <a:pt x="29022" y="22914"/>
                  <a:pt x="29163" y="23014"/>
                  <a:pt x="29303" y="23134"/>
                </a:cubicBezTo>
                <a:cubicBezTo>
                  <a:pt x="29423" y="23234"/>
                  <a:pt x="29583" y="23374"/>
                  <a:pt x="29703" y="23434"/>
                </a:cubicBezTo>
                <a:lnTo>
                  <a:pt x="30024" y="23635"/>
                </a:lnTo>
                <a:lnTo>
                  <a:pt x="30184" y="23735"/>
                </a:lnTo>
                <a:cubicBezTo>
                  <a:pt x="30180" y="23732"/>
                  <a:pt x="30177" y="23731"/>
                  <a:pt x="30176" y="23731"/>
                </a:cubicBezTo>
                <a:cubicBezTo>
                  <a:pt x="30170" y="23731"/>
                  <a:pt x="30242" y="23778"/>
                  <a:pt x="30260" y="23778"/>
                </a:cubicBezTo>
                <a:cubicBezTo>
                  <a:pt x="30263" y="23778"/>
                  <a:pt x="30264" y="23777"/>
                  <a:pt x="30264" y="23775"/>
                </a:cubicBezTo>
                <a:lnTo>
                  <a:pt x="30304" y="23795"/>
                </a:lnTo>
                <a:lnTo>
                  <a:pt x="30344" y="23815"/>
                </a:lnTo>
                <a:lnTo>
                  <a:pt x="30444" y="23875"/>
                </a:lnTo>
                <a:cubicBezTo>
                  <a:pt x="30725" y="23995"/>
                  <a:pt x="31005" y="24115"/>
                  <a:pt x="31306" y="24195"/>
                </a:cubicBezTo>
                <a:cubicBezTo>
                  <a:pt x="31606" y="24296"/>
                  <a:pt x="31927" y="24336"/>
                  <a:pt x="32247" y="24376"/>
                </a:cubicBezTo>
                <a:cubicBezTo>
                  <a:pt x="32387" y="24396"/>
                  <a:pt x="32547" y="24396"/>
                  <a:pt x="32708" y="24396"/>
                </a:cubicBezTo>
                <a:cubicBezTo>
                  <a:pt x="32868" y="24396"/>
                  <a:pt x="33008" y="24396"/>
                  <a:pt x="33148" y="24376"/>
                </a:cubicBezTo>
                <a:cubicBezTo>
                  <a:pt x="33769" y="24316"/>
                  <a:pt x="34290" y="24155"/>
                  <a:pt x="34771" y="24015"/>
                </a:cubicBezTo>
                <a:cubicBezTo>
                  <a:pt x="35271" y="23855"/>
                  <a:pt x="35692" y="23715"/>
                  <a:pt x="36093" y="23635"/>
                </a:cubicBezTo>
                <a:cubicBezTo>
                  <a:pt x="36313" y="23574"/>
                  <a:pt x="36493" y="23554"/>
                  <a:pt x="36693" y="23534"/>
                </a:cubicBezTo>
                <a:lnTo>
                  <a:pt x="36974" y="23534"/>
                </a:lnTo>
                <a:cubicBezTo>
                  <a:pt x="37074" y="23534"/>
                  <a:pt x="37174" y="23534"/>
                  <a:pt x="37254" y="23554"/>
                </a:cubicBezTo>
                <a:lnTo>
                  <a:pt x="37535" y="23595"/>
                </a:lnTo>
                <a:cubicBezTo>
                  <a:pt x="37615" y="23615"/>
                  <a:pt x="37695" y="23635"/>
                  <a:pt x="37775" y="23655"/>
                </a:cubicBezTo>
                <a:cubicBezTo>
                  <a:pt x="37935" y="23675"/>
                  <a:pt x="38176" y="23795"/>
                  <a:pt x="38376" y="23875"/>
                </a:cubicBezTo>
                <a:lnTo>
                  <a:pt x="38456" y="23915"/>
                </a:lnTo>
                <a:lnTo>
                  <a:pt x="38496" y="23935"/>
                </a:lnTo>
                <a:lnTo>
                  <a:pt x="38516" y="23935"/>
                </a:lnTo>
                <a:cubicBezTo>
                  <a:pt x="38520" y="23939"/>
                  <a:pt x="38519" y="23941"/>
                  <a:pt x="38515" y="23941"/>
                </a:cubicBezTo>
                <a:cubicBezTo>
                  <a:pt x="38512" y="23941"/>
                  <a:pt x="38506" y="23940"/>
                  <a:pt x="38500" y="23938"/>
                </a:cubicBezTo>
                <a:lnTo>
                  <a:pt x="38500" y="23938"/>
                </a:lnTo>
                <a:lnTo>
                  <a:pt x="38616" y="24015"/>
                </a:lnTo>
                <a:lnTo>
                  <a:pt x="38857" y="24155"/>
                </a:lnTo>
                <a:cubicBezTo>
                  <a:pt x="39037" y="24255"/>
                  <a:pt x="39157" y="24376"/>
                  <a:pt x="39317" y="24496"/>
                </a:cubicBezTo>
                <a:cubicBezTo>
                  <a:pt x="39838" y="24997"/>
                  <a:pt x="40158" y="25678"/>
                  <a:pt x="40399" y="26459"/>
                </a:cubicBezTo>
                <a:cubicBezTo>
                  <a:pt x="40639" y="27240"/>
                  <a:pt x="40799" y="28161"/>
                  <a:pt x="41300" y="28902"/>
                </a:cubicBezTo>
                <a:cubicBezTo>
                  <a:pt x="41420" y="29082"/>
                  <a:pt x="41500" y="29303"/>
                  <a:pt x="41641" y="29463"/>
                </a:cubicBezTo>
                <a:lnTo>
                  <a:pt x="41861" y="29703"/>
                </a:lnTo>
                <a:cubicBezTo>
                  <a:pt x="41941" y="29783"/>
                  <a:pt x="42101" y="29803"/>
                  <a:pt x="42181" y="29863"/>
                </a:cubicBezTo>
                <a:cubicBezTo>
                  <a:pt x="42261" y="29944"/>
                  <a:pt x="42382" y="29984"/>
                  <a:pt x="42462" y="30044"/>
                </a:cubicBezTo>
                <a:cubicBezTo>
                  <a:pt x="42542" y="30104"/>
                  <a:pt x="42642" y="30124"/>
                  <a:pt x="42722" y="30184"/>
                </a:cubicBezTo>
                <a:lnTo>
                  <a:pt x="42962" y="30324"/>
                </a:lnTo>
                <a:lnTo>
                  <a:pt x="43022" y="30344"/>
                </a:lnTo>
                <a:lnTo>
                  <a:pt x="43043" y="30364"/>
                </a:lnTo>
                <a:cubicBezTo>
                  <a:pt x="43043" y="30364"/>
                  <a:pt x="43081" y="30390"/>
                  <a:pt x="43086" y="30390"/>
                </a:cubicBezTo>
                <a:cubicBezTo>
                  <a:pt x="43087" y="30390"/>
                  <a:pt x="43087" y="30388"/>
                  <a:pt x="43083" y="30384"/>
                </a:cubicBezTo>
                <a:lnTo>
                  <a:pt x="43103" y="30384"/>
                </a:lnTo>
                <a:lnTo>
                  <a:pt x="43243" y="30444"/>
                </a:lnTo>
                <a:cubicBezTo>
                  <a:pt x="43856" y="30769"/>
                  <a:pt x="44550" y="30931"/>
                  <a:pt x="45193" y="30931"/>
                </a:cubicBezTo>
                <a:cubicBezTo>
                  <a:pt x="45265" y="30931"/>
                  <a:pt x="45336" y="30929"/>
                  <a:pt x="45406" y="30925"/>
                </a:cubicBezTo>
                <a:cubicBezTo>
                  <a:pt x="46107" y="30885"/>
                  <a:pt x="46708" y="30705"/>
                  <a:pt x="47229" y="30544"/>
                </a:cubicBezTo>
                <a:cubicBezTo>
                  <a:pt x="47769" y="30384"/>
                  <a:pt x="48230" y="30224"/>
                  <a:pt x="48671" y="30144"/>
                </a:cubicBezTo>
                <a:cubicBezTo>
                  <a:pt x="48955" y="30083"/>
                  <a:pt x="49224" y="30059"/>
                  <a:pt x="49471" y="30059"/>
                </a:cubicBezTo>
                <a:cubicBezTo>
                  <a:pt x="49954" y="30059"/>
                  <a:pt x="50355" y="30151"/>
                  <a:pt x="50633" y="30244"/>
                </a:cubicBezTo>
                <a:cubicBezTo>
                  <a:pt x="50854" y="30304"/>
                  <a:pt x="51014" y="30404"/>
                  <a:pt x="51134" y="30444"/>
                </a:cubicBezTo>
                <a:cubicBezTo>
                  <a:pt x="51254" y="30504"/>
                  <a:pt x="51314" y="30524"/>
                  <a:pt x="51314" y="30524"/>
                </a:cubicBezTo>
                <a:lnTo>
                  <a:pt x="51475" y="30204"/>
                </a:lnTo>
                <a:cubicBezTo>
                  <a:pt x="51475" y="30204"/>
                  <a:pt x="51415" y="30164"/>
                  <a:pt x="51294" y="30124"/>
                </a:cubicBezTo>
                <a:cubicBezTo>
                  <a:pt x="51174" y="30064"/>
                  <a:pt x="51034" y="29964"/>
                  <a:pt x="50794" y="29863"/>
                </a:cubicBezTo>
                <a:cubicBezTo>
                  <a:pt x="50673" y="29823"/>
                  <a:pt x="50533" y="29763"/>
                  <a:pt x="50373" y="29723"/>
                </a:cubicBezTo>
                <a:cubicBezTo>
                  <a:pt x="50213" y="29663"/>
                  <a:pt x="50053" y="29643"/>
                  <a:pt x="49872" y="29603"/>
                </a:cubicBezTo>
                <a:cubicBezTo>
                  <a:pt x="49672" y="29563"/>
                  <a:pt x="49472" y="29583"/>
                  <a:pt x="49251" y="29563"/>
                </a:cubicBezTo>
                <a:cubicBezTo>
                  <a:pt x="49051" y="29563"/>
                  <a:pt x="48811" y="29563"/>
                  <a:pt x="48570" y="29603"/>
                </a:cubicBezTo>
                <a:cubicBezTo>
                  <a:pt x="48090" y="29663"/>
                  <a:pt x="47589" y="29803"/>
                  <a:pt x="47068" y="29924"/>
                </a:cubicBezTo>
                <a:cubicBezTo>
                  <a:pt x="46528" y="30044"/>
                  <a:pt x="45967" y="30164"/>
                  <a:pt x="45386" y="30164"/>
                </a:cubicBezTo>
                <a:cubicBezTo>
                  <a:pt x="44805" y="30144"/>
                  <a:pt x="44224" y="29984"/>
                  <a:pt x="43663" y="29663"/>
                </a:cubicBezTo>
                <a:lnTo>
                  <a:pt x="43543" y="29603"/>
                </a:lnTo>
                <a:cubicBezTo>
                  <a:pt x="43530" y="29596"/>
                  <a:pt x="43528" y="29594"/>
                  <a:pt x="43530" y="29594"/>
                </a:cubicBezTo>
                <a:cubicBezTo>
                  <a:pt x="43531" y="29594"/>
                  <a:pt x="43533" y="29595"/>
                  <a:pt x="43536" y="29596"/>
                </a:cubicBezTo>
                <a:lnTo>
                  <a:pt x="43536" y="29596"/>
                </a:lnTo>
                <a:lnTo>
                  <a:pt x="43523" y="29583"/>
                </a:lnTo>
                <a:lnTo>
                  <a:pt x="43463" y="29543"/>
                </a:lnTo>
                <a:lnTo>
                  <a:pt x="43243" y="29383"/>
                </a:lnTo>
                <a:cubicBezTo>
                  <a:pt x="43183" y="29343"/>
                  <a:pt x="43083" y="29283"/>
                  <a:pt x="43022" y="29223"/>
                </a:cubicBezTo>
                <a:lnTo>
                  <a:pt x="42862" y="29062"/>
                </a:lnTo>
                <a:lnTo>
                  <a:pt x="42682" y="28902"/>
                </a:lnTo>
                <a:lnTo>
                  <a:pt x="42542" y="28722"/>
                </a:lnTo>
                <a:cubicBezTo>
                  <a:pt x="42422" y="28602"/>
                  <a:pt x="42342" y="28441"/>
                  <a:pt x="42261" y="28301"/>
                </a:cubicBezTo>
                <a:cubicBezTo>
                  <a:pt x="41921" y="27720"/>
                  <a:pt x="41761" y="26979"/>
                  <a:pt x="41560" y="26138"/>
                </a:cubicBezTo>
                <a:cubicBezTo>
                  <a:pt x="41380" y="25317"/>
                  <a:pt x="41020" y="24316"/>
                  <a:pt x="40299" y="23534"/>
                </a:cubicBezTo>
                <a:cubicBezTo>
                  <a:pt x="40098" y="23354"/>
                  <a:pt x="39918" y="23154"/>
                  <a:pt x="39698" y="23014"/>
                </a:cubicBezTo>
                <a:lnTo>
                  <a:pt x="39377" y="22773"/>
                </a:lnTo>
                <a:lnTo>
                  <a:pt x="39217" y="22673"/>
                </a:lnTo>
                <a:lnTo>
                  <a:pt x="39017" y="22573"/>
                </a:lnTo>
                <a:cubicBezTo>
                  <a:pt x="38796" y="22453"/>
                  <a:pt x="38636" y="22353"/>
                  <a:pt x="38336" y="22253"/>
                </a:cubicBezTo>
                <a:lnTo>
                  <a:pt x="37915" y="22092"/>
                </a:lnTo>
                <a:lnTo>
                  <a:pt x="37495" y="22012"/>
                </a:lnTo>
                <a:cubicBezTo>
                  <a:pt x="37224" y="21960"/>
                  <a:pt x="36953" y="21938"/>
                  <a:pt x="36686" y="21938"/>
                </a:cubicBezTo>
                <a:cubicBezTo>
                  <a:pt x="35825" y="21938"/>
                  <a:pt x="34998" y="22165"/>
                  <a:pt x="34310" y="22333"/>
                </a:cubicBezTo>
                <a:cubicBezTo>
                  <a:pt x="33804" y="22454"/>
                  <a:pt x="33347" y="22532"/>
                  <a:pt x="32918" y="22532"/>
                </a:cubicBezTo>
                <a:cubicBezTo>
                  <a:pt x="32565" y="22532"/>
                  <a:pt x="32232" y="22479"/>
                  <a:pt x="31907" y="22353"/>
                </a:cubicBezTo>
                <a:cubicBezTo>
                  <a:pt x="31726" y="22313"/>
                  <a:pt x="31546" y="22193"/>
                  <a:pt x="31366" y="22112"/>
                </a:cubicBezTo>
                <a:lnTo>
                  <a:pt x="31306" y="22072"/>
                </a:lnTo>
                <a:lnTo>
                  <a:pt x="31145" y="21952"/>
                </a:lnTo>
                <a:lnTo>
                  <a:pt x="30825" y="21732"/>
                </a:lnTo>
                <a:cubicBezTo>
                  <a:pt x="30745" y="21672"/>
                  <a:pt x="30705" y="21612"/>
                  <a:pt x="30645" y="21552"/>
                </a:cubicBezTo>
                <a:cubicBezTo>
                  <a:pt x="30585" y="21512"/>
                  <a:pt x="30525" y="21451"/>
                  <a:pt x="30464" y="21371"/>
                </a:cubicBezTo>
                <a:lnTo>
                  <a:pt x="30304" y="21171"/>
                </a:lnTo>
                <a:lnTo>
                  <a:pt x="30164" y="20911"/>
                </a:lnTo>
                <a:cubicBezTo>
                  <a:pt x="29984" y="20590"/>
                  <a:pt x="29844" y="20210"/>
                  <a:pt x="29743" y="19729"/>
                </a:cubicBezTo>
                <a:cubicBezTo>
                  <a:pt x="29623" y="19268"/>
                  <a:pt x="29503" y="18748"/>
                  <a:pt x="29323" y="18167"/>
                </a:cubicBezTo>
                <a:cubicBezTo>
                  <a:pt x="29163" y="17606"/>
                  <a:pt x="28862" y="16985"/>
                  <a:pt x="28442" y="16444"/>
                </a:cubicBezTo>
                <a:cubicBezTo>
                  <a:pt x="28321" y="16304"/>
                  <a:pt x="28221" y="16164"/>
                  <a:pt x="28101" y="16044"/>
                </a:cubicBezTo>
                <a:lnTo>
                  <a:pt x="27721" y="15703"/>
                </a:lnTo>
                <a:cubicBezTo>
                  <a:pt x="27600" y="15563"/>
                  <a:pt x="27460" y="15483"/>
                  <a:pt x="27320" y="15383"/>
                </a:cubicBezTo>
                <a:lnTo>
                  <a:pt x="27120" y="15243"/>
                </a:lnTo>
                <a:lnTo>
                  <a:pt x="27020" y="15182"/>
                </a:lnTo>
                <a:lnTo>
                  <a:pt x="26959" y="15142"/>
                </a:lnTo>
                <a:lnTo>
                  <a:pt x="26939" y="15122"/>
                </a:lnTo>
                <a:cubicBezTo>
                  <a:pt x="26933" y="15119"/>
                  <a:pt x="26930" y="15118"/>
                  <a:pt x="26929" y="15118"/>
                </a:cubicBezTo>
                <a:cubicBezTo>
                  <a:pt x="26928" y="15118"/>
                  <a:pt x="26934" y="15122"/>
                  <a:pt x="26934" y="15122"/>
                </a:cubicBezTo>
                <a:cubicBezTo>
                  <a:pt x="26934" y="15122"/>
                  <a:pt x="26919" y="15112"/>
                  <a:pt x="26839" y="15062"/>
                </a:cubicBezTo>
                <a:lnTo>
                  <a:pt x="26499" y="14882"/>
                </a:lnTo>
                <a:lnTo>
                  <a:pt x="26319" y="14802"/>
                </a:lnTo>
                <a:cubicBezTo>
                  <a:pt x="26299" y="14782"/>
                  <a:pt x="26258" y="14762"/>
                  <a:pt x="26218" y="14742"/>
                </a:cubicBezTo>
                <a:lnTo>
                  <a:pt x="26078" y="14702"/>
                </a:lnTo>
                <a:cubicBezTo>
                  <a:pt x="25898" y="14622"/>
                  <a:pt x="25718" y="14562"/>
                  <a:pt x="25537" y="14502"/>
                </a:cubicBezTo>
                <a:cubicBezTo>
                  <a:pt x="25357" y="14461"/>
                  <a:pt x="25177" y="14441"/>
                  <a:pt x="24997" y="14401"/>
                </a:cubicBezTo>
                <a:cubicBezTo>
                  <a:pt x="24684" y="14346"/>
                  <a:pt x="24364" y="14321"/>
                  <a:pt x="24050" y="14321"/>
                </a:cubicBezTo>
                <a:cubicBezTo>
                  <a:pt x="23680" y="14321"/>
                  <a:pt x="23319" y="14356"/>
                  <a:pt x="22994" y="14421"/>
                </a:cubicBezTo>
                <a:cubicBezTo>
                  <a:pt x="22373" y="14542"/>
                  <a:pt x="21852" y="14682"/>
                  <a:pt x="21391" y="14782"/>
                </a:cubicBezTo>
                <a:cubicBezTo>
                  <a:pt x="20931" y="14882"/>
                  <a:pt x="20550" y="14922"/>
                  <a:pt x="20230" y="14922"/>
                </a:cubicBezTo>
                <a:cubicBezTo>
                  <a:pt x="19909" y="14922"/>
                  <a:pt x="19629" y="14802"/>
                  <a:pt x="19329" y="14682"/>
                </a:cubicBezTo>
                <a:lnTo>
                  <a:pt x="19088" y="14562"/>
                </a:lnTo>
                <a:lnTo>
                  <a:pt x="19038" y="14532"/>
                </a:lnTo>
                <a:lnTo>
                  <a:pt x="19038" y="14532"/>
                </a:lnTo>
                <a:lnTo>
                  <a:pt x="19028" y="14522"/>
                </a:lnTo>
                <a:lnTo>
                  <a:pt x="18988" y="14502"/>
                </a:lnTo>
                <a:lnTo>
                  <a:pt x="18908" y="14441"/>
                </a:lnTo>
                <a:lnTo>
                  <a:pt x="18607" y="14221"/>
                </a:lnTo>
                <a:cubicBezTo>
                  <a:pt x="18587" y="14201"/>
                  <a:pt x="18547" y="14181"/>
                  <a:pt x="18527" y="14181"/>
                </a:cubicBezTo>
                <a:lnTo>
                  <a:pt x="18507" y="14141"/>
                </a:lnTo>
                <a:cubicBezTo>
                  <a:pt x="18487" y="14121"/>
                  <a:pt x="18467" y="14101"/>
                  <a:pt x="18467" y="14081"/>
                </a:cubicBezTo>
                <a:cubicBezTo>
                  <a:pt x="18387" y="14021"/>
                  <a:pt x="18307" y="13881"/>
                  <a:pt x="18207" y="13780"/>
                </a:cubicBezTo>
                <a:cubicBezTo>
                  <a:pt x="18167" y="13720"/>
                  <a:pt x="18147" y="13660"/>
                  <a:pt x="18107" y="13600"/>
                </a:cubicBezTo>
                <a:cubicBezTo>
                  <a:pt x="18067" y="13540"/>
                  <a:pt x="18027" y="13460"/>
                  <a:pt x="18007" y="13380"/>
                </a:cubicBezTo>
                <a:cubicBezTo>
                  <a:pt x="17866" y="13100"/>
                  <a:pt x="17766" y="12739"/>
                  <a:pt x="17666" y="12278"/>
                </a:cubicBezTo>
                <a:cubicBezTo>
                  <a:pt x="17606" y="12038"/>
                  <a:pt x="17546" y="11798"/>
                  <a:pt x="17486" y="11577"/>
                </a:cubicBezTo>
                <a:cubicBezTo>
                  <a:pt x="17406" y="11297"/>
                  <a:pt x="17346" y="11037"/>
                  <a:pt x="17225" y="10736"/>
                </a:cubicBezTo>
                <a:cubicBezTo>
                  <a:pt x="17145" y="10456"/>
                  <a:pt x="17005" y="10155"/>
                  <a:pt x="16865" y="9855"/>
                </a:cubicBezTo>
                <a:cubicBezTo>
                  <a:pt x="16685" y="9574"/>
                  <a:pt x="16524" y="9254"/>
                  <a:pt x="16304" y="8994"/>
                </a:cubicBezTo>
                <a:cubicBezTo>
                  <a:pt x="16184" y="8873"/>
                  <a:pt x="16084" y="8733"/>
                  <a:pt x="15964" y="8613"/>
                </a:cubicBezTo>
                <a:lnTo>
                  <a:pt x="15583" y="8253"/>
                </a:lnTo>
                <a:cubicBezTo>
                  <a:pt x="15343" y="8012"/>
                  <a:pt x="15082" y="7872"/>
                  <a:pt x="14822" y="7672"/>
                </a:cubicBezTo>
                <a:lnTo>
                  <a:pt x="14722" y="7612"/>
                </a:lnTo>
                <a:lnTo>
                  <a:pt x="14662" y="7572"/>
                </a:lnTo>
                <a:lnTo>
                  <a:pt x="14642" y="7572"/>
                </a:lnTo>
                <a:lnTo>
                  <a:pt x="14522" y="7491"/>
                </a:lnTo>
                <a:lnTo>
                  <a:pt x="14361" y="7411"/>
                </a:lnTo>
                <a:lnTo>
                  <a:pt x="14061" y="7251"/>
                </a:lnTo>
                <a:cubicBezTo>
                  <a:pt x="14001" y="7211"/>
                  <a:pt x="13761" y="7131"/>
                  <a:pt x="13600" y="7071"/>
                </a:cubicBezTo>
                <a:cubicBezTo>
                  <a:pt x="13420" y="7011"/>
                  <a:pt x="13240" y="6951"/>
                  <a:pt x="13060" y="6891"/>
                </a:cubicBezTo>
                <a:cubicBezTo>
                  <a:pt x="12563" y="6766"/>
                  <a:pt x="12030" y="6690"/>
                  <a:pt x="11536" y="6690"/>
                </a:cubicBezTo>
                <a:cubicBezTo>
                  <a:pt x="11392" y="6690"/>
                  <a:pt x="11252" y="6697"/>
                  <a:pt x="11117" y="6710"/>
                </a:cubicBezTo>
                <a:cubicBezTo>
                  <a:pt x="10796" y="6730"/>
                  <a:pt x="10536" y="6790"/>
                  <a:pt x="10255" y="6831"/>
                </a:cubicBezTo>
                <a:cubicBezTo>
                  <a:pt x="10015" y="6871"/>
                  <a:pt x="9735" y="6931"/>
                  <a:pt x="9534" y="6991"/>
                </a:cubicBezTo>
                <a:cubicBezTo>
                  <a:pt x="8749" y="7183"/>
                  <a:pt x="8191" y="7299"/>
                  <a:pt x="7822" y="7299"/>
                </a:cubicBezTo>
                <a:cubicBezTo>
                  <a:pt x="7768" y="7299"/>
                  <a:pt x="7718" y="7296"/>
                  <a:pt x="7672" y="7291"/>
                </a:cubicBezTo>
                <a:cubicBezTo>
                  <a:pt x="7572" y="7271"/>
                  <a:pt x="7471" y="7271"/>
                  <a:pt x="7391" y="7251"/>
                </a:cubicBezTo>
                <a:cubicBezTo>
                  <a:pt x="7351" y="7231"/>
                  <a:pt x="7311" y="7231"/>
                  <a:pt x="7271" y="7211"/>
                </a:cubicBezTo>
                <a:lnTo>
                  <a:pt x="7131" y="7171"/>
                </a:lnTo>
                <a:cubicBezTo>
                  <a:pt x="7091" y="7151"/>
                  <a:pt x="7051" y="7131"/>
                  <a:pt x="7011" y="7111"/>
                </a:cubicBezTo>
                <a:cubicBezTo>
                  <a:pt x="6971" y="7091"/>
                  <a:pt x="6931" y="7071"/>
                  <a:pt x="6871" y="7051"/>
                </a:cubicBezTo>
                <a:lnTo>
                  <a:pt x="6826" y="7021"/>
                </a:lnTo>
                <a:lnTo>
                  <a:pt x="6826" y="7021"/>
                </a:lnTo>
                <a:cubicBezTo>
                  <a:pt x="6831" y="7024"/>
                  <a:pt x="6835" y="7026"/>
                  <a:pt x="6835" y="7026"/>
                </a:cubicBezTo>
                <a:cubicBezTo>
                  <a:pt x="6835" y="7026"/>
                  <a:pt x="6828" y="7022"/>
                  <a:pt x="6811" y="7011"/>
                </a:cubicBezTo>
                <a:lnTo>
                  <a:pt x="6811" y="7011"/>
                </a:lnTo>
                <a:lnTo>
                  <a:pt x="6811" y="7011"/>
                </a:lnTo>
                <a:lnTo>
                  <a:pt x="6811" y="7011"/>
                </a:lnTo>
                <a:lnTo>
                  <a:pt x="6791" y="6991"/>
                </a:lnTo>
                <a:lnTo>
                  <a:pt x="6750" y="6971"/>
                </a:lnTo>
                <a:lnTo>
                  <a:pt x="6750" y="6971"/>
                </a:lnTo>
                <a:lnTo>
                  <a:pt x="6710" y="6951"/>
                </a:lnTo>
                <a:lnTo>
                  <a:pt x="6710" y="6951"/>
                </a:lnTo>
                <a:lnTo>
                  <a:pt x="6670" y="6931"/>
                </a:lnTo>
                <a:lnTo>
                  <a:pt x="6470" y="6770"/>
                </a:lnTo>
                <a:lnTo>
                  <a:pt x="6350" y="6690"/>
                </a:lnTo>
                <a:cubicBezTo>
                  <a:pt x="6310" y="6670"/>
                  <a:pt x="6270" y="6650"/>
                  <a:pt x="6290" y="6630"/>
                </a:cubicBezTo>
                <a:cubicBezTo>
                  <a:pt x="6270" y="6590"/>
                  <a:pt x="6250" y="6570"/>
                  <a:pt x="6210" y="6550"/>
                </a:cubicBezTo>
                <a:cubicBezTo>
                  <a:pt x="6170" y="6490"/>
                  <a:pt x="6130" y="6430"/>
                  <a:pt x="6090" y="6370"/>
                </a:cubicBezTo>
                <a:cubicBezTo>
                  <a:pt x="6049" y="6310"/>
                  <a:pt x="6029" y="6230"/>
                  <a:pt x="5989" y="6190"/>
                </a:cubicBezTo>
                <a:cubicBezTo>
                  <a:pt x="5849" y="5909"/>
                  <a:pt x="5749" y="5529"/>
                  <a:pt x="5629" y="5008"/>
                </a:cubicBezTo>
                <a:cubicBezTo>
                  <a:pt x="5489" y="4507"/>
                  <a:pt x="5368" y="3946"/>
                  <a:pt x="5148" y="3326"/>
                </a:cubicBezTo>
                <a:cubicBezTo>
                  <a:pt x="5088" y="3185"/>
                  <a:pt x="5028" y="3025"/>
                  <a:pt x="4968" y="2885"/>
                </a:cubicBezTo>
                <a:cubicBezTo>
                  <a:pt x="4888" y="2745"/>
                  <a:pt x="4828" y="2605"/>
                  <a:pt x="4748" y="2464"/>
                </a:cubicBezTo>
                <a:cubicBezTo>
                  <a:pt x="4587" y="2184"/>
                  <a:pt x="4447" y="1924"/>
                  <a:pt x="4267" y="1703"/>
                </a:cubicBezTo>
                <a:cubicBezTo>
                  <a:pt x="4087" y="1483"/>
                  <a:pt x="3926" y="1263"/>
                  <a:pt x="3746" y="1102"/>
                </a:cubicBezTo>
                <a:cubicBezTo>
                  <a:pt x="3586" y="942"/>
                  <a:pt x="3426" y="782"/>
                  <a:pt x="3265" y="662"/>
                </a:cubicBezTo>
                <a:cubicBezTo>
                  <a:pt x="2985" y="421"/>
                  <a:pt x="2745" y="281"/>
                  <a:pt x="2584" y="161"/>
                </a:cubicBezTo>
                <a:cubicBezTo>
                  <a:pt x="2424" y="61"/>
                  <a:pt x="2344" y="1"/>
                  <a:pt x="234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19"/>
          <p:cNvSpPr/>
          <p:nvPr/>
        </p:nvSpPr>
        <p:spPr>
          <a:xfrm flipH="1" rot="10665758">
            <a:off x="7144686" y="-257073"/>
            <a:ext cx="2390640" cy="819747"/>
          </a:xfrm>
          <a:custGeom>
            <a:rect b="b" l="l" r="r" t="t"/>
            <a:pathLst>
              <a:path extrusionOk="0" h="17728" w="51706">
                <a:moveTo>
                  <a:pt x="26194" y="1"/>
                </a:moveTo>
                <a:cubicBezTo>
                  <a:pt x="25258" y="1"/>
                  <a:pt x="24283" y="160"/>
                  <a:pt x="23309" y="559"/>
                </a:cubicBezTo>
                <a:cubicBezTo>
                  <a:pt x="21229" y="1411"/>
                  <a:pt x="19926" y="2890"/>
                  <a:pt x="19600" y="4745"/>
                </a:cubicBezTo>
                <a:cubicBezTo>
                  <a:pt x="19349" y="6298"/>
                  <a:pt x="19876" y="8003"/>
                  <a:pt x="20903" y="8880"/>
                </a:cubicBezTo>
                <a:cubicBezTo>
                  <a:pt x="21630" y="9532"/>
                  <a:pt x="22983" y="10033"/>
                  <a:pt x="24287" y="10033"/>
                </a:cubicBezTo>
                <a:cubicBezTo>
                  <a:pt x="24638" y="10033"/>
                  <a:pt x="25014" y="9983"/>
                  <a:pt x="25339" y="9908"/>
                </a:cubicBezTo>
                <a:cubicBezTo>
                  <a:pt x="26542" y="9607"/>
                  <a:pt x="27445" y="8805"/>
                  <a:pt x="27946" y="7577"/>
                </a:cubicBezTo>
                <a:cubicBezTo>
                  <a:pt x="28397" y="6424"/>
                  <a:pt x="28272" y="5296"/>
                  <a:pt x="27595" y="4469"/>
                </a:cubicBezTo>
                <a:cubicBezTo>
                  <a:pt x="27103" y="3870"/>
                  <a:pt x="26374" y="3509"/>
                  <a:pt x="25657" y="3509"/>
                </a:cubicBezTo>
                <a:cubicBezTo>
                  <a:pt x="25534" y="3509"/>
                  <a:pt x="25411" y="3519"/>
                  <a:pt x="25289" y="3542"/>
                </a:cubicBezTo>
                <a:cubicBezTo>
                  <a:pt x="24587" y="3667"/>
                  <a:pt x="24061" y="4168"/>
                  <a:pt x="23785" y="4945"/>
                </a:cubicBezTo>
                <a:cubicBezTo>
                  <a:pt x="23785" y="4970"/>
                  <a:pt x="23811" y="5020"/>
                  <a:pt x="23861" y="5045"/>
                </a:cubicBezTo>
                <a:cubicBezTo>
                  <a:pt x="23874" y="5052"/>
                  <a:pt x="23887" y="5055"/>
                  <a:pt x="23900" y="5055"/>
                </a:cubicBezTo>
                <a:cubicBezTo>
                  <a:pt x="23934" y="5055"/>
                  <a:pt x="23961" y="5032"/>
                  <a:pt x="23961" y="4995"/>
                </a:cubicBezTo>
                <a:cubicBezTo>
                  <a:pt x="24186" y="4293"/>
                  <a:pt x="24688" y="3842"/>
                  <a:pt x="25314" y="3717"/>
                </a:cubicBezTo>
                <a:cubicBezTo>
                  <a:pt x="25424" y="3699"/>
                  <a:pt x="25535" y="3691"/>
                  <a:pt x="25645" y="3691"/>
                </a:cubicBezTo>
                <a:cubicBezTo>
                  <a:pt x="26319" y="3691"/>
                  <a:pt x="26996" y="4013"/>
                  <a:pt x="27470" y="4594"/>
                </a:cubicBezTo>
                <a:cubicBezTo>
                  <a:pt x="27846" y="5045"/>
                  <a:pt x="28372" y="6023"/>
                  <a:pt x="27770" y="7502"/>
                </a:cubicBezTo>
                <a:cubicBezTo>
                  <a:pt x="27294" y="8705"/>
                  <a:pt x="26467" y="9456"/>
                  <a:pt x="25289" y="9732"/>
                </a:cubicBezTo>
                <a:cubicBezTo>
                  <a:pt x="24948" y="9819"/>
                  <a:pt x="24600" y="9857"/>
                  <a:pt x="24257" y="9857"/>
                </a:cubicBezTo>
                <a:cubicBezTo>
                  <a:pt x="22911" y="9857"/>
                  <a:pt x="21628" y="9274"/>
                  <a:pt x="21029" y="8755"/>
                </a:cubicBezTo>
                <a:cubicBezTo>
                  <a:pt x="20227" y="8078"/>
                  <a:pt x="19500" y="6524"/>
                  <a:pt x="19800" y="4770"/>
                </a:cubicBezTo>
                <a:cubicBezTo>
                  <a:pt x="20076" y="2990"/>
                  <a:pt x="21354" y="1562"/>
                  <a:pt x="23384" y="709"/>
                </a:cubicBezTo>
                <a:cubicBezTo>
                  <a:pt x="24326" y="326"/>
                  <a:pt x="25269" y="172"/>
                  <a:pt x="26176" y="172"/>
                </a:cubicBezTo>
                <a:cubicBezTo>
                  <a:pt x="29829" y="172"/>
                  <a:pt x="32893" y="2669"/>
                  <a:pt x="32933" y="2689"/>
                </a:cubicBezTo>
                <a:cubicBezTo>
                  <a:pt x="32958" y="2715"/>
                  <a:pt x="33009" y="2715"/>
                  <a:pt x="33034" y="2715"/>
                </a:cubicBezTo>
                <a:cubicBezTo>
                  <a:pt x="33048" y="2701"/>
                  <a:pt x="33668" y="2360"/>
                  <a:pt x="34540" y="2360"/>
                </a:cubicBezTo>
                <a:cubicBezTo>
                  <a:pt x="35234" y="2360"/>
                  <a:pt x="36086" y="2575"/>
                  <a:pt x="36918" y="3341"/>
                </a:cubicBezTo>
                <a:cubicBezTo>
                  <a:pt x="38823" y="5095"/>
                  <a:pt x="38397" y="6900"/>
                  <a:pt x="38397" y="6950"/>
                </a:cubicBezTo>
                <a:cubicBezTo>
                  <a:pt x="38397" y="6950"/>
                  <a:pt x="38222" y="8253"/>
                  <a:pt x="37169" y="8855"/>
                </a:cubicBezTo>
                <a:cubicBezTo>
                  <a:pt x="36815" y="9060"/>
                  <a:pt x="36410" y="9162"/>
                  <a:pt x="35952" y="9162"/>
                </a:cubicBezTo>
                <a:cubicBezTo>
                  <a:pt x="35405" y="9162"/>
                  <a:pt x="34783" y="9016"/>
                  <a:pt x="34086" y="8730"/>
                </a:cubicBezTo>
                <a:cubicBezTo>
                  <a:pt x="32983" y="8278"/>
                  <a:pt x="32432" y="7577"/>
                  <a:pt x="32532" y="6725"/>
                </a:cubicBezTo>
                <a:cubicBezTo>
                  <a:pt x="32633" y="5872"/>
                  <a:pt x="33435" y="5045"/>
                  <a:pt x="34262" y="4945"/>
                </a:cubicBezTo>
                <a:cubicBezTo>
                  <a:pt x="34322" y="4938"/>
                  <a:pt x="34381" y="4934"/>
                  <a:pt x="34439" y="4934"/>
                </a:cubicBezTo>
                <a:cubicBezTo>
                  <a:pt x="34957" y="4934"/>
                  <a:pt x="35367" y="5236"/>
                  <a:pt x="35615" y="5822"/>
                </a:cubicBezTo>
                <a:cubicBezTo>
                  <a:pt x="35615" y="5872"/>
                  <a:pt x="35665" y="5872"/>
                  <a:pt x="35715" y="5872"/>
                </a:cubicBezTo>
                <a:cubicBezTo>
                  <a:pt x="35765" y="5847"/>
                  <a:pt x="35791" y="5797"/>
                  <a:pt x="35765" y="5747"/>
                </a:cubicBezTo>
                <a:cubicBezTo>
                  <a:pt x="35497" y="5120"/>
                  <a:pt x="35029" y="4754"/>
                  <a:pt x="34450" y="4754"/>
                </a:cubicBezTo>
                <a:cubicBezTo>
                  <a:pt x="34380" y="4754"/>
                  <a:pt x="34309" y="4759"/>
                  <a:pt x="34237" y="4770"/>
                </a:cubicBezTo>
                <a:cubicBezTo>
                  <a:pt x="33334" y="4895"/>
                  <a:pt x="32482" y="5772"/>
                  <a:pt x="32357" y="6700"/>
                </a:cubicBezTo>
                <a:cubicBezTo>
                  <a:pt x="32282" y="7251"/>
                  <a:pt x="32407" y="8253"/>
                  <a:pt x="34011" y="8905"/>
                </a:cubicBezTo>
                <a:cubicBezTo>
                  <a:pt x="34716" y="9198"/>
                  <a:pt x="35357" y="9342"/>
                  <a:pt x="35927" y="9342"/>
                </a:cubicBezTo>
                <a:cubicBezTo>
                  <a:pt x="36432" y="9342"/>
                  <a:pt x="36881" y="9229"/>
                  <a:pt x="37269" y="9005"/>
                </a:cubicBezTo>
                <a:cubicBezTo>
                  <a:pt x="38247" y="8454"/>
                  <a:pt x="38522" y="7301"/>
                  <a:pt x="38572" y="7025"/>
                </a:cubicBezTo>
                <a:cubicBezTo>
                  <a:pt x="38572" y="7025"/>
                  <a:pt x="38584" y="7036"/>
                  <a:pt x="38591" y="7036"/>
                </a:cubicBezTo>
                <a:cubicBezTo>
                  <a:pt x="38595" y="7036"/>
                  <a:pt x="38598" y="7034"/>
                  <a:pt x="38598" y="7025"/>
                </a:cubicBezTo>
                <a:cubicBezTo>
                  <a:pt x="38600" y="7025"/>
                  <a:pt x="38624" y="7024"/>
                  <a:pt x="38665" y="7024"/>
                </a:cubicBezTo>
                <a:cubicBezTo>
                  <a:pt x="39039" y="7024"/>
                  <a:pt x="40846" y="7166"/>
                  <a:pt x="41455" y="10008"/>
                </a:cubicBezTo>
                <a:cubicBezTo>
                  <a:pt x="41455" y="10033"/>
                  <a:pt x="41455" y="10058"/>
                  <a:pt x="41480" y="10058"/>
                </a:cubicBezTo>
                <a:cubicBezTo>
                  <a:pt x="41492" y="10070"/>
                  <a:pt x="41511" y="10077"/>
                  <a:pt x="41530" y="10077"/>
                </a:cubicBezTo>
                <a:cubicBezTo>
                  <a:pt x="41549" y="10077"/>
                  <a:pt x="41567" y="10070"/>
                  <a:pt x="41580" y="10058"/>
                </a:cubicBezTo>
                <a:cubicBezTo>
                  <a:pt x="41580" y="10058"/>
                  <a:pt x="42002" y="9861"/>
                  <a:pt x="42653" y="9861"/>
                </a:cubicBezTo>
                <a:cubicBezTo>
                  <a:pt x="43396" y="9861"/>
                  <a:pt x="44436" y="10117"/>
                  <a:pt x="45490" y="11211"/>
                </a:cubicBezTo>
                <a:cubicBezTo>
                  <a:pt x="46617" y="12362"/>
                  <a:pt x="47552" y="12891"/>
                  <a:pt x="48459" y="12891"/>
                </a:cubicBezTo>
                <a:cubicBezTo>
                  <a:pt x="48480" y="12891"/>
                  <a:pt x="48501" y="12891"/>
                  <a:pt x="48522" y="12890"/>
                </a:cubicBezTo>
                <a:cubicBezTo>
                  <a:pt x="49425" y="12840"/>
                  <a:pt x="50302" y="12289"/>
                  <a:pt x="51279" y="11161"/>
                </a:cubicBezTo>
                <a:lnTo>
                  <a:pt x="51279" y="11161"/>
                </a:lnTo>
                <a:cubicBezTo>
                  <a:pt x="51304" y="11662"/>
                  <a:pt x="51229" y="13015"/>
                  <a:pt x="50152" y="13943"/>
                </a:cubicBezTo>
                <a:cubicBezTo>
                  <a:pt x="49371" y="14613"/>
                  <a:pt x="48211" y="14946"/>
                  <a:pt x="46714" y="14946"/>
                </a:cubicBezTo>
                <a:cubicBezTo>
                  <a:pt x="45135" y="14946"/>
                  <a:pt x="43181" y="14576"/>
                  <a:pt x="40903" y="13842"/>
                </a:cubicBezTo>
                <a:cubicBezTo>
                  <a:pt x="40889" y="13835"/>
                  <a:pt x="40876" y="13832"/>
                  <a:pt x="40865" y="13832"/>
                </a:cubicBezTo>
                <a:cubicBezTo>
                  <a:pt x="40839" y="13832"/>
                  <a:pt x="40821" y="13850"/>
                  <a:pt x="40803" y="13867"/>
                </a:cubicBezTo>
                <a:cubicBezTo>
                  <a:pt x="40765" y="13905"/>
                  <a:pt x="38248" y="16835"/>
                  <a:pt x="34907" y="16835"/>
                </a:cubicBezTo>
                <a:cubicBezTo>
                  <a:pt x="33816" y="16835"/>
                  <a:pt x="32638" y="16523"/>
                  <a:pt x="31430" y="15697"/>
                </a:cubicBezTo>
                <a:cubicBezTo>
                  <a:pt x="30678" y="15196"/>
                  <a:pt x="30252" y="14394"/>
                  <a:pt x="30277" y="13542"/>
                </a:cubicBezTo>
                <a:cubicBezTo>
                  <a:pt x="30302" y="12815"/>
                  <a:pt x="30628" y="12263"/>
                  <a:pt x="31279" y="11938"/>
                </a:cubicBezTo>
                <a:cubicBezTo>
                  <a:pt x="31817" y="11676"/>
                  <a:pt x="32362" y="11543"/>
                  <a:pt x="32873" y="11543"/>
                </a:cubicBezTo>
                <a:cubicBezTo>
                  <a:pt x="33291" y="11543"/>
                  <a:pt x="33686" y="11632"/>
                  <a:pt x="34036" y="11812"/>
                </a:cubicBezTo>
                <a:cubicBezTo>
                  <a:pt x="34638" y="12138"/>
                  <a:pt x="35039" y="12740"/>
                  <a:pt x="35139" y="13517"/>
                </a:cubicBezTo>
                <a:cubicBezTo>
                  <a:pt x="35189" y="14068"/>
                  <a:pt x="34938" y="14394"/>
                  <a:pt x="34688" y="14544"/>
                </a:cubicBezTo>
                <a:cubicBezTo>
                  <a:pt x="34443" y="14721"/>
                  <a:pt x="34118" y="14809"/>
                  <a:pt x="33784" y="14809"/>
                </a:cubicBezTo>
                <a:cubicBezTo>
                  <a:pt x="33501" y="14809"/>
                  <a:pt x="33211" y="14746"/>
                  <a:pt x="32958" y="14619"/>
                </a:cubicBezTo>
                <a:cubicBezTo>
                  <a:pt x="32507" y="14394"/>
                  <a:pt x="32257" y="13993"/>
                  <a:pt x="32257" y="13492"/>
                </a:cubicBezTo>
                <a:cubicBezTo>
                  <a:pt x="32257" y="13441"/>
                  <a:pt x="32232" y="13416"/>
                  <a:pt x="32181" y="13416"/>
                </a:cubicBezTo>
                <a:cubicBezTo>
                  <a:pt x="32131" y="13416"/>
                  <a:pt x="32081" y="13441"/>
                  <a:pt x="32081" y="13492"/>
                </a:cubicBezTo>
                <a:cubicBezTo>
                  <a:pt x="32081" y="14043"/>
                  <a:pt x="32357" y="14519"/>
                  <a:pt x="32883" y="14770"/>
                </a:cubicBezTo>
                <a:cubicBezTo>
                  <a:pt x="33145" y="14918"/>
                  <a:pt x="33458" y="14988"/>
                  <a:pt x="33769" y="14988"/>
                </a:cubicBezTo>
                <a:cubicBezTo>
                  <a:pt x="34143" y="14988"/>
                  <a:pt x="34514" y="14886"/>
                  <a:pt x="34788" y="14695"/>
                </a:cubicBezTo>
                <a:cubicBezTo>
                  <a:pt x="35189" y="14419"/>
                  <a:pt x="35364" y="13993"/>
                  <a:pt x="35314" y="13492"/>
                </a:cubicBezTo>
                <a:cubicBezTo>
                  <a:pt x="35214" y="12664"/>
                  <a:pt x="34788" y="12013"/>
                  <a:pt x="34111" y="11662"/>
                </a:cubicBezTo>
                <a:cubicBezTo>
                  <a:pt x="33746" y="11457"/>
                  <a:pt x="33324" y="11355"/>
                  <a:pt x="32876" y="11355"/>
                </a:cubicBezTo>
                <a:cubicBezTo>
                  <a:pt x="32339" y="11355"/>
                  <a:pt x="31764" y="11501"/>
                  <a:pt x="31204" y="11787"/>
                </a:cubicBezTo>
                <a:cubicBezTo>
                  <a:pt x="30477" y="12138"/>
                  <a:pt x="30126" y="12740"/>
                  <a:pt x="30101" y="13542"/>
                </a:cubicBezTo>
                <a:cubicBezTo>
                  <a:pt x="30076" y="14093"/>
                  <a:pt x="30252" y="14619"/>
                  <a:pt x="30552" y="15096"/>
                </a:cubicBezTo>
                <a:cubicBezTo>
                  <a:pt x="30528" y="15120"/>
                  <a:pt x="28074" y="17427"/>
                  <a:pt x="25545" y="17427"/>
                </a:cubicBezTo>
                <a:cubicBezTo>
                  <a:pt x="25518" y="17427"/>
                  <a:pt x="25492" y="17427"/>
                  <a:pt x="25465" y="17426"/>
                </a:cubicBezTo>
                <a:cubicBezTo>
                  <a:pt x="23059" y="17376"/>
                  <a:pt x="21254" y="15346"/>
                  <a:pt x="21054" y="15096"/>
                </a:cubicBezTo>
                <a:cubicBezTo>
                  <a:pt x="21079" y="14820"/>
                  <a:pt x="21104" y="12915"/>
                  <a:pt x="19099" y="12464"/>
                </a:cubicBezTo>
                <a:cubicBezTo>
                  <a:pt x="18861" y="12412"/>
                  <a:pt x="18628" y="12386"/>
                  <a:pt x="18404" y="12386"/>
                </a:cubicBezTo>
                <a:cubicBezTo>
                  <a:pt x="17663" y="12386"/>
                  <a:pt x="17022" y="12665"/>
                  <a:pt x="16617" y="13166"/>
                </a:cubicBezTo>
                <a:cubicBezTo>
                  <a:pt x="16166" y="13742"/>
                  <a:pt x="16091" y="14494"/>
                  <a:pt x="16442" y="15171"/>
                </a:cubicBezTo>
                <a:cubicBezTo>
                  <a:pt x="16784" y="15855"/>
                  <a:pt x="17352" y="16087"/>
                  <a:pt x="17848" y="16087"/>
                </a:cubicBezTo>
                <a:cubicBezTo>
                  <a:pt x="17970" y="16087"/>
                  <a:pt x="18088" y="16073"/>
                  <a:pt x="18196" y="16048"/>
                </a:cubicBezTo>
                <a:cubicBezTo>
                  <a:pt x="18773" y="15898"/>
                  <a:pt x="19174" y="15446"/>
                  <a:pt x="19174" y="14895"/>
                </a:cubicBezTo>
                <a:cubicBezTo>
                  <a:pt x="19174" y="14845"/>
                  <a:pt x="19149" y="14820"/>
                  <a:pt x="19099" y="14820"/>
                </a:cubicBezTo>
                <a:cubicBezTo>
                  <a:pt x="19049" y="14820"/>
                  <a:pt x="18998" y="14845"/>
                  <a:pt x="18998" y="14895"/>
                </a:cubicBezTo>
                <a:cubicBezTo>
                  <a:pt x="18998" y="15371"/>
                  <a:pt x="18673" y="15747"/>
                  <a:pt x="18146" y="15872"/>
                </a:cubicBezTo>
                <a:cubicBezTo>
                  <a:pt x="18050" y="15898"/>
                  <a:pt x="17944" y="15912"/>
                  <a:pt x="17833" y="15912"/>
                </a:cubicBezTo>
                <a:cubicBezTo>
                  <a:pt x="17399" y="15912"/>
                  <a:pt x="16892" y="15695"/>
                  <a:pt x="16592" y="15096"/>
                </a:cubicBezTo>
                <a:cubicBezTo>
                  <a:pt x="16292" y="14469"/>
                  <a:pt x="16342" y="13792"/>
                  <a:pt x="16743" y="13291"/>
                </a:cubicBezTo>
                <a:cubicBezTo>
                  <a:pt x="17106" y="12813"/>
                  <a:pt x="17703" y="12568"/>
                  <a:pt x="18400" y="12568"/>
                </a:cubicBezTo>
                <a:cubicBezTo>
                  <a:pt x="18616" y="12568"/>
                  <a:pt x="18842" y="12592"/>
                  <a:pt x="19074" y="12639"/>
                </a:cubicBezTo>
                <a:cubicBezTo>
                  <a:pt x="20978" y="13065"/>
                  <a:pt x="20903" y="14870"/>
                  <a:pt x="20878" y="15096"/>
                </a:cubicBezTo>
                <a:cubicBezTo>
                  <a:pt x="19676" y="16715"/>
                  <a:pt x="17848" y="17534"/>
                  <a:pt x="15500" y="17534"/>
                </a:cubicBezTo>
                <a:cubicBezTo>
                  <a:pt x="14177" y="17534"/>
                  <a:pt x="12689" y="17274"/>
                  <a:pt x="11054" y="16750"/>
                </a:cubicBezTo>
                <a:cubicBezTo>
                  <a:pt x="9926" y="16399"/>
                  <a:pt x="8923" y="15572"/>
                  <a:pt x="7946" y="14745"/>
                </a:cubicBezTo>
                <a:cubicBezTo>
                  <a:pt x="6617" y="13642"/>
                  <a:pt x="5239" y="12489"/>
                  <a:pt x="3485" y="12489"/>
                </a:cubicBezTo>
                <a:lnTo>
                  <a:pt x="3460" y="12489"/>
                </a:lnTo>
                <a:cubicBezTo>
                  <a:pt x="2783" y="12514"/>
                  <a:pt x="2307" y="12715"/>
                  <a:pt x="2081" y="13141"/>
                </a:cubicBezTo>
                <a:cubicBezTo>
                  <a:pt x="1530" y="14143"/>
                  <a:pt x="2407" y="15948"/>
                  <a:pt x="2758" y="16574"/>
                </a:cubicBezTo>
                <a:cubicBezTo>
                  <a:pt x="753" y="15672"/>
                  <a:pt x="226" y="13792"/>
                  <a:pt x="176" y="13642"/>
                </a:cubicBezTo>
                <a:cubicBezTo>
                  <a:pt x="176" y="12138"/>
                  <a:pt x="627" y="11035"/>
                  <a:pt x="1555" y="10384"/>
                </a:cubicBezTo>
                <a:cubicBezTo>
                  <a:pt x="2351" y="9819"/>
                  <a:pt x="3397" y="9634"/>
                  <a:pt x="4428" y="9634"/>
                </a:cubicBezTo>
                <a:cubicBezTo>
                  <a:pt x="6186" y="9634"/>
                  <a:pt x="7899" y="10173"/>
                  <a:pt x="8247" y="10283"/>
                </a:cubicBezTo>
                <a:cubicBezTo>
                  <a:pt x="8221" y="10434"/>
                  <a:pt x="8247" y="10810"/>
                  <a:pt x="8522" y="11186"/>
                </a:cubicBezTo>
                <a:cubicBezTo>
                  <a:pt x="8848" y="11612"/>
                  <a:pt x="9399" y="11862"/>
                  <a:pt x="10201" y="11938"/>
                </a:cubicBezTo>
                <a:cubicBezTo>
                  <a:pt x="10302" y="11963"/>
                  <a:pt x="10402" y="11963"/>
                  <a:pt x="10477" y="11963"/>
                </a:cubicBezTo>
                <a:cubicBezTo>
                  <a:pt x="11079" y="11963"/>
                  <a:pt x="11329" y="11737"/>
                  <a:pt x="11455" y="11512"/>
                </a:cubicBezTo>
                <a:cubicBezTo>
                  <a:pt x="11680" y="11136"/>
                  <a:pt x="11530" y="10609"/>
                  <a:pt x="11279" y="10283"/>
                </a:cubicBezTo>
                <a:cubicBezTo>
                  <a:pt x="11071" y="10034"/>
                  <a:pt x="10812" y="9888"/>
                  <a:pt x="10573" y="9888"/>
                </a:cubicBezTo>
                <a:cubicBezTo>
                  <a:pt x="10523" y="9888"/>
                  <a:pt x="10474" y="9895"/>
                  <a:pt x="10427" y="9908"/>
                </a:cubicBezTo>
                <a:cubicBezTo>
                  <a:pt x="9926" y="10033"/>
                  <a:pt x="9750" y="10283"/>
                  <a:pt x="9700" y="10459"/>
                </a:cubicBezTo>
                <a:cubicBezTo>
                  <a:pt x="9625" y="10760"/>
                  <a:pt x="9750" y="11060"/>
                  <a:pt x="9901" y="11211"/>
                </a:cubicBezTo>
                <a:cubicBezTo>
                  <a:pt x="9926" y="11236"/>
                  <a:pt x="9951" y="11248"/>
                  <a:pt x="9973" y="11248"/>
                </a:cubicBezTo>
                <a:cubicBezTo>
                  <a:pt x="9995" y="11248"/>
                  <a:pt x="10013" y="11236"/>
                  <a:pt x="10026" y="11211"/>
                </a:cubicBezTo>
                <a:cubicBezTo>
                  <a:pt x="10076" y="11186"/>
                  <a:pt x="10076" y="11136"/>
                  <a:pt x="10026" y="11085"/>
                </a:cubicBezTo>
                <a:cubicBezTo>
                  <a:pt x="9926" y="10985"/>
                  <a:pt x="9800" y="10760"/>
                  <a:pt x="9876" y="10509"/>
                </a:cubicBezTo>
                <a:cubicBezTo>
                  <a:pt x="9926" y="10309"/>
                  <a:pt x="10126" y="10158"/>
                  <a:pt x="10452" y="10083"/>
                </a:cubicBezTo>
                <a:cubicBezTo>
                  <a:pt x="10495" y="10069"/>
                  <a:pt x="10540" y="10061"/>
                  <a:pt x="10584" y="10061"/>
                </a:cubicBezTo>
                <a:cubicBezTo>
                  <a:pt x="10772" y="10061"/>
                  <a:pt x="10967" y="10186"/>
                  <a:pt x="11129" y="10409"/>
                </a:cubicBezTo>
                <a:cubicBezTo>
                  <a:pt x="11354" y="10684"/>
                  <a:pt x="11480" y="11111"/>
                  <a:pt x="11304" y="11436"/>
                </a:cubicBezTo>
                <a:cubicBezTo>
                  <a:pt x="11183" y="11659"/>
                  <a:pt x="10914" y="11784"/>
                  <a:pt x="10511" y="11784"/>
                </a:cubicBezTo>
                <a:cubicBezTo>
                  <a:pt x="10415" y="11784"/>
                  <a:pt x="10312" y="11777"/>
                  <a:pt x="10201" y="11762"/>
                </a:cubicBezTo>
                <a:cubicBezTo>
                  <a:pt x="9475" y="11687"/>
                  <a:pt x="8948" y="11461"/>
                  <a:pt x="8673" y="11060"/>
                </a:cubicBezTo>
                <a:cubicBezTo>
                  <a:pt x="8397" y="10735"/>
                  <a:pt x="8422" y="10359"/>
                  <a:pt x="8422" y="10258"/>
                </a:cubicBezTo>
                <a:cubicBezTo>
                  <a:pt x="9329" y="9137"/>
                  <a:pt x="10471" y="8858"/>
                  <a:pt x="11385" y="8858"/>
                </a:cubicBezTo>
                <a:cubicBezTo>
                  <a:pt x="12289" y="8858"/>
                  <a:pt x="12971" y="9131"/>
                  <a:pt x="12983" y="9131"/>
                </a:cubicBezTo>
                <a:cubicBezTo>
                  <a:pt x="12996" y="9143"/>
                  <a:pt x="13008" y="9149"/>
                  <a:pt x="13021" y="9149"/>
                </a:cubicBezTo>
                <a:cubicBezTo>
                  <a:pt x="13034" y="9149"/>
                  <a:pt x="13046" y="9143"/>
                  <a:pt x="13059" y="9131"/>
                </a:cubicBezTo>
                <a:cubicBezTo>
                  <a:pt x="13059" y="9131"/>
                  <a:pt x="13084" y="9106"/>
                  <a:pt x="13084" y="9080"/>
                </a:cubicBezTo>
                <a:cubicBezTo>
                  <a:pt x="13535" y="7727"/>
                  <a:pt x="15039" y="7025"/>
                  <a:pt x="15039" y="7025"/>
                </a:cubicBezTo>
                <a:cubicBezTo>
                  <a:pt x="15670" y="6729"/>
                  <a:pt x="16294" y="6620"/>
                  <a:pt x="16869" y="6620"/>
                </a:cubicBezTo>
                <a:cubicBezTo>
                  <a:pt x="18485" y="6620"/>
                  <a:pt x="19725" y="7483"/>
                  <a:pt x="19725" y="7502"/>
                </a:cubicBezTo>
                <a:cubicBezTo>
                  <a:pt x="19740" y="7509"/>
                  <a:pt x="19755" y="7512"/>
                  <a:pt x="19769" y="7512"/>
                </a:cubicBezTo>
                <a:cubicBezTo>
                  <a:pt x="19803" y="7512"/>
                  <a:pt x="19833" y="7494"/>
                  <a:pt x="19851" y="7476"/>
                </a:cubicBezTo>
                <a:cubicBezTo>
                  <a:pt x="19901" y="7426"/>
                  <a:pt x="19876" y="7376"/>
                  <a:pt x="19851" y="7351"/>
                </a:cubicBezTo>
                <a:cubicBezTo>
                  <a:pt x="19832" y="7333"/>
                  <a:pt x="18558" y="6437"/>
                  <a:pt x="16891" y="6437"/>
                </a:cubicBezTo>
                <a:cubicBezTo>
                  <a:pt x="16287" y="6437"/>
                  <a:pt x="15630" y="6555"/>
                  <a:pt x="14963" y="6875"/>
                </a:cubicBezTo>
                <a:cubicBezTo>
                  <a:pt x="14913" y="6900"/>
                  <a:pt x="13460" y="7577"/>
                  <a:pt x="12958" y="8930"/>
                </a:cubicBezTo>
                <a:cubicBezTo>
                  <a:pt x="12737" y="8853"/>
                  <a:pt x="12134" y="8672"/>
                  <a:pt x="11384" y="8672"/>
                </a:cubicBezTo>
                <a:cubicBezTo>
                  <a:pt x="10434" y="8672"/>
                  <a:pt x="9248" y="8960"/>
                  <a:pt x="8297" y="10108"/>
                </a:cubicBezTo>
                <a:cubicBezTo>
                  <a:pt x="7950" y="9998"/>
                  <a:pt x="6229" y="9443"/>
                  <a:pt x="4438" y="9443"/>
                </a:cubicBezTo>
                <a:cubicBezTo>
                  <a:pt x="3378" y="9443"/>
                  <a:pt x="2293" y="9637"/>
                  <a:pt x="1454" y="10233"/>
                </a:cubicBezTo>
                <a:cubicBezTo>
                  <a:pt x="477" y="10935"/>
                  <a:pt x="1" y="12088"/>
                  <a:pt x="1" y="13642"/>
                </a:cubicBezTo>
                <a:cubicBezTo>
                  <a:pt x="1" y="13667"/>
                  <a:pt x="1" y="13667"/>
                  <a:pt x="1" y="13667"/>
                </a:cubicBezTo>
                <a:cubicBezTo>
                  <a:pt x="1" y="13692"/>
                  <a:pt x="577" y="15923"/>
                  <a:pt x="2933" y="16850"/>
                </a:cubicBezTo>
                <a:cubicBezTo>
                  <a:pt x="2941" y="16857"/>
                  <a:pt x="2950" y="16860"/>
                  <a:pt x="2960" y="16860"/>
                </a:cubicBezTo>
                <a:cubicBezTo>
                  <a:pt x="2985" y="16860"/>
                  <a:pt x="3016" y="16843"/>
                  <a:pt x="3033" y="16825"/>
                </a:cubicBezTo>
                <a:cubicBezTo>
                  <a:pt x="3059" y="16800"/>
                  <a:pt x="3059" y="16750"/>
                  <a:pt x="3033" y="16725"/>
                </a:cubicBezTo>
                <a:cubicBezTo>
                  <a:pt x="3008" y="16700"/>
                  <a:pt x="1605" y="14344"/>
                  <a:pt x="2231" y="13241"/>
                </a:cubicBezTo>
                <a:cubicBezTo>
                  <a:pt x="2432" y="12865"/>
                  <a:pt x="2833" y="12690"/>
                  <a:pt x="3460" y="12690"/>
                </a:cubicBezTo>
                <a:lnTo>
                  <a:pt x="3485" y="12690"/>
                </a:lnTo>
                <a:cubicBezTo>
                  <a:pt x="5164" y="12690"/>
                  <a:pt x="6517" y="13792"/>
                  <a:pt x="7820" y="14895"/>
                </a:cubicBezTo>
                <a:cubicBezTo>
                  <a:pt x="8823" y="15722"/>
                  <a:pt x="9825" y="16574"/>
                  <a:pt x="11003" y="16925"/>
                </a:cubicBezTo>
                <a:cubicBezTo>
                  <a:pt x="12658" y="17451"/>
                  <a:pt x="14161" y="17727"/>
                  <a:pt x="15515" y="17727"/>
                </a:cubicBezTo>
                <a:cubicBezTo>
                  <a:pt x="17871" y="17727"/>
                  <a:pt x="19725" y="16900"/>
                  <a:pt x="20953" y="15271"/>
                </a:cubicBezTo>
                <a:cubicBezTo>
                  <a:pt x="21329" y="15697"/>
                  <a:pt x="23109" y="17577"/>
                  <a:pt x="25465" y="17602"/>
                </a:cubicBezTo>
                <a:lnTo>
                  <a:pt x="25515" y="17602"/>
                </a:lnTo>
                <a:cubicBezTo>
                  <a:pt x="28121" y="17602"/>
                  <a:pt x="30603" y="15296"/>
                  <a:pt x="30653" y="15221"/>
                </a:cubicBezTo>
                <a:cubicBezTo>
                  <a:pt x="30853" y="15471"/>
                  <a:pt x="31079" y="15672"/>
                  <a:pt x="31329" y="15847"/>
                </a:cubicBezTo>
                <a:cubicBezTo>
                  <a:pt x="32582" y="16700"/>
                  <a:pt x="33785" y="17025"/>
                  <a:pt x="34913" y="17025"/>
                </a:cubicBezTo>
                <a:cubicBezTo>
                  <a:pt x="38096" y="17025"/>
                  <a:pt x="40552" y="14419"/>
                  <a:pt x="40903" y="14018"/>
                </a:cubicBezTo>
                <a:cubicBezTo>
                  <a:pt x="43211" y="14757"/>
                  <a:pt x="45162" y="15127"/>
                  <a:pt x="46740" y="15127"/>
                </a:cubicBezTo>
                <a:cubicBezTo>
                  <a:pt x="48264" y="15127"/>
                  <a:pt x="49439" y="14782"/>
                  <a:pt x="50252" y="14093"/>
                </a:cubicBezTo>
                <a:cubicBezTo>
                  <a:pt x="51705" y="12840"/>
                  <a:pt x="51430" y="10935"/>
                  <a:pt x="51430" y="10910"/>
                </a:cubicBezTo>
                <a:cubicBezTo>
                  <a:pt x="51430" y="10885"/>
                  <a:pt x="51405" y="10860"/>
                  <a:pt x="51380" y="10835"/>
                </a:cubicBezTo>
                <a:cubicBezTo>
                  <a:pt x="51329" y="10835"/>
                  <a:pt x="51304" y="10835"/>
                  <a:pt x="51279" y="10860"/>
                </a:cubicBezTo>
                <a:cubicBezTo>
                  <a:pt x="50277" y="12088"/>
                  <a:pt x="49400" y="12664"/>
                  <a:pt x="48522" y="12690"/>
                </a:cubicBezTo>
                <a:cubicBezTo>
                  <a:pt x="48484" y="12692"/>
                  <a:pt x="48446" y="12693"/>
                  <a:pt x="48408" y="12693"/>
                </a:cubicBezTo>
                <a:cubicBezTo>
                  <a:pt x="47564" y="12693"/>
                  <a:pt x="46670" y="12164"/>
                  <a:pt x="45615" y="11085"/>
                </a:cubicBezTo>
                <a:cubicBezTo>
                  <a:pt x="44525" y="9950"/>
                  <a:pt x="43444" y="9683"/>
                  <a:pt x="42665" y="9683"/>
                </a:cubicBezTo>
                <a:cubicBezTo>
                  <a:pt x="42155" y="9683"/>
                  <a:pt x="41774" y="9798"/>
                  <a:pt x="41605" y="9857"/>
                </a:cubicBezTo>
                <a:cubicBezTo>
                  <a:pt x="40915" y="6874"/>
                  <a:pt x="38890" y="6850"/>
                  <a:pt x="38610" y="6850"/>
                </a:cubicBezTo>
                <a:cubicBezTo>
                  <a:pt x="38605" y="6850"/>
                  <a:pt x="38601" y="6850"/>
                  <a:pt x="38598" y="6850"/>
                </a:cubicBezTo>
                <a:cubicBezTo>
                  <a:pt x="38673" y="6424"/>
                  <a:pt x="38748" y="4770"/>
                  <a:pt x="37044" y="3216"/>
                </a:cubicBezTo>
                <a:cubicBezTo>
                  <a:pt x="36171" y="2404"/>
                  <a:pt x="35282" y="2178"/>
                  <a:pt x="34555" y="2178"/>
                </a:cubicBezTo>
                <a:cubicBezTo>
                  <a:pt x="33779" y="2178"/>
                  <a:pt x="33190" y="2436"/>
                  <a:pt x="33009" y="2514"/>
                </a:cubicBezTo>
                <a:cubicBezTo>
                  <a:pt x="32614" y="2198"/>
                  <a:pt x="29668" y="1"/>
                  <a:pt x="26194" y="1"/>
                </a:cubicBezTo>
                <a:close/>
              </a:path>
            </a:pathLst>
          </a:cu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19"/>
          <p:cNvSpPr/>
          <p:nvPr/>
        </p:nvSpPr>
        <p:spPr>
          <a:xfrm flipH="1" rot="10799784">
            <a:off x="7503274" y="4037173"/>
            <a:ext cx="2047161" cy="1230088"/>
          </a:xfrm>
          <a:custGeom>
            <a:rect b="b" l="l" r="r" t="t"/>
            <a:pathLst>
              <a:path extrusionOk="0" h="30932" w="51475">
                <a:moveTo>
                  <a:pt x="6690" y="6949"/>
                </a:moveTo>
                <a:cubicBezTo>
                  <a:pt x="6691" y="6949"/>
                  <a:pt x="6693" y="6949"/>
                  <a:pt x="6696" y="6951"/>
                </a:cubicBezTo>
                <a:lnTo>
                  <a:pt x="6690" y="6951"/>
                </a:lnTo>
                <a:cubicBezTo>
                  <a:pt x="6689" y="6949"/>
                  <a:pt x="6689" y="6949"/>
                  <a:pt x="6690" y="6949"/>
                </a:cubicBezTo>
                <a:close/>
                <a:moveTo>
                  <a:pt x="12884" y="10743"/>
                </a:moveTo>
                <a:lnTo>
                  <a:pt x="12913" y="10754"/>
                </a:lnTo>
                <a:lnTo>
                  <a:pt x="12913" y="10754"/>
                </a:lnTo>
                <a:cubicBezTo>
                  <a:pt x="12913" y="10756"/>
                  <a:pt x="12944" y="10776"/>
                  <a:pt x="12942" y="10776"/>
                </a:cubicBezTo>
                <a:cubicBezTo>
                  <a:pt x="12941" y="10776"/>
                  <a:pt x="12927" y="10768"/>
                  <a:pt x="12884" y="10743"/>
                </a:cubicBezTo>
                <a:close/>
                <a:moveTo>
                  <a:pt x="19039" y="14533"/>
                </a:moveTo>
                <a:cubicBezTo>
                  <a:pt x="19056" y="14543"/>
                  <a:pt x="19070" y="14551"/>
                  <a:pt x="19069" y="14551"/>
                </a:cubicBezTo>
                <a:cubicBezTo>
                  <a:pt x="19068" y="14551"/>
                  <a:pt x="19062" y="14548"/>
                  <a:pt x="19048" y="14542"/>
                </a:cubicBezTo>
                <a:lnTo>
                  <a:pt x="19039" y="14533"/>
                </a:lnTo>
                <a:close/>
                <a:moveTo>
                  <a:pt x="25653" y="17323"/>
                </a:moveTo>
                <a:cubicBezTo>
                  <a:pt x="25655" y="17323"/>
                  <a:pt x="25671" y="17329"/>
                  <a:pt x="25678" y="17330"/>
                </a:cubicBezTo>
                <a:lnTo>
                  <a:pt x="25678" y="17330"/>
                </a:lnTo>
                <a:lnTo>
                  <a:pt x="25678" y="17336"/>
                </a:lnTo>
                <a:lnTo>
                  <a:pt x="25678" y="17336"/>
                </a:lnTo>
                <a:cubicBezTo>
                  <a:pt x="25658" y="17326"/>
                  <a:pt x="25652" y="17323"/>
                  <a:pt x="25653" y="17323"/>
                </a:cubicBezTo>
                <a:close/>
                <a:moveTo>
                  <a:pt x="31263" y="22049"/>
                </a:moveTo>
                <a:cubicBezTo>
                  <a:pt x="31264" y="22049"/>
                  <a:pt x="31269" y="22053"/>
                  <a:pt x="31276" y="22058"/>
                </a:cubicBezTo>
                <a:lnTo>
                  <a:pt x="31276" y="22058"/>
                </a:lnTo>
                <a:lnTo>
                  <a:pt x="31266" y="22052"/>
                </a:lnTo>
                <a:cubicBezTo>
                  <a:pt x="31263" y="22050"/>
                  <a:pt x="31263" y="22049"/>
                  <a:pt x="31263" y="22049"/>
                </a:cubicBezTo>
                <a:close/>
                <a:moveTo>
                  <a:pt x="38477" y="23929"/>
                </a:moveTo>
                <a:cubicBezTo>
                  <a:pt x="38475" y="23929"/>
                  <a:pt x="38488" y="23934"/>
                  <a:pt x="38500" y="23938"/>
                </a:cubicBezTo>
                <a:lnTo>
                  <a:pt x="38500" y="23938"/>
                </a:lnTo>
                <a:lnTo>
                  <a:pt x="38496" y="23935"/>
                </a:lnTo>
                <a:cubicBezTo>
                  <a:pt x="38483" y="23931"/>
                  <a:pt x="38478" y="23929"/>
                  <a:pt x="38477" y="23929"/>
                </a:cubicBezTo>
                <a:close/>
                <a:moveTo>
                  <a:pt x="43536" y="29596"/>
                </a:moveTo>
                <a:lnTo>
                  <a:pt x="43543" y="29603"/>
                </a:lnTo>
                <a:cubicBezTo>
                  <a:pt x="43553" y="29603"/>
                  <a:pt x="43543" y="29598"/>
                  <a:pt x="43536" y="29596"/>
                </a:cubicBezTo>
                <a:close/>
                <a:moveTo>
                  <a:pt x="2344" y="1"/>
                </a:moveTo>
                <a:lnTo>
                  <a:pt x="1" y="4107"/>
                </a:lnTo>
                <a:cubicBezTo>
                  <a:pt x="1" y="4107"/>
                  <a:pt x="41" y="4127"/>
                  <a:pt x="81" y="4167"/>
                </a:cubicBezTo>
                <a:cubicBezTo>
                  <a:pt x="141" y="4207"/>
                  <a:pt x="241" y="4227"/>
                  <a:pt x="321" y="4307"/>
                </a:cubicBezTo>
                <a:cubicBezTo>
                  <a:pt x="361" y="4327"/>
                  <a:pt x="401" y="4367"/>
                  <a:pt x="461" y="4407"/>
                </a:cubicBezTo>
                <a:cubicBezTo>
                  <a:pt x="501" y="4447"/>
                  <a:pt x="542" y="4487"/>
                  <a:pt x="602" y="4527"/>
                </a:cubicBezTo>
                <a:cubicBezTo>
                  <a:pt x="642" y="4567"/>
                  <a:pt x="682" y="4647"/>
                  <a:pt x="742" y="4708"/>
                </a:cubicBezTo>
                <a:cubicBezTo>
                  <a:pt x="762" y="4748"/>
                  <a:pt x="802" y="4808"/>
                  <a:pt x="822" y="4848"/>
                </a:cubicBezTo>
                <a:cubicBezTo>
                  <a:pt x="842" y="4888"/>
                  <a:pt x="882" y="4948"/>
                  <a:pt x="902" y="5008"/>
                </a:cubicBezTo>
                <a:cubicBezTo>
                  <a:pt x="1022" y="5248"/>
                  <a:pt x="1142" y="5649"/>
                  <a:pt x="1323" y="6190"/>
                </a:cubicBezTo>
                <a:cubicBezTo>
                  <a:pt x="1503" y="6750"/>
                  <a:pt x="1723" y="7491"/>
                  <a:pt x="2224" y="8333"/>
                </a:cubicBezTo>
                <a:cubicBezTo>
                  <a:pt x="2344" y="8533"/>
                  <a:pt x="2484" y="8753"/>
                  <a:pt x="2645" y="8954"/>
                </a:cubicBezTo>
                <a:cubicBezTo>
                  <a:pt x="2805" y="9154"/>
                  <a:pt x="2985" y="9334"/>
                  <a:pt x="3165" y="9534"/>
                </a:cubicBezTo>
                <a:cubicBezTo>
                  <a:pt x="3406" y="9735"/>
                  <a:pt x="3626" y="9935"/>
                  <a:pt x="3886" y="10115"/>
                </a:cubicBezTo>
                <a:cubicBezTo>
                  <a:pt x="3946" y="10175"/>
                  <a:pt x="3986" y="10195"/>
                  <a:pt x="4027" y="10215"/>
                </a:cubicBezTo>
                <a:lnTo>
                  <a:pt x="4127" y="10275"/>
                </a:lnTo>
                <a:lnTo>
                  <a:pt x="4367" y="10416"/>
                </a:lnTo>
                <a:lnTo>
                  <a:pt x="4467" y="10476"/>
                </a:lnTo>
                <a:lnTo>
                  <a:pt x="4627" y="10576"/>
                </a:lnTo>
                <a:lnTo>
                  <a:pt x="4667" y="10596"/>
                </a:lnTo>
                <a:lnTo>
                  <a:pt x="4748" y="10636"/>
                </a:lnTo>
                <a:cubicBezTo>
                  <a:pt x="4868" y="10696"/>
                  <a:pt x="4988" y="10756"/>
                  <a:pt x="5108" y="10796"/>
                </a:cubicBezTo>
                <a:cubicBezTo>
                  <a:pt x="5228" y="10856"/>
                  <a:pt x="5348" y="10916"/>
                  <a:pt x="5469" y="10956"/>
                </a:cubicBezTo>
                <a:cubicBezTo>
                  <a:pt x="5609" y="10997"/>
                  <a:pt x="5749" y="11037"/>
                  <a:pt x="5889" y="11077"/>
                </a:cubicBezTo>
                <a:cubicBezTo>
                  <a:pt x="6029" y="11117"/>
                  <a:pt x="6150" y="11157"/>
                  <a:pt x="6290" y="11197"/>
                </a:cubicBezTo>
                <a:cubicBezTo>
                  <a:pt x="6450" y="11217"/>
                  <a:pt x="6590" y="11237"/>
                  <a:pt x="6730" y="11277"/>
                </a:cubicBezTo>
                <a:cubicBezTo>
                  <a:pt x="6950" y="11306"/>
                  <a:pt x="7170" y="11325"/>
                  <a:pt x="7382" y="11325"/>
                </a:cubicBezTo>
                <a:cubicBezTo>
                  <a:pt x="7460" y="11325"/>
                  <a:pt x="7537" y="11322"/>
                  <a:pt x="7612" y="11317"/>
                </a:cubicBezTo>
                <a:cubicBezTo>
                  <a:pt x="7670" y="11321"/>
                  <a:pt x="7727" y="11322"/>
                  <a:pt x="7783" y="11322"/>
                </a:cubicBezTo>
                <a:cubicBezTo>
                  <a:pt x="8028" y="11322"/>
                  <a:pt x="8244" y="11290"/>
                  <a:pt x="8473" y="11257"/>
                </a:cubicBezTo>
                <a:cubicBezTo>
                  <a:pt x="8753" y="11217"/>
                  <a:pt x="9014" y="11157"/>
                  <a:pt x="9254" y="11097"/>
                </a:cubicBezTo>
                <a:cubicBezTo>
                  <a:pt x="9494" y="11037"/>
                  <a:pt x="9755" y="10976"/>
                  <a:pt x="9955" y="10916"/>
                </a:cubicBezTo>
                <a:cubicBezTo>
                  <a:pt x="10135" y="10856"/>
                  <a:pt x="10336" y="10796"/>
                  <a:pt x="10536" y="10716"/>
                </a:cubicBezTo>
                <a:cubicBezTo>
                  <a:pt x="11095" y="10539"/>
                  <a:pt x="11471" y="10471"/>
                  <a:pt x="11813" y="10471"/>
                </a:cubicBezTo>
                <a:cubicBezTo>
                  <a:pt x="11937" y="10471"/>
                  <a:pt x="12056" y="10480"/>
                  <a:pt x="12178" y="10496"/>
                </a:cubicBezTo>
                <a:cubicBezTo>
                  <a:pt x="12198" y="10496"/>
                  <a:pt x="12238" y="10516"/>
                  <a:pt x="12278" y="10516"/>
                </a:cubicBezTo>
                <a:cubicBezTo>
                  <a:pt x="12294" y="10516"/>
                  <a:pt x="12304" y="10513"/>
                  <a:pt x="12319" y="10513"/>
                </a:cubicBezTo>
                <a:cubicBezTo>
                  <a:pt x="12341" y="10513"/>
                  <a:pt x="12375" y="10520"/>
                  <a:pt x="12459" y="10556"/>
                </a:cubicBezTo>
                <a:lnTo>
                  <a:pt x="12759" y="10696"/>
                </a:lnTo>
                <a:lnTo>
                  <a:pt x="12855" y="10732"/>
                </a:lnTo>
                <a:lnTo>
                  <a:pt x="12855" y="10732"/>
                </a:lnTo>
                <a:lnTo>
                  <a:pt x="12859" y="10736"/>
                </a:lnTo>
                <a:lnTo>
                  <a:pt x="12919" y="10776"/>
                </a:lnTo>
                <a:cubicBezTo>
                  <a:pt x="13019" y="10836"/>
                  <a:pt x="13180" y="10896"/>
                  <a:pt x="13260" y="10997"/>
                </a:cubicBezTo>
                <a:cubicBezTo>
                  <a:pt x="13320" y="11037"/>
                  <a:pt x="13360" y="11077"/>
                  <a:pt x="13420" y="11097"/>
                </a:cubicBezTo>
                <a:lnTo>
                  <a:pt x="13540" y="11237"/>
                </a:lnTo>
                <a:cubicBezTo>
                  <a:pt x="13901" y="11577"/>
                  <a:pt x="14121" y="12178"/>
                  <a:pt x="14421" y="13180"/>
                </a:cubicBezTo>
                <a:cubicBezTo>
                  <a:pt x="14702" y="14141"/>
                  <a:pt x="15223" y="15543"/>
                  <a:pt x="16444" y="16504"/>
                </a:cubicBezTo>
                <a:lnTo>
                  <a:pt x="16665" y="16685"/>
                </a:lnTo>
                <a:lnTo>
                  <a:pt x="16785" y="16785"/>
                </a:lnTo>
                <a:cubicBezTo>
                  <a:pt x="16825" y="16805"/>
                  <a:pt x="16845" y="16805"/>
                  <a:pt x="16865" y="16825"/>
                </a:cubicBezTo>
                <a:lnTo>
                  <a:pt x="17205" y="17025"/>
                </a:lnTo>
                <a:lnTo>
                  <a:pt x="17446" y="17185"/>
                </a:lnTo>
                <a:lnTo>
                  <a:pt x="17686" y="17286"/>
                </a:lnTo>
                <a:lnTo>
                  <a:pt x="18147" y="17486"/>
                </a:lnTo>
                <a:cubicBezTo>
                  <a:pt x="18727" y="17704"/>
                  <a:pt x="19374" y="17872"/>
                  <a:pt x="20026" y="17872"/>
                </a:cubicBezTo>
                <a:cubicBezTo>
                  <a:pt x="20094" y="17872"/>
                  <a:pt x="20162" y="17870"/>
                  <a:pt x="20230" y="17866"/>
                </a:cubicBezTo>
                <a:cubicBezTo>
                  <a:pt x="20931" y="17846"/>
                  <a:pt x="21572" y="17706"/>
                  <a:pt x="22112" y="17546"/>
                </a:cubicBezTo>
                <a:cubicBezTo>
                  <a:pt x="22653" y="17366"/>
                  <a:pt x="23114" y="17225"/>
                  <a:pt x="23535" y="17105"/>
                </a:cubicBezTo>
                <a:cubicBezTo>
                  <a:pt x="23861" y="17028"/>
                  <a:pt x="24126" y="16998"/>
                  <a:pt x="24388" y="16998"/>
                </a:cubicBezTo>
                <a:cubicBezTo>
                  <a:pt x="24464" y="16998"/>
                  <a:pt x="24540" y="17001"/>
                  <a:pt x="24616" y="17005"/>
                </a:cubicBezTo>
                <a:cubicBezTo>
                  <a:pt x="24696" y="17025"/>
                  <a:pt x="24796" y="17025"/>
                  <a:pt x="24876" y="17045"/>
                </a:cubicBezTo>
                <a:cubicBezTo>
                  <a:pt x="24937" y="17065"/>
                  <a:pt x="24997" y="17085"/>
                  <a:pt x="25077" y="17085"/>
                </a:cubicBezTo>
                <a:lnTo>
                  <a:pt x="25117" y="17105"/>
                </a:lnTo>
                <a:cubicBezTo>
                  <a:pt x="25137" y="17105"/>
                  <a:pt x="25157" y="17105"/>
                  <a:pt x="25197" y="17125"/>
                </a:cubicBezTo>
                <a:lnTo>
                  <a:pt x="25377" y="17205"/>
                </a:lnTo>
                <a:lnTo>
                  <a:pt x="25678" y="17339"/>
                </a:lnTo>
                <a:lnTo>
                  <a:pt x="25678" y="17346"/>
                </a:lnTo>
                <a:lnTo>
                  <a:pt x="25718" y="17366"/>
                </a:lnTo>
                <a:lnTo>
                  <a:pt x="25778" y="17386"/>
                </a:lnTo>
                <a:lnTo>
                  <a:pt x="25898" y="17466"/>
                </a:lnTo>
                <a:cubicBezTo>
                  <a:pt x="25978" y="17526"/>
                  <a:pt x="26078" y="17566"/>
                  <a:pt x="26138" y="17626"/>
                </a:cubicBezTo>
                <a:lnTo>
                  <a:pt x="26339" y="17786"/>
                </a:lnTo>
                <a:cubicBezTo>
                  <a:pt x="26419" y="17846"/>
                  <a:pt x="26459" y="17906"/>
                  <a:pt x="26519" y="17987"/>
                </a:cubicBezTo>
                <a:cubicBezTo>
                  <a:pt x="26759" y="18247"/>
                  <a:pt x="26959" y="18547"/>
                  <a:pt x="27120" y="18948"/>
                </a:cubicBezTo>
                <a:cubicBezTo>
                  <a:pt x="27280" y="19348"/>
                  <a:pt x="27400" y="19829"/>
                  <a:pt x="27580" y="20350"/>
                </a:cubicBezTo>
                <a:cubicBezTo>
                  <a:pt x="27741" y="20891"/>
                  <a:pt x="27981" y="21471"/>
                  <a:pt x="28321" y="22012"/>
                </a:cubicBezTo>
                <a:lnTo>
                  <a:pt x="28602" y="22413"/>
                </a:lnTo>
                <a:lnTo>
                  <a:pt x="28922" y="22773"/>
                </a:lnTo>
                <a:cubicBezTo>
                  <a:pt x="29022" y="22914"/>
                  <a:pt x="29163" y="23014"/>
                  <a:pt x="29303" y="23134"/>
                </a:cubicBezTo>
                <a:cubicBezTo>
                  <a:pt x="29423" y="23234"/>
                  <a:pt x="29583" y="23374"/>
                  <a:pt x="29703" y="23434"/>
                </a:cubicBezTo>
                <a:lnTo>
                  <a:pt x="30024" y="23635"/>
                </a:lnTo>
                <a:lnTo>
                  <a:pt x="30184" y="23735"/>
                </a:lnTo>
                <a:cubicBezTo>
                  <a:pt x="30180" y="23732"/>
                  <a:pt x="30177" y="23731"/>
                  <a:pt x="30176" y="23731"/>
                </a:cubicBezTo>
                <a:cubicBezTo>
                  <a:pt x="30170" y="23731"/>
                  <a:pt x="30242" y="23778"/>
                  <a:pt x="30260" y="23778"/>
                </a:cubicBezTo>
                <a:cubicBezTo>
                  <a:pt x="30263" y="23778"/>
                  <a:pt x="30264" y="23777"/>
                  <a:pt x="30264" y="23775"/>
                </a:cubicBezTo>
                <a:lnTo>
                  <a:pt x="30304" y="23795"/>
                </a:lnTo>
                <a:lnTo>
                  <a:pt x="30344" y="23815"/>
                </a:lnTo>
                <a:lnTo>
                  <a:pt x="30444" y="23875"/>
                </a:lnTo>
                <a:cubicBezTo>
                  <a:pt x="30725" y="23995"/>
                  <a:pt x="31005" y="24115"/>
                  <a:pt x="31306" y="24195"/>
                </a:cubicBezTo>
                <a:cubicBezTo>
                  <a:pt x="31606" y="24296"/>
                  <a:pt x="31927" y="24336"/>
                  <a:pt x="32247" y="24376"/>
                </a:cubicBezTo>
                <a:cubicBezTo>
                  <a:pt x="32387" y="24396"/>
                  <a:pt x="32547" y="24396"/>
                  <a:pt x="32708" y="24396"/>
                </a:cubicBezTo>
                <a:cubicBezTo>
                  <a:pt x="32868" y="24396"/>
                  <a:pt x="33008" y="24396"/>
                  <a:pt x="33148" y="24376"/>
                </a:cubicBezTo>
                <a:cubicBezTo>
                  <a:pt x="33769" y="24316"/>
                  <a:pt x="34290" y="24155"/>
                  <a:pt x="34771" y="24015"/>
                </a:cubicBezTo>
                <a:cubicBezTo>
                  <a:pt x="35271" y="23855"/>
                  <a:pt x="35692" y="23715"/>
                  <a:pt x="36093" y="23635"/>
                </a:cubicBezTo>
                <a:cubicBezTo>
                  <a:pt x="36313" y="23574"/>
                  <a:pt x="36493" y="23554"/>
                  <a:pt x="36693" y="23534"/>
                </a:cubicBezTo>
                <a:lnTo>
                  <a:pt x="36974" y="23534"/>
                </a:lnTo>
                <a:cubicBezTo>
                  <a:pt x="37074" y="23534"/>
                  <a:pt x="37174" y="23534"/>
                  <a:pt x="37254" y="23554"/>
                </a:cubicBezTo>
                <a:lnTo>
                  <a:pt x="37535" y="23595"/>
                </a:lnTo>
                <a:cubicBezTo>
                  <a:pt x="37615" y="23615"/>
                  <a:pt x="37695" y="23635"/>
                  <a:pt x="37775" y="23655"/>
                </a:cubicBezTo>
                <a:cubicBezTo>
                  <a:pt x="37935" y="23675"/>
                  <a:pt x="38176" y="23795"/>
                  <a:pt x="38376" y="23875"/>
                </a:cubicBezTo>
                <a:lnTo>
                  <a:pt x="38456" y="23915"/>
                </a:lnTo>
                <a:lnTo>
                  <a:pt x="38496" y="23935"/>
                </a:lnTo>
                <a:lnTo>
                  <a:pt x="38516" y="23935"/>
                </a:lnTo>
                <a:cubicBezTo>
                  <a:pt x="38520" y="23939"/>
                  <a:pt x="38519" y="23941"/>
                  <a:pt x="38515" y="23941"/>
                </a:cubicBezTo>
                <a:cubicBezTo>
                  <a:pt x="38512" y="23941"/>
                  <a:pt x="38506" y="23940"/>
                  <a:pt x="38500" y="23938"/>
                </a:cubicBezTo>
                <a:lnTo>
                  <a:pt x="38500" y="23938"/>
                </a:lnTo>
                <a:lnTo>
                  <a:pt x="38616" y="24015"/>
                </a:lnTo>
                <a:lnTo>
                  <a:pt x="38857" y="24155"/>
                </a:lnTo>
                <a:cubicBezTo>
                  <a:pt x="39037" y="24255"/>
                  <a:pt x="39157" y="24376"/>
                  <a:pt x="39317" y="24496"/>
                </a:cubicBezTo>
                <a:cubicBezTo>
                  <a:pt x="39838" y="24997"/>
                  <a:pt x="40158" y="25678"/>
                  <a:pt x="40399" y="26459"/>
                </a:cubicBezTo>
                <a:cubicBezTo>
                  <a:pt x="40639" y="27240"/>
                  <a:pt x="40799" y="28161"/>
                  <a:pt x="41300" y="28902"/>
                </a:cubicBezTo>
                <a:cubicBezTo>
                  <a:pt x="41420" y="29082"/>
                  <a:pt x="41500" y="29303"/>
                  <a:pt x="41641" y="29463"/>
                </a:cubicBezTo>
                <a:lnTo>
                  <a:pt x="41861" y="29703"/>
                </a:lnTo>
                <a:cubicBezTo>
                  <a:pt x="41941" y="29783"/>
                  <a:pt x="42101" y="29803"/>
                  <a:pt x="42181" y="29863"/>
                </a:cubicBezTo>
                <a:cubicBezTo>
                  <a:pt x="42261" y="29944"/>
                  <a:pt x="42382" y="29984"/>
                  <a:pt x="42462" y="30044"/>
                </a:cubicBezTo>
                <a:cubicBezTo>
                  <a:pt x="42542" y="30104"/>
                  <a:pt x="42642" y="30124"/>
                  <a:pt x="42722" y="30184"/>
                </a:cubicBezTo>
                <a:lnTo>
                  <a:pt x="42962" y="30324"/>
                </a:lnTo>
                <a:lnTo>
                  <a:pt x="43022" y="30344"/>
                </a:lnTo>
                <a:lnTo>
                  <a:pt x="43043" y="30364"/>
                </a:lnTo>
                <a:cubicBezTo>
                  <a:pt x="43043" y="30364"/>
                  <a:pt x="43081" y="30390"/>
                  <a:pt x="43086" y="30390"/>
                </a:cubicBezTo>
                <a:cubicBezTo>
                  <a:pt x="43087" y="30390"/>
                  <a:pt x="43087" y="30388"/>
                  <a:pt x="43083" y="30384"/>
                </a:cubicBezTo>
                <a:lnTo>
                  <a:pt x="43103" y="30384"/>
                </a:lnTo>
                <a:lnTo>
                  <a:pt x="43243" y="30444"/>
                </a:lnTo>
                <a:cubicBezTo>
                  <a:pt x="43856" y="30769"/>
                  <a:pt x="44550" y="30931"/>
                  <a:pt x="45193" y="30931"/>
                </a:cubicBezTo>
                <a:cubicBezTo>
                  <a:pt x="45265" y="30931"/>
                  <a:pt x="45336" y="30929"/>
                  <a:pt x="45406" y="30925"/>
                </a:cubicBezTo>
                <a:cubicBezTo>
                  <a:pt x="46107" y="30885"/>
                  <a:pt x="46708" y="30705"/>
                  <a:pt x="47229" y="30544"/>
                </a:cubicBezTo>
                <a:cubicBezTo>
                  <a:pt x="47769" y="30384"/>
                  <a:pt x="48230" y="30224"/>
                  <a:pt x="48671" y="30144"/>
                </a:cubicBezTo>
                <a:cubicBezTo>
                  <a:pt x="48955" y="30083"/>
                  <a:pt x="49224" y="30059"/>
                  <a:pt x="49471" y="30059"/>
                </a:cubicBezTo>
                <a:cubicBezTo>
                  <a:pt x="49954" y="30059"/>
                  <a:pt x="50355" y="30151"/>
                  <a:pt x="50633" y="30244"/>
                </a:cubicBezTo>
                <a:cubicBezTo>
                  <a:pt x="50854" y="30304"/>
                  <a:pt x="51014" y="30404"/>
                  <a:pt x="51134" y="30444"/>
                </a:cubicBezTo>
                <a:cubicBezTo>
                  <a:pt x="51254" y="30504"/>
                  <a:pt x="51314" y="30524"/>
                  <a:pt x="51314" y="30524"/>
                </a:cubicBezTo>
                <a:lnTo>
                  <a:pt x="51475" y="30204"/>
                </a:lnTo>
                <a:cubicBezTo>
                  <a:pt x="51475" y="30204"/>
                  <a:pt x="51415" y="30164"/>
                  <a:pt x="51294" y="30124"/>
                </a:cubicBezTo>
                <a:cubicBezTo>
                  <a:pt x="51174" y="30064"/>
                  <a:pt x="51034" y="29964"/>
                  <a:pt x="50794" y="29863"/>
                </a:cubicBezTo>
                <a:cubicBezTo>
                  <a:pt x="50673" y="29823"/>
                  <a:pt x="50533" y="29763"/>
                  <a:pt x="50373" y="29723"/>
                </a:cubicBezTo>
                <a:cubicBezTo>
                  <a:pt x="50213" y="29663"/>
                  <a:pt x="50053" y="29643"/>
                  <a:pt x="49872" y="29603"/>
                </a:cubicBezTo>
                <a:cubicBezTo>
                  <a:pt x="49672" y="29563"/>
                  <a:pt x="49472" y="29583"/>
                  <a:pt x="49251" y="29563"/>
                </a:cubicBezTo>
                <a:cubicBezTo>
                  <a:pt x="49051" y="29563"/>
                  <a:pt x="48811" y="29563"/>
                  <a:pt x="48570" y="29603"/>
                </a:cubicBezTo>
                <a:cubicBezTo>
                  <a:pt x="48090" y="29663"/>
                  <a:pt x="47589" y="29803"/>
                  <a:pt x="47068" y="29924"/>
                </a:cubicBezTo>
                <a:cubicBezTo>
                  <a:pt x="46528" y="30044"/>
                  <a:pt x="45967" y="30164"/>
                  <a:pt x="45386" y="30164"/>
                </a:cubicBezTo>
                <a:cubicBezTo>
                  <a:pt x="44805" y="30144"/>
                  <a:pt x="44224" y="29984"/>
                  <a:pt x="43663" y="29663"/>
                </a:cubicBezTo>
                <a:lnTo>
                  <a:pt x="43543" y="29603"/>
                </a:lnTo>
                <a:cubicBezTo>
                  <a:pt x="43530" y="29596"/>
                  <a:pt x="43528" y="29594"/>
                  <a:pt x="43530" y="29594"/>
                </a:cubicBezTo>
                <a:cubicBezTo>
                  <a:pt x="43531" y="29594"/>
                  <a:pt x="43533" y="29595"/>
                  <a:pt x="43536" y="29596"/>
                </a:cubicBezTo>
                <a:lnTo>
                  <a:pt x="43536" y="29596"/>
                </a:lnTo>
                <a:lnTo>
                  <a:pt x="43523" y="29583"/>
                </a:lnTo>
                <a:lnTo>
                  <a:pt x="43463" y="29543"/>
                </a:lnTo>
                <a:lnTo>
                  <a:pt x="43243" y="29383"/>
                </a:lnTo>
                <a:cubicBezTo>
                  <a:pt x="43183" y="29343"/>
                  <a:pt x="43083" y="29283"/>
                  <a:pt x="43022" y="29223"/>
                </a:cubicBezTo>
                <a:lnTo>
                  <a:pt x="42862" y="29062"/>
                </a:lnTo>
                <a:lnTo>
                  <a:pt x="42682" y="28902"/>
                </a:lnTo>
                <a:lnTo>
                  <a:pt x="42542" y="28722"/>
                </a:lnTo>
                <a:cubicBezTo>
                  <a:pt x="42422" y="28602"/>
                  <a:pt x="42342" y="28441"/>
                  <a:pt x="42261" y="28301"/>
                </a:cubicBezTo>
                <a:cubicBezTo>
                  <a:pt x="41921" y="27720"/>
                  <a:pt x="41761" y="26979"/>
                  <a:pt x="41560" y="26138"/>
                </a:cubicBezTo>
                <a:cubicBezTo>
                  <a:pt x="41380" y="25317"/>
                  <a:pt x="41020" y="24316"/>
                  <a:pt x="40299" y="23534"/>
                </a:cubicBezTo>
                <a:cubicBezTo>
                  <a:pt x="40098" y="23354"/>
                  <a:pt x="39918" y="23154"/>
                  <a:pt x="39698" y="23014"/>
                </a:cubicBezTo>
                <a:lnTo>
                  <a:pt x="39377" y="22773"/>
                </a:lnTo>
                <a:lnTo>
                  <a:pt x="39217" y="22673"/>
                </a:lnTo>
                <a:lnTo>
                  <a:pt x="39017" y="22573"/>
                </a:lnTo>
                <a:cubicBezTo>
                  <a:pt x="38796" y="22453"/>
                  <a:pt x="38636" y="22353"/>
                  <a:pt x="38336" y="22253"/>
                </a:cubicBezTo>
                <a:lnTo>
                  <a:pt x="37915" y="22092"/>
                </a:lnTo>
                <a:lnTo>
                  <a:pt x="37495" y="22012"/>
                </a:lnTo>
                <a:cubicBezTo>
                  <a:pt x="37224" y="21960"/>
                  <a:pt x="36953" y="21938"/>
                  <a:pt x="36686" y="21938"/>
                </a:cubicBezTo>
                <a:cubicBezTo>
                  <a:pt x="35825" y="21938"/>
                  <a:pt x="34998" y="22165"/>
                  <a:pt x="34310" y="22333"/>
                </a:cubicBezTo>
                <a:cubicBezTo>
                  <a:pt x="33804" y="22454"/>
                  <a:pt x="33347" y="22532"/>
                  <a:pt x="32918" y="22532"/>
                </a:cubicBezTo>
                <a:cubicBezTo>
                  <a:pt x="32565" y="22532"/>
                  <a:pt x="32232" y="22479"/>
                  <a:pt x="31907" y="22353"/>
                </a:cubicBezTo>
                <a:cubicBezTo>
                  <a:pt x="31726" y="22313"/>
                  <a:pt x="31546" y="22193"/>
                  <a:pt x="31366" y="22112"/>
                </a:cubicBezTo>
                <a:lnTo>
                  <a:pt x="31306" y="22072"/>
                </a:lnTo>
                <a:lnTo>
                  <a:pt x="31145" y="21952"/>
                </a:lnTo>
                <a:lnTo>
                  <a:pt x="30825" y="21732"/>
                </a:lnTo>
                <a:cubicBezTo>
                  <a:pt x="30745" y="21672"/>
                  <a:pt x="30705" y="21612"/>
                  <a:pt x="30645" y="21552"/>
                </a:cubicBezTo>
                <a:cubicBezTo>
                  <a:pt x="30585" y="21512"/>
                  <a:pt x="30525" y="21451"/>
                  <a:pt x="30464" y="21371"/>
                </a:cubicBezTo>
                <a:lnTo>
                  <a:pt x="30304" y="21171"/>
                </a:lnTo>
                <a:lnTo>
                  <a:pt x="30164" y="20911"/>
                </a:lnTo>
                <a:cubicBezTo>
                  <a:pt x="29984" y="20590"/>
                  <a:pt x="29844" y="20210"/>
                  <a:pt x="29743" y="19729"/>
                </a:cubicBezTo>
                <a:cubicBezTo>
                  <a:pt x="29623" y="19268"/>
                  <a:pt x="29503" y="18748"/>
                  <a:pt x="29323" y="18167"/>
                </a:cubicBezTo>
                <a:cubicBezTo>
                  <a:pt x="29163" y="17606"/>
                  <a:pt x="28862" y="16985"/>
                  <a:pt x="28442" y="16444"/>
                </a:cubicBezTo>
                <a:cubicBezTo>
                  <a:pt x="28321" y="16304"/>
                  <a:pt x="28221" y="16164"/>
                  <a:pt x="28101" y="16044"/>
                </a:cubicBezTo>
                <a:lnTo>
                  <a:pt x="27721" y="15703"/>
                </a:lnTo>
                <a:cubicBezTo>
                  <a:pt x="27600" y="15563"/>
                  <a:pt x="27460" y="15483"/>
                  <a:pt x="27320" y="15383"/>
                </a:cubicBezTo>
                <a:lnTo>
                  <a:pt x="27120" y="15243"/>
                </a:lnTo>
                <a:lnTo>
                  <a:pt x="27020" y="15182"/>
                </a:lnTo>
                <a:lnTo>
                  <a:pt x="26959" y="15142"/>
                </a:lnTo>
                <a:lnTo>
                  <a:pt x="26939" y="15122"/>
                </a:lnTo>
                <a:cubicBezTo>
                  <a:pt x="26933" y="15119"/>
                  <a:pt x="26930" y="15118"/>
                  <a:pt x="26929" y="15118"/>
                </a:cubicBezTo>
                <a:cubicBezTo>
                  <a:pt x="26928" y="15118"/>
                  <a:pt x="26934" y="15122"/>
                  <a:pt x="26934" y="15122"/>
                </a:cubicBezTo>
                <a:cubicBezTo>
                  <a:pt x="26934" y="15122"/>
                  <a:pt x="26919" y="15112"/>
                  <a:pt x="26839" y="15062"/>
                </a:cubicBezTo>
                <a:lnTo>
                  <a:pt x="26499" y="14882"/>
                </a:lnTo>
                <a:lnTo>
                  <a:pt x="26319" y="14802"/>
                </a:lnTo>
                <a:cubicBezTo>
                  <a:pt x="26299" y="14782"/>
                  <a:pt x="26258" y="14762"/>
                  <a:pt x="26218" y="14742"/>
                </a:cubicBezTo>
                <a:lnTo>
                  <a:pt x="26078" y="14702"/>
                </a:lnTo>
                <a:cubicBezTo>
                  <a:pt x="25898" y="14622"/>
                  <a:pt x="25718" y="14562"/>
                  <a:pt x="25537" y="14502"/>
                </a:cubicBezTo>
                <a:cubicBezTo>
                  <a:pt x="25357" y="14461"/>
                  <a:pt x="25177" y="14441"/>
                  <a:pt x="24997" y="14401"/>
                </a:cubicBezTo>
                <a:cubicBezTo>
                  <a:pt x="24684" y="14346"/>
                  <a:pt x="24364" y="14321"/>
                  <a:pt x="24050" y="14321"/>
                </a:cubicBezTo>
                <a:cubicBezTo>
                  <a:pt x="23680" y="14321"/>
                  <a:pt x="23319" y="14356"/>
                  <a:pt x="22994" y="14421"/>
                </a:cubicBezTo>
                <a:cubicBezTo>
                  <a:pt x="22373" y="14542"/>
                  <a:pt x="21852" y="14682"/>
                  <a:pt x="21391" y="14782"/>
                </a:cubicBezTo>
                <a:cubicBezTo>
                  <a:pt x="20931" y="14882"/>
                  <a:pt x="20550" y="14922"/>
                  <a:pt x="20230" y="14922"/>
                </a:cubicBezTo>
                <a:cubicBezTo>
                  <a:pt x="19909" y="14922"/>
                  <a:pt x="19629" y="14802"/>
                  <a:pt x="19329" y="14682"/>
                </a:cubicBezTo>
                <a:lnTo>
                  <a:pt x="19088" y="14562"/>
                </a:lnTo>
                <a:lnTo>
                  <a:pt x="19038" y="14532"/>
                </a:lnTo>
                <a:lnTo>
                  <a:pt x="19038" y="14532"/>
                </a:lnTo>
                <a:lnTo>
                  <a:pt x="19028" y="14522"/>
                </a:lnTo>
                <a:lnTo>
                  <a:pt x="18988" y="14502"/>
                </a:lnTo>
                <a:lnTo>
                  <a:pt x="18908" y="14441"/>
                </a:lnTo>
                <a:lnTo>
                  <a:pt x="18607" y="14221"/>
                </a:lnTo>
                <a:cubicBezTo>
                  <a:pt x="18587" y="14201"/>
                  <a:pt x="18547" y="14181"/>
                  <a:pt x="18527" y="14181"/>
                </a:cubicBezTo>
                <a:lnTo>
                  <a:pt x="18507" y="14141"/>
                </a:lnTo>
                <a:cubicBezTo>
                  <a:pt x="18487" y="14121"/>
                  <a:pt x="18467" y="14101"/>
                  <a:pt x="18467" y="14081"/>
                </a:cubicBezTo>
                <a:cubicBezTo>
                  <a:pt x="18387" y="14021"/>
                  <a:pt x="18307" y="13881"/>
                  <a:pt x="18207" y="13780"/>
                </a:cubicBezTo>
                <a:cubicBezTo>
                  <a:pt x="18167" y="13720"/>
                  <a:pt x="18147" y="13660"/>
                  <a:pt x="18107" y="13600"/>
                </a:cubicBezTo>
                <a:cubicBezTo>
                  <a:pt x="18067" y="13540"/>
                  <a:pt x="18027" y="13460"/>
                  <a:pt x="18007" y="13380"/>
                </a:cubicBezTo>
                <a:cubicBezTo>
                  <a:pt x="17866" y="13100"/>
                  <a:pt x="17766" y="12739"/>
                  <a:pt x="17666" y="12278"/>
                </a:cubicBezTo>
                <a:cubicBezTo>
                  <a:pt x="17606" y="12038"/>
                  <a:pt x="17546" y="11798"/>
                  <a:pt x="17486" y="11577"/>
                </a:cubicBezTo>
                <a:cubicBezTo>
                  <a:pt x="17406" y="11297"/>
                  <a:pt x="17346" y="11037"/>
                  <a:pt x="17225" y="10736"/>
                </a:cubicBezTo>
                <a:cubicBezTo>
                  <a:pt x="17145" y="10456"/>
                  <a:pt x="17005" y="10155"/>
                  <a:pt x="16865" y="9855"/>
                </a:cubicBezTo>
                <a:cubicBezTo>
                  <a:pt x="16685" y="9574"/>
                  <a:pt x="16524" y="9254"/>
                  <a:pt x="16304" y="8994"/>
                </a:cubicBezTo>
                <a:cubicBezTo>
                  <a:pt x="16184" y="8873"/>
                  <a:pt x="16084" y="8733"/>
                  <a:pt x="15964" y="8613"/>
                </a:cubicBezTo>
                <a:lnTo>
                  <a:pt x="15583" y="8253"/>
                </a:lnTo>
                <a:cubicBezTo>
                  <a:pt x="15343" y="8012"/>
                  <a:pt x="15082" y="7872"/>
                  <a:pt x="14822" y="7672"/>
                </a:cubicBezTo>
                <a:lnTo>
                  <a:pt x="14722" y="7612"/>
                </a:lnTo>
                <a:lnTo>
                  <a:pt x="14662" y="7572"/>
                </a:lnTo>
                <a:lnTo>
                  <a:pt x="14642" y="7572"/>
                </a:lnTo>
                <a:lnTo>
                  <a:pt x="14522" y="7491"/>
                </a:lnTo>
                <a:lnTo>
                  <a:pt x="14361" y="7411"/>
                </a:lnTo>
                <a:lnTo>
                  <a:pt x="14061" y="7251"/>
                </a:lnTo>
                <a:cubicBezTo>
                  <a:pt x="14001" y="7211"/>
                  <a:pt x="13761" y="7131"/>
                  <a:pt x="13600" y="7071"/>
                </a:cubicBezTo>
                <a:cubicBezTo>
                  <a:pt x="13420" y="7011"/>
                  <a:pt x="13240" y="6951"/>
                  <a:pt x="13060" y="6891"/>
                </a:cubicBezTo>
                <a:cubicBezTo>
                  <a:pt x="12563" y="6766"/>
                  <a:pt x="12030" y="6690"/>
                  <a:pt x="11536" y="6690"/>
                </a:cubicBezTo>
                <a:cubicBezTo>
                  <a:pt x="11392" y="6690"/>
                  <a:pt x="11252" y="6697"/>
                  <a:pt x="11117" y="6710"/>
                </a:cubicBezTo>
                <a:cubicBezTo>
                  <a:pt x="10796" y="6730"/>
                  <a:pt x="10536" y="6790"/>
                  <a:pt x="10255" y="6831"/>
                </a:cubicBezTo>
                <a:cubicBezTo>
                  <a:pt x="10015" y="6871"/>
                  <a:pt x="9735" y="6931"/>
                  <a:pt x="9534" y="6991"/>
                </a:cubicBezTo>
                <a:cubicBezTo>
                  <a:pt x="8749" y="7183"/>
                  <a:pt x="8191" y="7299"/>
                  <a:pt x="7822" y="7299"/>
                </a:cubicBezTo>
                <a:cubicBezTo>
                  <a:pt x="7768" y="7299"/>
                  <a:pt x="7718" y="7296"/>
                  <a:pt x="7672" y="7291"/>
                </a:cubicBezTo>
                <a:cubicBezTo>
                  <a:pt x="7572" y="7271"/>
                  <a:pt x="7471" y="7271"/>
                  <a:pt x="7391" y="7251"/>
                </a:cubicBezTo>
                <a:cubicBezTo>
                  <a:pt x="7351" y="7231"/>
                  <a:pt x="7311" y="7231"/>
                  <a:pt x="7271" y="7211"/>
                </a:cubicBezTo>
                <a:lnTo>
                  <a:pt x="7131" y="7171"/>
                </a:lnTo>
                <a:cubicBezTo>
                  <a:pt x="7091" y="7151"/>
                  <a:pt x="7051" y="7131"/>
                  <a:pt x="7011" y="7111"/>
                </a:cubicBezTo>
                <a:cubicBezTo>
                  <a:pt x="6971" y="7091"/>
                  <a:pt x="6931" y="7071"/>
                  <a:pt x="6871" y="7051"/>
                </a:cubicBezTo>
                <a:lnTo>
                  <a:pt x="6826" y="7021"/>
                </a:lnTo>
                <a:lnTo>
                  <a:pt x="6826" y="7021"/>
                </a:lnTo>
                <a:cubicBezTo>
                  <a:pt x="6831" y="7024"/>
                  <a:pt x="6835" y="7026"/>
                  <a:pt x="6835" y="7026"/>
                </a:cubicBezTo>
                <a:cubicBezTo>
                  <a:pt x="6835" y="7026"/>
                  <a:pt x="6828" y="7022"/>
                  <a:pt x="6811" y="7011"/>
                </a:cubicBezTo>
                <a:lnTo>
                  <a:pt x="6811" y="7011"/>
                </a:lnTo>
                <a:lnTo>
                  <a:pt x="6811" y="7011"/>
                </a:lnTo>
                <a:lnTo>
                  <a:pt x="6811" y="7011"/>
                </a:lnTo>
                <a:lnTo>
                  <a:pt x="6791" y="6991"/>
                </a:lnTo>
                <a:lnTo>
                  <a:pt x="6750" y="6971"/>
                </a:lnTo>
                <a:lnTo>
                  <a:pt x="6750" y="6971"/>
                </a:lnTo>
                <a:lnTo>
                  <a:pt x="6710" y="6951"/>
                </a:lnTo>
                <a:lnTo>
                  <a:pt x="6710" y="6951"/>
                </a:lnTo>
                <a:lnTo>
                  <a:pt x="6670" y="6931"/>
                </a:lnTo>
                <a:lnTo>
                  <a:pt x="6470" y="6770"/>
                </a:lnTo>
                <a:lnTo>
                  <a:pt x="6350" y="6690"/>
                </a:lnTo>
                <a:cubicBezTo>
                  <a:pt x="6310" y="6670"/>
                  <a:pt x="6270" y="6650"/>
                  <a:pt x="6290" y="6630"/>
                </a:cubicBezTo>
                <a:cubicBezTo>
                  <a:pt x="6270" y="6590"/>
                  <a:pt x="6250" y="6570"/>
                  <a:pt x="6210" y="6550"/>
                </a:cubicBezTo>
                <a:cubicBezTo>
                  <a:pt x="6170" y="6490"/>
                  <a:pt x="6130" y="6430"/>
                  <a:pt x="6090" y="6370"/>
                </a:cubicBezTo>
                <a:cubicBezTo>
                  <a:pt x="6049" y="6310"/>
                  <a:pt x="6029" y="6230"/>
                  <a:pt x="5989" y="6190"/>
                </a:cubicBezTo>
                <a:cubicBezTo>
                  <a:pt x="5849" y="5909"/>
                  <a:pt x="5749" y="5529"/>
                  <a:pt x="5629" y="5008"/>
                </a:cubicBezTo>
                <a:cubicBezTo>
                  <a:pt x="5489" y="4507"/>
                  <a:pt x="5368" y="3946"/>
                  <a:pt x="5148" y="3326"/>
                </a:cubicBezTo>
                <a:cubicBezTo>
                  <a:pt x="5088" y="3185"/>
                  <a:pt x="5028" y="3025"/>
                  <a:pt x="4968" y="2885"/>
                </a:cubicBezTo>
                <a:cubicBezTo>
                  <a:pt x="4888" y="2745"/>
                  <a:pt x="4828" y="2605"/>
                  <a:pt x="4748" y="2464"/>
                </a:cubicBezTo>
                <a:cubicBezTo>
                  <a:pt x="4587" y="2184"/>
                  <a:pt x="4447" y="1924"/>
                  <a:pt x="4267" y="1703"/>
                </a:cubicBezTo>
                <a:cubicBezTo>
                  <a:pt x="4087" y="1483"/>
                  <a:pt x="3926" y="1263"/>
                  <a:pt x="3746" y="1102"/>
                </a:cubicBezTo>
                <a:cubicBezTo>
                  <a:pt x="3586" y="942"/>
                  <a:pt x="3426" y="782"/>
                  <a:pt x="3265" y="662"/>
                </a:cubicBezTo>
                <a:cubicBezTo>
                  <a:pt x="2985" y="421"/>
                  <a:pt x="2745" y="281"/>
                  <a:pt x="2584" y="161"/>
                </a:cubicBezTo>
                <a:cubicBezTo>
                  <a:pt x="2424" y="61"/>
                  <a:pt x="2344" y="1"/>
                  <a:pt x="234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1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78" name="Google Shape;178;p1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BLANK_1_1_1_1_1_1_2"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0"/>
          <p:cNvSpPr txBox="1"/>
          <p:nvPr>
            <p:ph type="ctrTitle"/>
          </p:nvPr>
        </p:nvSpPr>
        <p:spPr>
          <a:xfrm>
            <a:off x="712379" y="539500"/>
            <a:ext cx="3127800" cy="81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81" name="Google Shape;181;p20"/>
          <p:cNvSpPr txBox="1"/>
          <p:nvPr>
            <p:ph idx="1" type="subTitle"/>
          </p:nvPr>
        </p:nvSpPr>
        <p:spPr>
          <a:xfrm>
            <a:off x="708275" y="1458000"/>
            <a:ext cx="3127800" cy="128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82" name="Google Shape;182;p20"/>
          <p:cNvSpPr txBox="1"/>
          <p:nvPr/>
        </p:nvSpPr>
        <p:spPr>
          <a:xfrm>
            <a:off x="708275" y="3529475"/>
            <a:ext cx="3772800" cy="6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CREDITS: This presentation template was created by </a:t>
            </a:r>
            <a:r>
              <a:rPr b="1" lang="es" sz="1200">
                <a:solidFill>
                  <a:schemeClr val="dk2"/>
                </a:solidFill>
                <a:uFill>
                  <a:noFill/>
                </a:uFill>
                <a:latin typeface="IBM Plex Sans"/>
                <a:ea typeface="IBM Plex Sans"/>
                <a:cs typeface="IBM Plex Sans"/>
                <a:sym typeface="IBM Plex Sans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s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, including icons by </a:t>
            </a:r>
            <a:r>
              <a:rPr b="1" lang="es" sz="1200">
                <a:solidFill>
                  <a:schemeClr val="dk2"/>
                </a:solidFill>
                <a:uFill>
                  <a:noFill/>
                </a:uFill>
                <a:latin typeface="IBM Plex Sans"/>
                <a:ea typeface="IBM Plex Sans"/>
                <a:cs typeface="IBM Plex Sans"/>
                <a:sym typeface="IBM Plex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s" sz="12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s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and infographics &amp; images by </a:t>
            </a:r>
            <a:r>
              <a:rPr b="1" lang="es" sz="1200">
                <a:solidFill>
                  <a:schemeClr val="dk2"/>
                </a:solidFill>
                <a:uFill>
                  <a:noFill/>
                </a:uFill>
                <a:latin typeface="IBM Plex Sans"/>
                <a:ea typeface="IBM Plex Sans"/>
                <a:cs typeface="IBM Plex Sans"/>
                <a:sym typeface="IBM Plex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200">
              <a:solidFill>
                <a:schemeClr val="dk2"/>
              </a:solidFill>
              <a:highlight>
                <a:srgbClr val="DFDEFC"/>
              </a:highlight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83" name="Google Shape;183;p20"/>
          <p:cNvSpPr/>
          <p:nvPr/>
        </p:nvSpPr>
        <p:spPr>
          <a:xfrm>
            <a:off x="4862628" y="-412972"/>
            <a:ext cx="2778293" cy="952481"/>
          </a:xfrm>
          <a:custGeom>
            <a:rect b="b" l="l" r="r" t="t"/>
            <a:pathLst>
              <a:path extrusionOk="0" h="17728" w="51706">
                <a:moveTo>
                  <a:pt x="26194" y="1"/>
                </a:moveTo>
                <a:cubicBezTo>
                  <a:pt x="25258" y="1"/>
                  <a:pt x="24283" y="160"/>
                  <a:pt x="23309" y="559"/>
                </a:cubicBezTo>
                <a:cubicBezTo>
                  <a:pt x="21229" y="1411"/>
                  <a:pt x="19926" y="2890"/>
                  <a:pt x="19600" y="4745"/>
                </a:cubicBezTo>
                <a:cubicBezTo>
                  <a:pt x="19349" y="6298"/>
                  <a:pt x="19876" y="8003"/>
                  <a:pt x="20903" y="8880"/>
                </a:cubicBezTo>
                <a:cubicBezTo>
                  <a:pt x="21630" y="9532"/>
                  <a:pt x="22983" y="10033"/>
                  <a:pt x="24287" y="10033"/>
                </a:cubicBezTo>
                <a:cubicBezTo>
                  <a:pt x="24638" y="10033"/>
                  <a:pt x="25014" y="9983"/>
                  <a:pt x="25339" y="9908"/>
                </a:cubicBezTo>
                <a:cubicBezTo>
                  <a:pt x="26542" y="9607"/>
                  <a:pt x="27445" y="8805"/>
                  <a:pt x="27946" y="7577"/>
                </a:cubicBezTo>
                <a:cubicBezTo>
                  <a:pt x="28397" y="6424"/>
                  <a:pt x="28272" y="5296"/>
                  <a:pt x="27595" y="4469"/>
                </a:cubicBezTo>
                <a:cubicBezTo>
                  <a:pt x="27103" y="3870"/>
                  <a:pt x="26374" y="3509"/>
                  <a:pt x="25657" y="3509"/>
                </a:cubicBezTo>
                <a:cubicBezTo>
                  <a:pt x="25534" y="3509"/>
                  <a:pt x="25411" y="3519"/>
                  <a:pt x="25289" y="3542"/>
                </a:cubicBezTo>
                <a:cubicBezTo>
                  <a:pt x="24587" y="3667"/>
                  <a:pt x="24061" y="4168"/>
                  <a:pt x="23785" y="4945"/>
                </a:cubicBezTo>
                <a:cubicBezTo>
                  <a:pt x="23785" y="4970"/>
                  <a:pt x="23811" y="5020"/>
                  <a:pt x="23861" y="5045"/>
                </a:cubicBezTo>
                <a:cubicBezTo>
                  <a:pt x="23874" y="5052"/>
                  <a:pt x="23887" y="5055"/>
                  <a:pt x="23900" y="5055"/>
                </a:cubicBezTo>
                <a:cubicBezTo>
                  <a:pt x="23934" y="5055"/>
                  <a:pt x="23961" y="5032"/>
                  <a:pt x="23961" y="4995"/>
                </a:cubicBezTo>
                <a:cubicBezTo>
                  <a:pt x="24186" y="4293"/>
                  <a:pt x="24688" y="3842"/>
                  <a:pt x="25314" y="3717"/>
                </a:cubicBezTo>
                <a:cubicBezTo>
                  <a:pt x="25424" y="3699"/>
                  <a:pt x="25535" y="3691"/>
                  <a:pt x="25645" y="3691"/>
                </a:cubicBezTo>
                <a:cubicBezTo>
                  <a:pt x="26319" y="3691"/>
                  <a:pt x="26996" y="4013"/>
                  <a:pt x="27470" y="4594"/>
                </a:cubicBezTo>
                <a:cubicBezTo>
                  <a:pt x="27846" y="5045"/>
                  <a:pt x="28372" y="6023"/>
                  <a:pt x="27770" y="7502"/>
                </a:cubicBezTo>
                <a:cubicBezTo>
                  <a:pt x="27294" y="8705"/>
                  <a:pt x="26467" y="9456"/>
                  <a:pt x="25289" y="9732"/>
                </a:cubicBezTo>
                <a:cubicBezTo>
                  <a:pt x="24948" y="9819"/>
                  <a:pt x="24600" y="9857"/>
                  <a:pt x="24257" y="9857"/>
                </a:cubicBezTo>
                <a:cubicBezTo>
                  <a:pt x="22911" y="9857"/>
                  <a:pt x="21628" y="9274"/>
                  <a:pt x="21029" y="8755"/>
                </a:cubicBezTo>
                <a:cubicBezTo>
                  <a:pt x="20227" y="8078"/>
                  <a:pt x="19500" y="6524"/>
                  <a:pt x="19800" y="4770"/>
                </a:cubicBezTo>
                <a:cubicBezTo>
                  <a:pt x="20076" y="2990"/>
                  <a:pt x="21354" y="1562"/>
                  <a:pt x="23384" y="709"/>
                </a:cubicBezTo>
                <a:cubicBezTo>
                  <a:pt x="24326" y="326"/>
                  <a:pt x="25269" y="172"/>
                  <a:pt x="26176" y="172"/>
                </a:cubicBezTo>
                <a:cubicBezTo>
                  <a:pt x="29829" y="172"/>
                  <a:pt x="32893" y="2669"/>
                  <a:pt x="32933" y="2689"/>
                </a:cubicBezTo>
                <a:cubicBezTo>
                  <a:pt x="32958" y="2715"/>
                  <a:pt x="33009" y="2715"/>
                  <a:pt x="33034" y="2715"/>
                </a:cubicBezTo>
                <a:cubicBezTo>
                  <a:pt x="33048" y="2701"/>
                  <a:pt x="33668" y="2360"/>
                  <a:pt x="34540" y="2360"/>
                </a:cubicBezTo>
                <a:cubicBezTo>
                  <a:pt x="35234" y="2360"/>
                  <a:pt x="36086" y="2575"/>
                  <a:pt x="36918" y="3341"/>
                </a:cubicBezTo>
                <a:cubicBezTo>
                  <a:pt x="38823" y="5095"/>
                  <a:pt x="38397" y="6900"/>
                  <a:pt x="38397" y="6950"/>
                </a:cubicBezTo>
                <a:cubicBezTo>
                  <a:pt x="38397" y="6950"/>
                  <a:pt x="38222" y="8253"/>
                  <a:pt x="37169" y="8855"/>
                </a:cubicBezTo>
                <a:cubicBezTo>
                  <a:pt x="36815" y="9060"/>
                  <a:pt x="36410" y="9162"/>
                  <a:pt x="35952" y="9162"/>
                </a:cubicBezTo>
                <a:cubicBezTo>
                  <a:pt x="35405" y="9162"/>
                  <a:pt x="34783" y="9016"/>
                  <a:pt x="34086" y="8730"/>
                </a:cubicBezTo>
                <a:cubicBezTo>
                  <a:pt x="32983" y="8278"/>
                  <a:pt x="32432" y="7577"/>
                  <a:pt x="32532" y="6725"/>
                </a:cubicBezTo>
                <a:cubicBezTo>
                  <a:pt x="32633" y="5872"/>
                  <a:pt x="33435" y="5045"/>
                  <a:pt x="34262" y="4945"/>
                </a:cubicBezTo>
                <a:cubicBezTo>
                  <a:pt x="34322" y="4938"/>
                  <a:pt x="34381" y="4934"/>
                  <a:pt x="34439" y="4934"/>
                </a:cubicBezTo>
                <a:cubicBezTo>
                  <a:pt x="34957" y="4934"/>
                  <a:pt x="35367" y="5236"/>
                  <a:pt x="35615" y="5822"/>
                </a:cubicBezTo>
                <a:cubicBezTo>
                  <a:pt x="35615" y="5872"/>
                  <a:pt x="35665" y="5872"/>
                  <a:pt x="35715" y="5872"/>
                </a:cubicBezTo>
                <a:cubicBezTo>
                  <a:pt x="35765" y="5847"/>
                  <a:pt x="35791" y="5797"/>
                  <a:pt x="35765" y="5747"/>
                </a:cubicBezTo>
                <a:cubicBezTo>
                  <a:pt x="35497" y="5120"/>
                  <a:pt x="35029" y="4754"/>
                  <a:pt x="34450" y="4754"/>
                </a:cubicBezTo>
                <a:cubicBezTo>
                  <a:pt x="34380" y="4754"/>
                  <a:pt x="34309" y="4759"/>
                  <a:pt x="34237" y="4770"/>
                </a:cubicBezTo>
                <a:cubicBezTo>
                  <a:pt x="33334" y="4895"/>
                  <a:pt x="32482" y="5772"/>
                  <a:pt x="32357" y="6700"/>
                </a:cubicBezTo>
                <a:cubicBezTo>
                  <a:pt x="32282" y="7251"/>
                  <a:pt x="32407" y="8253"/>
                  <a:pt x="34011" y="8905"/>
                </a:cubicBezTo>
                <a:cubicBezTo>
                  <a:pt x="34716" y="9198"/>
                  <a:pt x="35357" y="9342"/>
                  <a:pt x="35927" y="9342"/>
                </a:cubicBezTo>
                <a:cubicBezTo>
                  <a:pt x="36432" y="9342"/>
                  <a:pt x="36881" y="9229"/>
                  <a:pt x="37269" y="9005"/>
                </a:cubicBezTo>
                <a:cubicBezTo>
                  <a:pt x="38247" y="8454"/>
                  <a:pt x="38522" y="7301"/>
                  <a:pt x="38572" y="7025"/>
                </a:cubicBezTo>
                <a:cubicBezTo>
                  <a:pt x="38572" y="7025"/>
                  <a:pt x="38584" y="7036"/>
                  <a:pt x="38591" y="7036"/>
                </a:cubicBezTo>
                <a:cubicBezTo>
                  <a:pt x="38595" y="7036"/>
                  <a:pt x="38598" y="7034"/>
                  <a:pt x="38598" y="7025"/>
                </a:cubicBezTo>
                <a:cubicBezTo>
                  <a:pt x="38600" y="7025"/>
                  <a:pt x="38624" y="7024"/>
                  <a:pt x="38665" y="7024"/>
                </a:cubicBezTo>
                <a:cubicBezTo>
                  <a:pt x="39039" y="7024"/>
                  <a:pt x="40846" y="7166"/>
                  <a:pt x="41455" y="10008"/>
                </a:cubicBezTo>
                <a:cubicBezTo>
                  <a:pt x="41455" y="10033"/>
                  <a:pt x="41455" y="10058"/>
                  <a:pt x="41480" y="10058"/>
                </a:cubicBezTo>
                <a:cubicBezTo>
                  <a:pt x="41492" y="10070"/>
                  <a:pt x="41511" y="10077"/>
                  <a:pt x="41530" y="10077"/>
                </a:cubicBezTo>
                <a:cubicBezTo>
                  <a:pt x="41549" y="10077"/>
                  <a:pt x="41567" y="10070"/>
                  <a:pt x="41580" y="10058"/>
                </a:cubicBezTo>
                <a:cubicBezTo>
                  <a:pt x="41580" y="10058"/>
                  <a:pt x="42002" y="9861"/>
                  <a:pt x="42653" y="9861"/>
                </a:cubicBezTo>
                <a:cubicBezTo>
                  <a:pt x="43396" y="9861"/>
                  <a:pt x="44436" y="10117"/>
                  <a:pt x="45490" y="11211"/>
                </a:cubicBezTo>
                <a:cubicBezTo>
                  <a:pt x="46617" y="12362"/>
                  <a:pt x="47552" y="12891"/>
                  <a:pt x="48459" y="12891"/>
                </a:cubicBezTo>
                <a:cubicBezTo>
                  <a:pt x="48480" y="12891"/>
                  <a:pt x="48501" y="12891"/>
                  <a:pt x="48522" y="12890"/>
                </a:cubicBezTo>
                <a:cubicBezTo>
                  <a:pt x="49425" y="12840"/>
                  <a:pt x="50302" y="12289"/>
                  <a:pt x="51279" y="11161"/>
                </a:cubicBezTo>
                <a:lnTo>
                  <a:pt x="51279" y="11161"/>
                </a:lnTo>
                <a:cubicBezTo>
                  <a:pt x="51304" y="11662"/>
                  <a:pt x="51229" y="13015"/>
                  <a:pt x="50152" y="13943"/>
                </a:cubicBezTo>
                <a:cubicBezTo>
                  <a:pt x="49371" y="14613"/>
                  <a:pt x="48211" y="14946"/>
                  <a:pt x="46714" y="14946"/>
                </a:cubicBezTo>
                <a:cubicBezTo>
                  <a:pt x="45135" y="14946"/>
                  <a:pt x="43181" y="14576"/>
                  <a:pt x="40903" y="13842"/>
                </a:cubicBezTo>
                <a:cubicBezTo>
                  <a:pt x="40889" y="13835"/>
                  <a:pt x="40876" y="13832"/>
                  <a:pt x="40865" y="13832"/>
                </a:cubicBezTo>
                <a:cubicBezTo>
                  <a:pt x="40839" y="13832"/>
                  <a:pt x="40821" y="13850"/>
                  <a:pt x="40803" y="13867"/>
                </a:cubicBezTo>
                <a:cubicBezTo>
                  <a:pt x="40765" y="13905"/>
                  <a:pt x="38248" y="16835"/>
                  <a:pt x="34907" y="16835"/>
                </a:cubicBezTo>
                <a:cubicBezTo>
                  <a:pt x="33816" y="16835"/>
                  <a:pt x="32638" y="16523"/>
                  <a:pt x="31430" y="15697"/>
                </a:cubicBezTo>
                <a:cubicBezTo>
                  <a:pt x="30678" y="15196"/>
                  <a:pt x="30252" y="14394"/>
                  <a:pt x="30277" y="13542"/>
                </a:cubicBezTo>
                <a:cubicBezTo>
                  <a:pt x="30302" y="12815"/>
                  <a:pt x="30628" y="12263"/>
                  <a:pt x="31279" y="11938"/>
                </a:cubicBezTo>
                <a:cubicBezTo>
                  <a:pt x="31817" y="11676"/>
                  <a:pt x="32362" y="11543"/>
                  <a:pt x="32873" y="11543"/>
                </a:cubicBezTo>
                <a:cubicBezTo>
                  <a:pt x="33291" y="11543"/>
                  <a:pt x="33686" y="11632"/>
                  <a:pt x="34036" y="11812"/>
                </a:cubicBezTo>
                <a:cubicBezTo>
                  <a:pt x="34638" y="12138"/>
                  <a:pt x="35039" y="12740"/>
                  <a:pt x="35139" y="13517"/>
                </a:cubicBezTo>
                <a:cubicBezTo>
                  <a:pt x="35189" y="14068"/>
                  <a:pt x="34938" y="14394"/>
                  <a:pt x="34688" y="14544"/>
                </a:cubicBezTo>
                <a:cubicBezTo>
                  <a:pt x="34443" y="14721"/>
                  <a:pt x="34118" y="14809"/>
                  <a:pt x="33784" y="14809"/>
                </a:cubicBezTo>
                <a:cubicBezTo>
                  <a:pt x="33501" y="14809"/>
                  <a:pt x="33211" y="14746"/>
                  <a:pt x="32958" y="14619"/>
                </a:cubicBezTo>
                <a:cubicBezTo>
                  <a:pt x="32507" y="14394"/>
                  <a:pt x="32257" y="13993"/>
                  <a:pt x="32257" y="13492"/>
                </a:cubicBezTo>
                <a:cubicBezTo>
                  <a:pt x="32257" y="13441"/>
                  <a:pt x="32232" y="13416"/>
                  <a:pt x="32181" y="13416"/>
                </a:cubicBezTo>
                <a:cubicBezTo>
                  <a:pt x="32131" y="13416"/>
                  <a:pt x="32081" y="13441"/>
                  <a:pt x="32081" y="13492"/>
                </a:cubicBezTo>
                <a:cubicBezTo>
                  <a:pt x="32081" y="14043"/>
                  <a:pt x="32357" y="14519"/>
                  <a:pt x="32883" y="14770"/>
                </a:cubicBezTo>
                <a:cubicBezTo>
                  <a:pt x="33145" y="14918"/>
                  <a:pt x="33458" y="14988"/>
                  <a:pt x="33769" y="14988"/>
                </a:cubicBezTo>
                <a:cubicBezTo>
                  <a:pt x="34143" y="14988"/>
                  <a:pt x="34514" y="14886"/>
                  <a:pt x="34788" y="14695"/>
                </a:cubicBezTo>
                <a:cubicBezTo>
                  <a:pt x="35189" y="14419"/>
                  <a:pt x="35364" y="13993"/>
                  <a:pt x="35314" y="13492"/>
                </a:cubicBezTo>
                <a:cubicBezTo>
                  <a:pt x="35214" y="12664"/>
                  <a:pt x="34788" y="12013"/>
                  <a:pt x="34111" y="11662"/>
                </a:cubicBezTo>
                <a:cubicBezTo>
                  <a:pt x="33746" y="11457"/>
                  <a:pt x="33324" y="11355"/>
                  <a:pt x="32876" y="11355"/>
                </a:cubicBezTo>
                <a:cubicBezTo>
                  <a:pt x="32339" y="11355"/>
                  <a:pt x="31764" y="11501"/>
                  <a:pt x="31204" y="11787"/>
                </a:cubicBezTo>
                <a:cubicBezTo>
                  <a:pt x="30477" y="12138"/>
                  <a:pt x="30126" y="12740"/>
                  <a:pt x="30101" y="13542"/>
                </a:cubicBezTo>
                <a:cubicBezTo>
                  <a:pt x="30076" y="14093"/>
                  <a:pt x="30252" y="14619"/>
                  <a:pt x="30552" y="15096"/>
                </a:cubicBezTo>
                <a:cubicBezTo>
                  <a:pt x="30528" y="15120"/>
                  <a:pt x="28074" y="17427"/>
                  <a:pt x="25545" y="17427"/>
                </a:cubicBezTo>
                <a:cubicBezTo>
                  <a:pt x="25518" y="17427"/>
                  <a:pt x="25492" y="17427"/>
                  <a:pt x="25465" y="17426"/>
                </a:cubicBezTo>
                <a:cubicBezTo>
                  <a:pt x="23059" y="17376"/>
                  <a:pt x="21254" y="15346"/>
                  <a:pt x="21054" y="15096"/>
                </a:cubicBezTo>
                <a:cubicBezTo>
                  <a:pt x="21079" y="14820"/>
                  <a:pt x="21104" y="12915"/>
                  <a:pt x="19099" y="12464"/>
                </a:cubicBezTo>
                <a:cubicBezTo>
                  <a:pt x="18861" y="12412"/>
                  <a:pt x="18628" y="12386"/>
                  <a:pt x="18404" y="12386"/>
                </a:cubicBezTo>
                <a:cubicBezTo>
                  <a:pt x="17663" y="12386"/>
                  <a:pt x="17022" y="12665"/>
                  <a:pt x="16617" y="13166"/>
                </a:cubicBezTo>
                <a:cubicBezTo>
                  <a:pt x="16166" y="13742"/>
                  <a:pt x="16091" y="14494"/>
                  <a:pt x="16442" y="15171"/>
                </a:cubicBezTo>
                <a:cubicBezTo>
                  <a:pt x="16784" y="15855"/>
                  <a:pt x="17352" y="16087"/>
                  <a:pt x="17848" y="16087"/>
                </a:cubicBezTo>
                <a:cubicBezTo>
                  <a:pt x="17970" y="16087"/>
                  <a:pt x="18088" y="16073"/>
                  <a:pt x="18196" y="16048"/>
                </a:cubicBezTo>
                <a:cubicBezTo>
                  <a:pt x="18773" y="15898"/>
                  <a:pt x="19174" y="15446"/>
                  <a:pt x="19174" y="14895"/>
                </a:cubicBezTo>
                <a:cubicBezTo>
                  <a:pt x="19174" y="14845"/>
                  <a:pt x="19149" y="14820"/>
                  <a:pt x="19099" y="14820"/>
                </a:cubicBezTo>
                <a:cubicBezTo>
                  <a:pt x="19049" y="14820"/>
                  <a:pt x="18998" y="14845"/>
                  <a:pt x="18998" y="14895"/>
                </a:cubicBezTo>
                <a:cubicBezTo>
                  <a:pt x="18998" y="15371"/>
                  <a:pt x="18673" y="15747"/>
                  <a:pt x="18146" y="15872"/>
                </a:cubicBezTo>
                <a:cubicBezTo>
                  <a:pt x="18050" y="15898"/>
                  <a:pt x="17944" y="15912"/>
                  <a:pt x="17833" y="15912"/>
                </a:cubicBezTo>
                <a:cubicBezTo>
                  <a:pt x="17399" y="15912"/>
                  <a:pt x="16892" y="15695"/>
                  <a:pt x="16592" y="15096"/>
                </a:cubicBezTo>
                <a:cubicBezTo>
                  <a:pt x="16292" y="14469"/>
                  <a:pt x="16342" y="13792"/>
                  <a:pt x="16743" y="13291"/>
                </a:cubicBezTo>
                <a:cubicBezTo>
                  <a:pt x="17106" y="12813"/>
                  <a:pt x="17703" y="12568"/>
                  <a:pt x="18400" y="12568"/>
                </a:cubicBezTo>
                <a:cubicBezTo>
                  <a:pt x="18616" y="12568"/>
                  <a:pt x="18842" y="12592"/>
                  <a:pt x="19074" y="12639"/>
                </a:cubicBezTo>
                <a:cubicBezTo>
                  <a:pt x="20978" y="13065"/>
                  <a:pt x="20903" y="14870"/>
                  <a:pt x="20878" y="15096"/>
                </a:cubicBezTo>
                <a:cubicBezTo>
                  <a:pt x="19676" y="16715"/>
                  <a:pt x="17848" y="17534"/>
                  <a:pt x="15500" y="17534"/>
                </a:cubicBezTo>
                <a:cubicBezTo>
                  <a:pt x="14177" y="17534"/>
                  <a:pt x="12689" y="17274"/>
                  <a:pt x="11054" y="16750"/>
                </a:cubicBezTo>
                <a:cubicBezTo>
                  <a:pt x="9926" y="16399"/>
                  <a:pt x="8923" y="15572"/>
                  <a:pt x="7946" y="14745"/>
                </a:cubicBezTo>
                <a:cubicBezTo>
                  <a:pt x="6617" y="13642"/>
                  <a:pt x="5239" y="12489"/>
                  <a:pt x="3485" y="12489"/>
                </a:cubicBezTo>
                <a:lnTo>
                  <a:pt x="3460" y="12489"/>
                </a:lnTo>
                <a:cubicBezTo>
                  <a:pt x="2783" y="12514"/>
                  <a:pt x="2307" y="12715"/>
                  <a:pt x="2081" y="13141"/>
                </a:cubicBezTo>
                <a:cubicBezTo>
                  <a:pt x="1530" y="14143"/>
                  <a:pt x="2407" y="15948"/>
                  <a:pt x="2758" y="16574"/>
                </a:cubicBezTo>
                <a:cubicBezTo>
                  <a:pt x="753" y="15672"/>
                  <a:pt x="226" y="13792"/>
                  <a:pt x="176" y="13642"/>
                </a:cubicBezTo>
                <a:cubicBezTo>
                  <a:pt x="176" y="12138"/>
                  <a:pt x="627" y="11035"/>
                  <a:pt x="1555" y="10384"/>
                </a:cubicBezTo>
                <a:cubicBezTo>
                  <a:pt x="2351" y="9819"/>
                  <a:pt x="3397" y="9634"/>
                  <a:pt x="4428" y="9634"/>
                </a:cubicBezTo>
                <a:cubicBezTo>
                  <a:pt x="6186" y="9634"/>
                  <a:pt x="7899" y="10173"/>
                  <a:pt x="8247" y="10283"/>
                </a:cubicBezTo>
                <a:cubicBezTo>
                  <a:pt x="8221" y="10434"/>
                  <a:pt x="8247" y="10810"/>
                  <a:pt x="8522" y="11186"/>
                </a:cubicBezTo>
                <a:cubicBezTo>
                  <a:pt x="8848" y="11612"/>
                  <a:pt x="9399" y="11862"/>
                  <a:pt x="10201" y="11938"/>
                </a:cubicBezTo>
                <a:cubicBezTo>
                  <a:pt x="10302" y="11963"/>
                  <a:pt x="10402" y="11963"/>
                  <a:pt x="10477" y="11963"/>
                </a:cubicBezTo>
                <a:cubicBezTo>
                  <a:pt x="11079" y="11963"/>
                  <a:pt x="11329" y="11737"/>
                  <a:pt x="11455" y="11512"/>
                </a:cubicBezTo>
                <a:cubicBezTo>
                  <a:pt x="11680" y="11136"/>
                  <a:pt x="11530" y="10609"/>
                  <a:pt x="11279" y="10283"/>
                </a:cubicBezTo>
                <a:cubicBezTo>
                  <a:pt x="11071" y="10034"/>
                  <a:pt x="10812" y="9888"/>
                  <a:pt x="10573" y="9888"/>
                </a:cubicBezTo>
                <a:cubicBezTo>
                  <a:pt x="10523" y="9888"/>
                  <a:pt x="10474" y="9895"/>
                  <a:pt x="10427" y="9908"/>
                </a:cubicBezTo>
                <a:cubicBezTo>
                  <a:pt x="9926" y="10033"/>
                  <a:pt x="9750" y="10283"/>
                  <a:pt x="9700" y="10459"/>
                </a:cubicBezTo>
                <a:cubicBezTo>
                  <a:pt x="9625" y="10760"/>
                  <a:pt x="9750" y="11060"/>
                  <a:pt x="9901" y="11211"/>
                </a:cubicBezTo>
                <a:cubicBezTo>
                  <a:pt x="9926" y="11236"/>
                  <a:pt x="9951" y="11248"/>
                  <a:pt x="9973" y="11248"/>
                </a:cubicBezTo>
                <a:cubicBezTo>
                  <a:pt x="9995" y="11248"/>
                  <a:pt x="10013" y="11236"/>
                  <a:pt x="10026" y="11211"/>
                </a:cubicBezTo>
                <a:cubicBezTo>
                  <a:pt x="10076" y="11186"/>
                  <a:pt x="10076" y="11136"/>
                  <a:pt x="10026" y="11085"/>
                </a:cubicBezTo>
                <a:cubicBezTo>
                  <a:pt x="9926" y="10985"/>
                  <a:pt x="9800" y="10760"/>
                  <a:pt x="9876" y="10509"/>
                </a:cubicBezTo>
                <a:cubicBezTo>
                  <a:pt x="9926" y="10309"/>
                  <a:pt x="10126" y="10158"/>
                  <a:pt x="10452" y="10083"/>
                </a:cubicBezTo>
                <a:cubicBezTo>
                  <a:pt x="10495" y="10069"/>
                  <a:pt x="10540" y="10061"/>
                  <a:pt x="10584" y="10061"/>
                </a:cubicBezTo>
                <a:cubicBezTo>
                  <a:pt x="10772" y="10061"/>
                  <a:pt x="10967" y="10186"/>
                  <a:pt x="11129" y="10409"/>
                </a:cubicBezTo>
                <a:cubicBezTo>
                  <a:pt x="11354" y="10684"/>
                  <a:pt x="11480" y="11111"/>
                  <a:pt x="11304" y="11436"/>
                </a:cubicBezTo>
                <a:cubicBezTo>
                  <a:pt x="11183" y="11659"/>
                  <a:pt x="10914" y="11784"/>
                  <a:pt x="10511" y="11784"/>
                </a:cubicBezTo>
                <a:cubicBezTo>
                  <a:pt x="10415" y="11784"/>
                  <a:pt x="10312" y="11777"/>
                  <a:pt x="10201" y="11762"/>
                </a:cubicBezTo>
                <a:cubicBezTo>
                  <a:pt x="9475" y="11687"/>
                  <a:pt x="8948" y="11461"/>
                  <a:pt x="8673" y="11060"/>
                </a:cubicBezTo>
                <a:cubicBezTo>
                  <a:pt x="8397" y="10735"/>
                  <a:pt x="8422" y="10359"/>
                  <a:pt x="8422" y="10258"/>
                </a:cubicBezTo>
                <a:cubicBezTo>
                  <a:pt x="9329" y="9137"/>
                  <a:pt x="10471" y="8858"/>
                  <a:pt x="11385" y="8858"/>
                </a:cubicBezTo>
                <a:cubicBezTo>
                  <a:pt x="12289" y="8858"/>
                  <a:pt x="12971" y="9131"/>
                  <a:pt x="12983" y="9131"/>
                </a:cubicBezTo>
                <a:cubicBezTo>
                  <a:pt x="12996" y="9143"/>
                  <a:pt x="13008" y="9149"/>
                  <a:pt x="13021" y="9149"/>
                </a:cubicBezTo>
                <a:cubicBezTo>
                  <a:pt x="13034" y="9149"/>
                  <a:pt x="13046" y="9143"/>
                  <a:pt x="13059" y="9131"/>
                </a:cubicBezTo>
                <a:cubicBezTo>
                  <a:pt x="13059" y="9131"/>
                  <a:pt x="13084" y="9106"/>
                  <a:pt x="13084" y="9080"/>
                </a:cubicBezTo>
                <a:cubicBezTo>
                  <a:pt x="13535" y="7727"/>
                  <a:pt x="15039" y="7025"/>
                  <a:pt x="15039" y="7025"/>
                </a:cubicBezTo>
                <a:cubicBezTo>
                  <a:pt x="15670" y="6729"/>
                  <a:pt x="16294" y="6620"/>
                  <a:pt x="16869" y="6620"/>
                </a:cubicBezTo>
                <a:cubicBezTo>
                  <a:pt x="18485" y="6620"/>
                  <a:pt x="19725" y="7483"/>
                  <a:pt x="19725" y="7502"/>
                </a:cubicBezTo>
                <a:cubicBezTo>
                  <a:pt x="19740" y="7509"/>
                  <a:pt x="19755" y="7512"/>
                  <a:pt x="19769" y="7512"/>
                </a:cubicBezTo>
                <a:cubicBezTo>
                  <a:pt x="19803" y="7512"/>
                  <a:pt x="19833" y="7494"/>
                  <a:pt x="19851" y="7476"/>
                </a:cubicBezTo>
                <a:cubicBezTo>
                  <a:pt x="19901" y="7426"/>
                  <a:pt x="19876" y="7376"/>
                  <a:pt x="19851" y="7351"/>
                </a:cubicBezTo>
                <a:cubicBezTo>
                  <a:pt x="19832" y="7333"/>
                  <a:pt x="18558" y="6437"/>
                  <a:pt x="16891" y="6437"/>
                </a:cubicBezTo>
                <a:cubicBezTo>
                  <a:pt x="16287" y="6437"/>
                  <a:pt x="15630" y="6555"/>
                  <a:pt x="14963" y="6875"/>
                </a:cubicBezTo>
                <a:cubicBezTo>
                  <a:pt x="14913" y="6900"/>
                  <a:pt x="13460" y="7577"/>
                  <a:pt x="12958" y="8930"/>
                </a:cubicBezTo>
                <a:cubicBezTo>
                  <a:pt x="12737" y="8853"/>
                  <a:pt x="12134" y="8672"/>
                  <a:pt x="11384" y="8672"/>
                </a:cubicBezTo>
                <a:cubicBezTo>
                  <a:pt x="10434" y="8672"/>
                  <a:pt x="9248" y="8960"/>
                  <a:pt x="8297" y="10108"/>
                </a:cubicBezTo>
                <a:cubicBezTo>
                  <a:pt x="7950" y="9998"/>
                  <a:pt x="6229" y="9443"/>
                  <a:pt x="4438" y="9443"/>
                </a:cubicBezTo>
                <a:cubicBezTo>
                  <a:pt x="3378" y="9443"/>
                  <a:pt x="2293" y="9637"/>
                  <a:pt x="1454" y="10233"/>
                </a:cubicBezTo>
                <a:cubicBezTo>
                  <a:pt x="477" y="10935"/>
                  <a:pt x="1" y="12088"/>
                  <a:pt x="1" y="13642"/>
                </a:cubicBezTo>
                <a:cubicBezTo>
                  <a:pt x="1" y="13667"/>
                  <a:pt x="1" y="13667"/>
                  <a:pt x="1" y="13667"/>
                </a:cubicBezTo>
                <a:cubicBezTo>
                  <a:pt x="1" y="13692"/>
                  <a:pt x="577" y="15923"/>
                  <a:pt x="2933" y="16850"/>
                </a:cubicBezTo>
                <a:cubicBezTo>
                  <a:pt x="2941" y="16857"/>
                  <a:pt x="2950" y="16860"/>
                  <a:pt x="2960" y="16860"/>
                </a:cubicBezTo>
                <a:cubicBezTo>
                  <a:pt x="2985" y="16860"/>
                  <a:pt x="3016" y="16843"/>
                  <a:pt x="3033" y="16825"/>
                </a:cubicBezTo>
                <a:cubicBezTo>
                  <a:pt x="3059" y="16800"/>
                  <a:pt x="3059" y="16750"/>
                  <a:pt x="3033" y="16725"/>
                </a:cubicBezTo>
                <a:cubicBezTo>
                  <a:pt x="3008" y="16700"/>
                  <a:pt x="1605" y="14344"/>
                  <a:pt x="2231" y="13241"/>
                </a:cubicBezTo>
                <a:cubicBezTo>
                  <a:pt x="2432" y="12865"/>
                  <a:pt x="2833" y="12690"/>
                  <a:pt x="3460" y="12690"/>
                </a:cubicBezTo>
                <a:lnTo>
                  <a:pt x="3485" y="12690"/>
                </a:lnTo>
                <a:cubicBezTo>
                  <a:pt x="5164" y="12690"/>
                  <a:pt x="6517" y="13792"/>
                  <a:pt x="7820" y="14895"/>
                </a:cubicBezTo>
                <a:cubicBezTo>
                  <a:pt x="8823" y="15722"/>
                  <a:pt x="9825" y="16574"/>
                  <a:pt x="11003" y="16925"/>
                </a:cubicBezTo>
                <a:cubicBezTo>
                  <a:pt x="12658" y="17451"/>
                  <a:pt x="14161" y="17727"/>
                  <a:pt x="15515" y="17727"/>
                </a:cubicBezTo>
                <a:cubicBezTo>
                  <a:pt x="17871" y="17727"/>
                  <a:pt x="19725" y="16900"/>
                  <a:pt x="20953" y="15271"/>
                </a:cubicBezTo>
                <a:cubicBezTo>
                  <a:pt x="21329" y="15697"/>
                  <a:pt x="23109" y="17577"/>
                  <a:pt x="25465" y="17602"/>
                </a:cubicBezTo>
                <a:lnTo>
                  <a:pt x="25515" y="17602"/>
                </a:lnTo>
                <a:cubicBezTo>
                  <a:pt x="28121" y="17602"/>
                  <a:pt x="30603" y="15296"/>
                  <a:pt x="30653" y="15221"/>
                </a:cubicBezTo>
                <a:cubicBezTo>
                  <a:pt x="30853" y="15471"/>
                  <a:pt x="31079" y="15672"/>
                  <a:pt x="31329" y="15847"/>
                </a:cubicBezTo>
                <a:cubicBezTo>
                  <a:pt x="32582" y="16700"/>
                  <a:pt x="33785" y="17025"/>
                  <a:pt x="34913" y="17025"/>
                </a:cubicBezTo>
                <a:cubicBezTo>
                  <a:pt x="38096" y="17025"/>
                  <a:pt x="40552" y="14419"/>
                  <a:pt x="40903" y="14018"/>
                </a:cubicBezTo>
                <a:cubicBezTo>
                  <a:pt x="43211" y="14757"/>
                  <a:pt x="45162" y="15127"/>
                  <a:pt x="46740" y="15127"/>
                </a:cubicBezTo>
                <a:cubicBezTo>
                  <a:pt x="48264" y="15127"/>
                  <a:pt x="49439" y="14782"/>
                  <a:pt x="50252" y="14093"/>
                </a:cubicBezTo>
                <a:cubicBezTo>
                  <a:pt x="51705" y="12840"/>
                  <a:pt x="51430" y="10935"/>
                  <a:pt x="51430" y="10910"/>
                </a:cubicBezTo>
                <a:cubicBezTo>
                  <a:pt x="51430" y="10885"/>
                  <a:pt x="51405" y="10860"/>
                  <a:pt x="51380" y="10835"/>
                </a:cubicBezTo>
                <a:cubicBezTo>
                  <a:pt x="51329" y="10835"/>
                  <a:pt x="51304" y="10835"/>
                  <a:pt x="51279" y="10860"/>
                </a:cubicBezTo>
                <a:cubicBezTo>
                  <a:pt x="50277" y="12088"/>
                  <a:pt x="49400" y="12664"/>
                  <a:pt x="48522" y="12690"/>
                </a:cubicBezTo>
                <a:cubicBezTo>
                  <a:pt x="48484" y="12692"/>
                  <a:pt x="48446" y="12693"/>
                  <a:pt x="48408" y="12693"/>
                </a:cubicBezTo>
                <a:cubicBezTo>
                  <a:pt x="47564" y="12693"/>
                  <a:pt x="46670" y="12164"/>
                  <a:pt x="45615" y="11085"/>
                </a:cubicBezTo>
                <a:cubicBezTo>
                  <a:pt x="44525" y="9950"/>
                  <a:pt x="43444" y="9683"/>
                  <a:pt x="42665" y="9683"/>
                </a:cubicBezTo>
                <a:cubicBezTo>
                  <a:pt x="42155" y="9683"/>
                  <a:pt x="41774" y="9798"/>
                  <a:pt x="41605" y="9857"/>
                </a:cubicBezTo>
                <a:cubicBezTo>
                  <a:pt x="40915" y="6874"/>
                  <a:pt x="38890" y="6850"/>
                  <a:pt x="38610" y="6850"/>
                </a:cubicBezTo>
                <a:cubicBezTo>
                  <a:pt x="38605" y="6850"/>
                  <a:pt x="38601" y="6850"/>
                  <a:pt x="38598" y="6850"/>
                </a:cubicBezTo>
                <a:cubicBezTo>
                  <a:pt x="38673" y="6424"/>
                  <a:pt x="38748" y="4770"/>
                  <a:pt x="37044" y="3216"/>
                </a:cubicBezTo>
                <a:cubicBezTo>
                  <a:pt x="36171" y="2404"/>
                  <a:pt x="35282" y="2178"/>
                  <a:pt x="34555" y="2178"/>
                </a:cubicBezTo>
                <a:cubicBezTo>
                  <a:pt x="33779" y="2178"/>
                  <a:pt x="33190" y="2436"/>
                  <a:pt x="33009" y="2514"/>
                </a:cubicBezTo>
                <a:cubicBezTo>
                  <a:pt x="32614" y="2198"/>
                  <a:pt x="29668" y="1"/>
                  <a:pt x="26194" y="1"/>
                </a:cubicBezTo>
                <a:close/>
              </a:path>
            </a:pathLst>
          </a:cu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20"/>
          <p:cNvSpPr/>
          <p:nvPr/>
        </p:nvSpPr>
        <p:spPr>
          <a:xfrm rot="10800000">
            <a:off x="4238396" y="4686289"/>
            <a:ext cx="1702679" cy="583739"/>
          </a:xfrm>
          <a:custGeom>
            <a:rect b="b" l="l" r="r" t="t"/>
            <a:pathLst>
              <a:path extrusionOk="0" h="17728" w="51706">
                <a:moveTo>
                  <a:pt x="26194" y="1"/>
                </a:moveTo>
                <a:cubicBezTo>
                  <a:pt x="25258" y="1"/>
                  <a:pt x="24283" y="160"/>
                  <a:pt x="23309" y="559"/>
                </a:cubicBezTo>
                <a:cubicBezTo>
                  <a:pt x="21229" y="1411"/>
                  <a:pt x="19926" y="2890"/>
                  <a:pt x="19600" y="4745"/>
                </a:cubicBezTo>
                <a:cubicBezTo>
                  <a:pt x="19349" y="6298"/>
                  <a:pt x="19876" y="8003"/>
                  <a:pt x="20903" y="8880"/>
                </a:cubicBezTo>
                <a:cubicBezTo>
                  <a:pt x="21630" y="9532"/>
                  <a:pt x="22983" y="10033"/>
                  <a:pt x="24287" y="10033"/>
                </a:cubicBezTo>
                <a:cubicBezTo>
                  <a:pt x="24638" y="10033"/>
                  <a:pt x="25014" y="9983"/>
                  <a:pt x="25339" y="9908"/>
                </a:cubicBezTo>
                <a:cubicBezTo>
                  <a:pt x="26542" y="9607"/>
                  <a:pt x="27445" y="8805"/>
                  <a:pt x="27946" y="7577"/>
                </a:cubicBezTo>
                <a:cubicBezTo>
                  <a:pt x="28397" y="6424"/>
                  <a:pt x="28272" y="5296"/>
                  <a:pt x="27595" y="4469"/>
                </a:cubicBezTo>
                <a:cubicBezTo>
                  <a:pt x="27103" y="3870"/>
                  <a:pt x="26374" y="3509"/>
                  <a:pt x="25657" y="3509"/>
                </a:cubicBezTo>
                <a:cubicBezTo>
                  <a:pt x="25534" y="3509"/>
                  <a:pt x="25411" y="3519"/>
                  <a:pt x="25289" y="3542"/>
                </a:cubicBezTo>
                <a:cubicBezTo>
                  <a:pt x="24587" y="3667"/>
                  <a:pt x="24061" y="4168"/>
                  <a:pt x="23785" y="4945"/>
                </a:cubicBezTo>
                <a:cubicBezTo>
                  <a:pt x="23785" y="4970"/>
                  <a:pt x="23811" y="5020"/>
                  <a:pt x="23861" y="5045"/>
                </a:cubicBezTo>
                <a:cubicBezTo>
                  <a:pt x="23874" y="5052"/>
                  <a:pt x="23887" y="5055"/>
                  <a:pt x="23900" y="5055"/>
                </a:cubicBezTo>
                <a:cubicBezTo>
                  <a:pt x="23934" y="5055"/>
                  <a:pt x="23961" y="5032"/>
                  <a:pt x="23961" y="4995"/>
                </a:cubicBezTo>
                <a:cubicBezTo>
                  <a:pt x="24186" y="4293"/>
                  <a:pt x="24688" y="3842"/>
                  <a:pt x="25314" y="3717"/>
                </a:cubicBezTo>
                <a:cubicBezTo>
                  <a:pt x="25424" y="3699"/>
                  <a:pt x="25535" y="3691"/>
                  <a:pt x="25645" y="3691"/>
                </a:cubicBezTo>
                <a:cubicBezTo>
                  <a:pt x="26319" y="3691"/>
                  <a:pt x="26996" y="4013"/>
                  <a:pt x="27470" y="4594"/>
                </a:cubicBezTo>
                <a:cubicBezTo>
                  <a:pt x="27846" y="5045"/>
                  <a:pt x="28372" y="6023"/>
                  <a:pt x="27770" y="7502"/>
                </a:cubicBezTo>
                <a:cubicBezTo>
                  <a:pt x="27294" y="8705"/>
                  <a:pt x="26467" y="9456"/>
                  <a:pt x="25289" y="9732"/>
                </a:cubicBezTo>
                <a:cubicBezTo>
                  <a:pt x="24948" y="9819"/>
                  <a:pt x="24600" y="9857"/>
                  <a:pt x="24257" y="9857"/>
                </a:cubicBezTo>
                <a:cubicBezTo>
                  <a:pt x="22911" y="9857"/>
                  <a:pt x="21628" y="9274"/>
                  <a:pt x="21029" y="8755"/>
                </a:cubicBezTo>
                <a:cubicBezTo>
                  <a:pt x="20227" y="8078"/>
                  <a:pt x="19500" y="6524"/>
                  <a:pt x="19800" y="4770"/>
                </a:cubicBezTo>
                <a:cubicBezTo>
                  <a:pt x="20076" y="2990"/>
                  <a:pt x="21354" y="1562"/>
                  <a:pt x="23384" y="709"/>
                </a:cubicBezTo>
                <a:cubicBezTo>
                  <a:pt x="24326" y="326"/>
                  <a:pt x="25269" y="172"/>
                  <a:pt x="26176" y="172"/>
                </a:cubicBezTo>
                <a:cubicBezTo>
                  <a:pt x="29829" y="172"/>
                  <a:pt x="32893" y="2669"/>
                  <a:pt x="32933" y="2689"/>
                </a:cubicBezTo>
                <a:cubicBezTo>
                  <a:pt x="32958" y="2715"/>
                  <a:pt x="33009" y="2715"/>
                  <a:pt x="33034" y="2715"/>
                </a:cubicBezTo>
                <a:cubicBezTo>
                  <a:pt x="33048" y="2701"/>
                  <a:pt x="33668" y="2360"/>
                  <a:pt x="34540" y="2360"/>
                </a:cubicBezTo>
                <a:cubicBezTo>
                  <a:pt x="35234" y="2360"/>
                  <a:pt x="36086" y="2575"/>
                  <a:pt x="36918" y="3341"/>
                </a:cubicBezTo>
                <a:cubicBezTo>
                  <a:pt x="38823" y="5095"/>
                  <a:pt x="38397" y="6900"/>
                  <a:pt x="38397" y="6950"/>
                </a:cubicBezTo>
                <a:cubicBezTo>
                  <a:pt x="38397" y="6950"/>
                  <a:pt x="38222" y="8253"/>
                  <a:pt x="37169" y="8855"/>
                </a:cubicBezTo>
                <a:cubicBezTo>
                  <a:pt x="36815" y="9060"/>
                  <a:pt x="36410" y="9162"/>
                  <a:pt x="35952" y="9162"/>
                </a:cubicBezTo>
                <a:cubicBezTo>
                  <a:pt x="35405" y="9162"/>
                  <a:pt x="34783" y="9016"/>
                  <a:pt x="34086" y="8730"/>
                </a:cubicBezTo>
                <a:cubicBezTo>
                  <a:pt x="32983" y="8278"/>
                  <a:pt x="32432" y="7577"/>
                  <a:pt x="32532" y="6725"/>
                </a:cubicBezTo>
                <a:cubicBezTo>
                  <a:pt x="32633" y="5872"/>
                  <a:pt x="33435" y="5045"/>
                  <a:pt x="34262" y="4945"/>
                </a:cubicBezTo>
                <a:cubicBezTo>
                  <a:pt x="34322" y="4938"/>
                  <a:pt x="34381" y="4934"/>
                  <a:pt x="34439" y="4934"/>
                </a:cubicBezTo>
                <a:cubicBezTo>
                  <a:pt x="34957" y="4934"/>
                  <a:pt x="35367" y="5236"/>
                  <a:pt x="35615" y="5822"/>
                </a:cubicBezTo>
                <a:cubicBezTo>
                  <a:pt x="35615" y="5872"/>
                  <a:pt x="35665" y="5872"/>
                  <a:pt x="35715" y="5872"/>
                </a:cubicBezTo>
                <a:cubicBezTo>
                  <a:pt x="35765" y="5847"/>
                  <a:pt x="35791" y="5797"/>
                  <a:pt x="35765" y="5747"/>
                </a:cubicBezTo>
                <a:cubicBezTo>
                  <a:pt x="35497" y="5120"/>
                  <a:pt x="35029" y="4754"/>
                  <a:pt x="34450" y="4754"/>
                </a:cubicBezTo>
                <a:cubicBezTo>
                  <a:pt x="34380" y="4754"/>
                  <a:pt x="34309" y="4759"/>
                  <a:pt x="34237" y="4770"/>
                </a:cubicBezTo>
                <a:cubicBezTo>
                  <a:pt x="33334" y="4895"/>
                  <a:pt x="32482" y="5772"/>
                  <a:pt x="32357" y="6700"/>
                </a:cubicBezTo>
                <a:cubicBezTo>
                  <a:pt x="32282" y="7251"/>
                  <a:pt x="32407" y="8253"/>
                  <a:pt x="34011" y="8905"/>
                </a:cubicBezTo>
                <a:cubicBezTo>
                  <a:pt x="34716" y="9198"/>
                  <a:pt x="35357" y="9342"/>
                  <a:pt x="35927" y="9342"/>
                </a:cubicBezTo>
                <a:cubicBezTo>
                  <a:pt x="36432" y="9342"/>
                  <a:pt x="36881" y="9229"/>
                  <a:pt x="37269" y="9005"/>
                </a:cubicBezTo>
                <a:cubicBezTo>
                  <a:pt x="38247" y="8454"/>
                  <a:pt x="38522" y="7301"/>
                  <a:pt x="38572" y="7025"/>
                </a:cubicBezTo>
                <a:cubicBezTo>
                  <a:pt x="38572" y="7025"/>
                  <a:pt x="38584" y="7036"/>
                  <a:pt x="38591" y="7036"/>
                </a:cubicBezTo>
                <a:cubicBezTo>
                  <a:pt x="38595" y="7036"/>
                  <a:pt x="38598" y="7034"/>
                  <a:pt x="38598" y="7025"/>
                </a:cubicBezTo>
                <a:cubicBezTo>
                  <a:pt x="38600" y="7025"/>
                  <a:pt x="38624" y="7024"/>
                  <a:pt x="38665" y="7024"/>
                </a:cubicBezTo>
                <a:cubicBezTo>
                  <a:pt x="39039" y="7024"/>
                  <a:pt x="40846" y="7166"/>
                  <a:pt x="41455" y="10008"/>
                </a:cubicBezTo>
                <a:cubicBezTo>
                  <a:pt x="41455" y="10033"/>
                  <a:pt x="41455" y="10058"/>
                  <a:pt x="41480" y="10058"/>
                </a:cubicBezTo>
                <a:cubicBezTo>
                  <a:pt x="41492" y="10070"/>
                  <a:pt x="41511" y="10077"/>
                  <a:pt x="41530" y="10077"/>
                </a:cubicBezTo>
                <a:cubicBezTo>
                  <a:pt x="41549" y="10077"/>
                  <a:pt x="41567" y="10070"/>
                  <a:pt x="41580" y="10058"/>
                </a:cubicBezTo>
                <a:cubicBezTo>
                  <a:pt x="41580" y="10058"/>
                  <a:pt x="42002" y="9861"/>
                  <a:pt x="42653" y="9861"/>
                </a:cubicBezTo>
                <a:cubicBezTo>
                  <a:pt x="43396" y="9861"/>
                  <a:pt x="44436" y="10117"/>
                  <a:pt x="45490" y="11211"/>
                </a:cubicBezTo>
                <a:cubicBezTo>
                  <a:pt x="46617" y="12362"/>
                  <a:pt x="47552" y="12891"/>
                  <a:pt x="48459" y="12891"/>
                </a:cubicBezTo>
                <a:cubicBezTo>
                  <a:pt x="48480" y="12891"/>
                  <a:pt x="48501" y="12891"/>
                  <a:pt x="48522" y="12890"/>
                </a:cubicBezTo>
                <a:cubicBezTo>
                  <a:pt x="49425" y="12840"/>
                  <a:pt x="50302" y="12289"/>
                  <a:pt x="51279" y="11161"/>
                </a:cubicBezTo>
                <a:lnTo>
                  <a:pt x="51279" y="11161"/>
                </a:lnTo>
                <a:cubicBezTo>
                  <a:pt x="51304" y="11662"/>
                  <a:pt x="51229" y="13015"/>
                  <a:pt x="50152" y="13943"/>
                </a:cubicBezTo>
                <a:cubicBezTo>
                  <a:pt x="49371" y="14613"/>
                  <a:pt x="48211" y="14946"/>
                  <a:pt x="46714" y="14946"/>
                </a:cubicBezTo>
                <a:cubicBezTo>
                  <a:pt x="45135" y="14946"/>
                  <a:pt x="43181" y="14576"/>
                  <a:pt x="40903" y="13842"/>
                </a:cubicBezTo>
                <a:cubicBezTo>
                  <a:pt x="40889" y="13835"/>
                  <a:pt x="40876" y="13832"/>
                  <a:pt x="40865" y="13832"/>
                </a:cubicBezTo>
                <a:cubicBezTo>
                  <a:pt x="40839" y="13832"/>
                  <a:pt x="40821" y="13850"/>
                  <a:pt x="40803" y="13867"/>
                </a:cubicBezTo>
                <a:cubicBezTo>
                  <a:pt x="40765" y="13905"/>
                  <a:pt x="38248" y="16835"/>
                  <a:pt x="34907" y="16835"/>
                </a:cubicBezTo>
                <a:cubicBezTo>
                  <a:pt x="33816" y="16835"/>
                  <a:pt x="32638" y="16523"/>
                  <a:pt x="31430" y="15697"/>
                </a:cubicBezTo>
                <a:cubicBezTo>
                  <a:pt x="30678" y="15196"/>
                  <a:pt x="30252" y="14394"/>
                  <a:pt x="30277" y="13542"/>
                </a:cubicBezTo>
                <a:cubicBezTo>
                  <a:pt x="30302" y="12815"/>
                  <a:pt x="30628" y="12263"/>
                  <a:pt x="31279" y="11938"/>
                </a:cubicBezTo>
                <a:cubicBezTo>
                  <a:pt x="31817" y="11676"/>
                  <a:pt x="32362" y="11543"/>
                  <a:pt x="32873" y="11543"/>
                </a:cubicBezTo>
                <a:cubicBezTo>
                  <a:pt x="33291" y="11543"/>
                  <a:pt x="33686" y="11632"/>
                  <a:pt x="34036" y="11812"/>
                </a:cubicBezTo>
                <a:cubicBezTo>
                  <a:pt x="34638" y="12138"/>
                  <a:pt x="35039" y="12740"/>
                  <a:pt x="35139" y="13517"/>
                </a:cubicBezTo>
                <a:cubicBezTo>
                  <a:pt x="35189" y="14068"/>
                  <a:pt x="34938" y="14394"/>
                  <a:pt x="34688" y="14544"/>
                </a:cubicBezTo>
                <a:cubicBezTo>
                  <a:pt x="34443" y="14721"/>
                  <a:pt x="34118" y="14809"/>
                  <a:pt x="33784" y="14809"/>
                </a:cubicBezTo>
                <a:cubicBezTo>
                  <a:pt x="33501" y="14809"/>
                  <a:pt x="33211" y="14746"/>
                  <a:pt x="32958" y="14619"/>
                </a:cubicBezTo>
                <a:cubicBezTo>
                  <a:pt x="32507" y="14394"/>
                  <a:pt x="32257" y="13993"/>
                  <a:pt x="32257" y="13492"/>
                </a:cubicBezTo>
                <a:cubicBezTo>
                  <a:pt x="32257" y="13441"/>
                  <a:pt x="32232" y="13416"/>
                  <a:pt x="32181" y="13416"/>
                </a:cubicBezTo>
                <a:cubicBezTo>
                  <a:pt x="32131" y="13416"/>
                  <a:pt x="32081" y="13441"/>
                  <a:pt x="32081" y="13492"/>
                </a:cubicBezTo>
                <a:cubicBezTo>
                  <a:pt x="32081" y="14043"/>
                  <a:pt x="32357" y="14519"/>
                  <a:pt x="32883" y="14770"/>
                </a:cubicBezTo>
                <a:cubicBezTo>
                  <a:pt x="33145" y="14918"/>
                  <a:pt x="33458" y="14988"/>
                  <a:pt x="33769" y="14988"/>
                </a:cubicBezTo>
                <a:cubicBezTo>
                  <a:pt x="34143" y="14988"/>
                  <a:pt x="34514" y="14886"/>
                  <a:pt x="34788" y="14695"/>
                </a:cubicBezTo>
                <a:cubicBezTo>
                  <a:pt x="35189" y="14419"/>
                  <a:pt x="35364" y="13993"/>
                  <a:pt x="35314" y="13492"/>
                </a:cubicBezTo>
                <a:cubicBezTo>
                  <a:pt x="35214" y="12664"/>
                  <a:pt x="34788" y="12013"/>
                  <a:pt x="34111" y="11662"/>
                </a:cubicBezTo>
                <a:cubicBezTo>
                  <a:pt x="33746" y="11457"/>
                  <a:pt x="33324" y="11355"/>
                  <a:pt x="32876" y="11355"/>
                </a:cubicBezTo>
                <a:cubicBezTo>
                  <a:pt x="32339" y="11355"/>
                  <a:pt x="31764" y="11501"/>
                  <a:pt x="31204" y="11787"/>
                </a:cubicBezTo>
                <a:cubicBezTo>
                  <a:pt x="30477" y="12138"/>
                  <a:pt x="30126" y="12740"/>
                  <a:pt x="30101" y="13542"/>
                </a:cubicBezTo>
                <a:cubicBezTo>
                  <a:pt x="30076" y="14093"/>
                  <a:pt x="30252" y="14619"/>
                  <a:pt x="30552" y="15096"/>
                </a:cubicBezTo>
                <a:cubicBezTo>
                  <a:pt x="30528" y="15120"/>
                  <a:pt x="28074" y="17427"/>
                  <a:pt x="25545" y="17427"/>
                </a:cubicBezTo>
                <a:cubicBezTo>
                  <a:pt x="25518" y="17427"/>
                  <a:pt x="25492" y="17427"/>
                  <a:pt x="25465" y="17426"/>
                </a:cubicBezTo>
                <a:cubicBezTo>
                  <a:pt x="23059" y="17376"/>
                  <a:pt x="21254" y="15346"/>
                  <a:pt x="21054" y="15096"/>
                </a:cubicBezTo>
                <a:cubicBezTo>
                  <a:pt x="21079" y="14820"/>
                  <a:pt x="21104" y="12915"/>
                  <a:pt x="19099" y="12464"/>
                </a:cubicBezTo>
                <a:cubicBezTo>
                  <a:pt x="18861" y="12412"/>
                  <a:pt x="18628" y="12386"/>
                  <a:pt x="18404" y="12386"/>
                </a:cubicBezTo>
                <a:cubicBezTo>
                  <a:pt x="17663" y="12386"/>
                  <a:pt x="17022" y="12665"/>
                  <a:pt x="16617" y="13166"/>
                </a:cubicBezTo>
                <a:cubicBezTo>
                  <a:pt x="16166" y="13742"/>
                  <a:pt x="16091" y="14494"/>
                  <a:pt x="16442" y="15171"/>
                </a:cubicBezTo>
                <a:cubicBezTo>
                  <a:pt x="16784" y="15855"/>
                  <a:pt x="17352" y="16087"/>
                  <a:pt x="17848" y="16087"/>
                </a:cubicBezTo>
                <a:cubicBezTo>
                  <a:pt x="17970" y="16087"/>
                  <a:pt x="18088" y="16073"/>
                  <a:pt x="18196" y="16048"/>
                </a:cubicBezTo>
                <a:cubicBezTo>
                  <a:pt x="18773" y="15898"/>
                  <a:pt x="19174" y="15446"/>
                  <a:pt x="19174" y="14895"/>
                </a:cubicBezTo>
                <a:cubicBezTo>
                  <a:pt x="19174" y="14845"/>
                  <a:pt x="19149" y="14820"/>
                  <a:pt x="19099" y="14820"/>
                </a:cubicBezTo>
                <a:cubicBezTo>
                  <a:pt x="19049" y="14820"/>
                  <a:pt x="18998" y="14845"/>
                  <a:pt x="18998" y="14895"/>
                </a:cubicBezTo>
                <a:cubicBezTo>
                  <a:pt x="18998" y="15371"/>
                  <a:pt x="18673" y="15747"/>
                  <a:pt x="18146" y="15872"/>
                </a:cubicBezTo>
                <a:cubicBezTo>
                  <a:pt x="18050" y="15898"/>
                  <a:pt x="17944" y="15912"/>
                  <a:pt x="17833" y="15912"/>
                </a:cubicBezTo>
                <a:cubicBezTo>
                  <a:pt x="17399" y="15912"/>
                  <a:pt x="16892" y="15695"/>
                  <a:pt x="16592" y="15096"/>
                </a:cubicBezTo>
                <a:cubicBezTo>
                  <a:pt x="16292" y="14469"/>
                  <a:pt x="16342" y="13792"/>
                  <a:pt x="16743" y="13291"/>
                </a:cubicBezTo>
                <a:cubicBezTo>
                  <a:pt x="17106" y="12813"/>
                  <a:pt x="17703" y="12568"/>
                  <a:pt x="18400" y="12568"/>
                </a:cubicBezTo>
                <a:cubicBezTo>
                  <a:pt x="18616" y="12568"/>
                  <a:pt x="18842" y="12592"/>
                  <a:pt x="19074" y="12639"/>
                </a:cubicBezTo>
                <a:cubicBezTo>
                  <a:pt x="20978" y="13065"/>
                  <a:pt x="20903" y="14870"/>
                  <a:pt x="20878" y="15096"/>
                </a:cubicBezTo>
                <a:cubicBezTo>
                  <a:pt x="19676" y="16715"/>
                  <a:pt x="17848" y="17534"/>
                  <a:pt x="15500" y="17534"/>
                </a:cubicBezTo>
                <a:cubicBezTo>
                  <a:pt x="14177" y="17534"/>
                  <a:pt x="12689" y="17274"/>
                  <a:pt x="11054" y="16750"/>
                </a:cubicBezTo>
                <a:cubicBezTo>
                  <a:pt x="9926" y="16399"/>
                  <a:pt x="8923" y="15572"/>
                  <a:pt x="7946" y="14745"/>
                </a:cubicBezTo>
                <a:cubicBezTo>
                  <a:pt x="6617" y="13642"/>
                  <a:pt x="5239" y="12489"/>
                  <a:pt x="3485" y="12489"/>
                </a:cubicBezTo>
                <a:lnTo>
                  <a:pt x="3460" y="12489"/>
                </a:lnTo>
                <a:cubicBezTo>
                  <a:pt x="2783" y="12514"/>
                  <a:pt x="2307" y="12715"/>
                  <a:pt x="2081" y="13141"/>
                </a:cubicBezTo>
                <a:cubicBezTo>
                  <a:pt x="1530" y="14143"/>
                  <a:pt x="2407" y="15948"/>
                  <a:pt x="2758" y="16574"/>
                </a:cubicBezTo>
                <a:cubicBezTo>
                  <a:pt x="753" y="15672"/>
                  <a:pt x="226" y="13792"/>
                  <a:pt x="176" y="13642"/>
                </a:cubicBezTo>
                <a:cubicBezTo>
                  <a:pt x="176" y="12138"/>
                  <a:pt x="627" y="11035"/>
                  <a:pt x="1555" y="10384"/>
                </a:cubicBezTo>
                <a:cubicBezTo>
                  <a:pt x="2351" y="9819"/>
                  <a:pt x="3397" y="9634"/>
                  <a:pt x="4428" y="9634"/>
                </a:cubicBezTo>
                <a:cubicBezTo>
                  <a:pt x="6186" y="9634"/>
                  <a:pt x="7899" y="10173"/>
                  <a:pt x="8247" y="10283"/>
                </a:cubicBezTo>
                <a:cubicBezTo>
                  <a:pt x="8221" y="10434"/>
                  <a:pt x="8247" y="10810"/>
                  <a:pt x="8522" y="11186"/>
                </a:cubicBezTo>
                <a:cubicBezTo>
                  <a:pt x="8848" y="11612"/>
                  <a:pt x="9399" y="11862"/>
                  <a:pt x="10201" y="11938"/>
                </a:cubicBezTo>
                <a:cubicBezTo>
                  <a:pt x="10302" y="11963"/>
                  <a:pt x="10402" y="11963"/>
                  <a:pt x="10477" y="11963"/>
                </a:cubicBezTo>
                <a:cubicBezTo>
                  <a:pt x="11079" y="11963"/>
                  <a:pt x="11329" y="11737"/>
                  <a:pt x="11455" y="11512"/>
                </a:cubicBezTo>
                <a:cubicBezTo>
                  <a:pt x="11680" y="11136"/>
                  <a:pt x="11530" y="10609"/>
                  <a:pt x="11279" y="10283"/>
                </a:cubicBezTo>
                <a:cubicBezTo>
                  <a:pt x="11071" y="10034"/>
                  <a:pt x="10812" y="9888"/>
                  <a:pt x="10573" y="9888"/>
                </a:cubicBezTo>
                <a:cubicBezTo>
                  <a:pt x="10523" y="9888"/>
                  <a:pt x="10474" y="9895"/>
                  <a:pt x="10427" y="9908"/>
                </a:cubicBezTo>
                <a:cubicBezTo>
                  <a:pt x="9926" y="10033"/>
                  <a:pt x="9750" y="10283"/>
                  <a:pt x="9700" y="10459"/>
                </a:cubicBezTo>
                <a:cubicBezTo>
                  <a:pt x="9625" y="10760"/>
                  <a:pt x="9750" y="11060"/>
                  <a:pt x="9901" y="11211"/>
                </a:cubicBezTo>
                <a:cubicBezTo>
                  <a:pt x="9926" y="11236"/>
                  <a:pt x="9951" y="11248"/>
                  <a:pt x="9973" y="11248"/>
                </a:cubicBezTo>
                <a:cubicBezTo>
                  <a:pt x="9995" y="11248"/>
                  <a:pt x="10013" y="11236"/>
                  <a:pt x="10026" y="11211"/>
                </a:cubicBezTo>
                <a:cubicBezTo>
                  <a:pt x="10076" y="11186"/>
                  <a:pt x="10076" y="11136"/>
                  <a:pt x="10026" y="11085"/>
                </a:cubicBezTo>
                <a:cubicBezTo>
                  <a:pt x="9926" y="10985"/>
                  <a:pt x="9800" y="10760"/>
                  <a:pt x="9876" y="10509"/>
                </a:cubicBezTo>
                <a:cubicBezTo>
                  <a:pt x="9926" y="10309"/>
                  <a:pt x="10126" y="10158"/>
                  <a:pt x="10452" y="10083"/>
                </a:cubicBezTo>
                <a:cubicBezTo>
                  <a:pt x="10495" y="10069"/>
                  <a:pt x="10540" y="10061"/>
                  <a:pt x="10584" y="10061"/>
                </a:cubicBezTo>
                <a:cubicBezTo>
                  <a:pt x="10772" y="10061"/>
                  <a:pt x="10967" y="10186"/>
                  <a:pt x="11129" y="10409"/>
                </a:cubicBezTo>
                <a:cubicBezTo>
                  <a:pt x="11354" y="10684"/>
                  <a:pt x="11480" y="11111"/>
                  <a:pt x="11304" y="11436"/>
                </a:cubicBezTo>
                <a:cubicBezTo>
                  <a:pt x="11183" y="11659"/>
                  <a:pt x="10914" y="11784"/>
                  <a:pt x="10511" y="11784"/>
                </a:cubicBezTo>
                <a:cubicBezTo>
                  <a:pt x="10415" y="11784"/>
                  <a:pt x="10312" y="11777"/>
                  <a:pt x="10201" y="11762"/>
                </a:cubicBezTo>
                <a:cubicBezTo>
                  <a:pt x="9475" y="11687"/>
                  <a:pt x="8948" y="11461"/>
                  <a:pt x="8673" y="11060"/>
                </a:cubicBezTo>
                <a:cubicBezTo>
                  <a:pt x="8397" y="10735"/>
                  <a:pt x="8422" y="10359"/>
                  <a:pt x="8422" y="10258"/>
                </a:cubicBezTo>
                <a:cubicBezTo>
                  <a:pt x="9329" y="9137"/>
                  <a:pt x="10471" y="8858"/>
                  <a:pt x="11385" y="8858"/>
                </a:cubicBezTo>
                <a:cubicBezTo>
                  <a:pt x="12289" y="8858"/>
                  <a:pt x="12971" y="9131"/>
                  <a:pt x="12983" y="9131"/>
                </a:cubicBezTo>
                <a:cubicBezTo>
                  <a:pt x="12996" y="9143"/>
                  <a:pt x="13008" y="9149"/>
                  <a:pt x="13021" y="9149"/>
                </a:cubicBezTo>
                <a:cubicBezTo>
                  <a:pt x="13034" y="9149"/>
                  <a:pt x="13046" y="9143"/>
                  <a:pt x="13059" y="9131"/>
                </a:cubicBezTo>
                <a:cubicBezTo>
                  <a:pt x="13059" y="9131"/>
                  <a:pt x="13084" y="9106"/>
                  <a:pt x="13084" y="9080"/>
                </a:cubicBezTo>
                <a:cubicBezTo>
                  <a:pt x="13535" y="7727"/>
                  <a:pt x="15039" y="7025"/>
                  <a:pt x="15039" y="7025"/>
                </a:cubicBezTo>
                <a:cubicBezTo>
                  <a:pt x="15670" y="6729"/>
                  <a:pt x="16294" y="6620"/>
                  <a:pt x="16869" y="6620"/>
                </a:cubicBezTo>
                <a:cubicBezTo>
                  <a:pt x="18485" y="6620"/>
                  <a:pt x="19725" y="7483"/>
                  <a:pt x="19725" y="7502"/>
                </a:cubicBezTo>
                <a:cubicBezTo>
                  <a:pt x="19740" y="7509"/>
                  <a:pt x="19755" y="7512"/>
                  <a:pt x="19769" y="7512"/>
                </a:cubicBezTo>
                <a:cubicBezTo>
                  <a:pt x="19803" y="7512"/>
                  <a:pt x="19833" y="7494"/>
                  <a:pt x="19851" y="7476"/>
                </a:cubicBezTo>
                <a:cubicBezTo>
                  <a:pt x="19901" y="7426"/>
                  <a:pt x="19876" y="7376"/>
                  <a:pt x="19851" y="7351"/>
                </a:cubicBezTo>
                <a:cubicBezTo>
                  <a:pt x="19832" y="7333"/>
                  <a:pt x="18558" y="6437"/>
                  <a:pt x="16891" y="6437"/>
                </a:cubicBezTo>
                <a:cubicBezTo>
                  <a:pt x="16287" y="6437"/>
                  <a:pt x="15630" y="6555"/>
                  <a:pt x="14963" y="6875"/>
                </a:cubicBezTo>
                <a:cubicBezTo>
                  <a:pt x="14913" y="6900"/>
                  <a:pt x="13460" y="7577"/>
                  <a:pt x="12958" y="8930"/>
                </a:cubicBezTo>
                <a:cubicBezTo>
                  <a:pt x="12737" y="8853"/>
                  <a:pt x="12134" y="8672"/>
                  <a:pt x="11384" y="8672"/>
                </a:cubicBezTo>
                <a:cubicBezTo>
                  <a:pt x="10434" y="8672"/>
                  <a:pt x="9248" y="8960"/>
                  <a:pt x="8297" y="10108"/>
                </a:cubicBezTo>
                <a:cubicBezTo>
                  <a:pt x="7950" y="9998"/>
                  <a:pt x="6229" y="9443"/>
                  <a:pt x="4438" y="9443"/>
                </a:cubicBezTo>
                <a:cubicBezTo>
                  <a:pt x="3378" y="9443"/>
                  <a:pt x="2293" y="9637"/>
                  <a:pt x="1454" y="10233"/>
                </a:cubicBezTo>
                <a:cubicBezTo>
                  <a:pt x="477" y="10935"/>
                  <a:pt x="1" y="12088"/>
                  <a:pt x="1" y="13642"/>
                </a:cubicBezTo>
                <a:cubicBezTo>
                  <a:pt x="1" y="13667"/>
                  <a:pt x="1" y="13667"/>
                  <a:pt x="1" y="13667"/>
                </a:cubicBezTo>
                <a:cubicBezTo>
                  <a:pt x="1" y="13692"/>
                  <a:pt x="577" y="15923"/>
                  <a:pt x="2933" y="16850"/>
                </a:cubicBezTo>
                <a:cubicBezTo>
                  <a:pt x="2941" y="16857"/>
                  <a:pt x="2950" y="16860"/>
                  <a:pt x="2960" y="16860"/>
                </a:cubicBezTo>
                <a:cubicBezTo>
                  <a:pt x="2985" y="16860"/>
                  <a:pt x="3016" y="16843"/>
                  <a:pt x="3033" y="16825"/>
                </a:cubicBezTo>
                <a:cubicBezTo>
                  <a:pt x="3059" y="16800"/>
                  <a:pt x="3059" y="16750"/>
                  <a:pt x="3033" y="16725"/>
                </a:cubicBezTo>
                <a:cubicBezTo>
                  <a:pt x="3008" y="16700"/>
                  <a:pt x="1605" y="14344"/>
                  <a:pt x="2231" y="13241"/>
                </a:cubicBezTo>
                <a:cubicBezTo>
                  <a:pt x="2432" y="12865"/>
                  <a:pt x="2833" y="12690"/>
                  <a:pt x="3460" y="12690"/>
                </a:cubicBezTo>
                <a:lnTo>
                  <a:pt x="3485" y="12690"/>
                </a:lnTo>
                <a:cubicBezTo>
                  <a:pt x="5164" y="12690"/>
                  <a:pt x="6517" y="13792"/>
                  <a:pt x="7820" y="14895"/>
                </a:cubicBezTo>
                <a:cubicBezTo>
                  <a:pt x="8823" y="15722"/>
                  <a:pt x="9825" y="16574"/>
                  <a:pt x="11003" y="16925"/>
                </a:cubicBezTo>
                <a:cubicBezTo>
                  <a:pt x="12658" y="17451"/>
                  <a:pt x="14161" y="17727"/>
                  <a:pt x="15515" y="17727"/>
                </a:cubicBezTo>
                <a:cubicBezTo>
                  <a:pt x="17871" y="17727"/>
                  <a:pt x="19725" y="16900"/>
                  <a:pt x="20953" y="15271"/>
                </a:cubicBezTo>
                <a:cubicBezTo>
                  <a:pt x="21329" y="15697"/>
                  <a:pt x="23109" y="17577"/>
                  <a:pt x="25465" y="17602"/>
                </a:cubicBezTo>
                <a:lnTo>
                  <a:pt x="25515" y="17602"/>
                </a:lnTo>
                <a:cubicBezTo>
                  <a:pt x="28121" y="17602"/>
                  <a:pt x="30603" y="15296"/>
                  <a:pt x="30653" y="15221"/>
                </a:cubicBezTo>
                <a:cubicBezTo>
                  <a:pt x="30853" y="15471"/>
                  <a:pt x="31079" y="15672"/>
                  <a:pt x="31329" y="15847"/>
                </a:cubicBezTo>
                <a:cubicBezTo>
                  <a:pt x="32582" y="16700"/>
                  <a:pt x="33785" y="17025"/>
                  <a:pt x="34913" y="17025"/>
                </a:cubicBezTo>
                <a:cubicBezTo>
                  <a:pt x="38096" y="17025"/>
                  <a:pt x="40552" y="14419"/>
                  <a:pt x="40903" y="14018"/>
                </a:cubicBezTo>
                <a:cubicBezTo>
                  <a:pt x="43211" y="14757"/>
                  <a:pt x="45162" y="15127"/>
                  <a:pt x="46740" y="15127"/>
                </a:cubicBezTo>
                <a:cubicBezTo>
                  <a:pt x="48264" y="15127"/>
                  <a:pt x="49439" y="14782"/>
                  <a:pt x="50252" y="14093"/>
                </a:cubicBezTo>
                <a:cubicBezTo>
                  <a:pt x="51705" y="12840"/>
                  <a:pt x="51430" y="10935"/>
                  <a:pt x="51430" y="10910"/>
                </a:cubicBezTo>
                <a:cubicBezTo>
                  <a:pt x="51430" y="10885"/>
                  <a:pt x="51405" y="10860"/>
                  <a:pt x="51380" y="10835"/>
                </a:cubicBezTo>
                <a:cubicBezTo>
                  <a:pt x="51329" y="10835"/>
                  <a:pt x="51304" y="10835"/>
                  <a:pt x="51279" y="10860"/>
                </a:cubicBezTo>
                <a:cubicBezTo>
                  <a:pt x="50277" y="12088"/>
                  <a:pt x="49400" y="12664"/>
                  <a:pt x="48522" y="12690"/>
                </a:cubicBezTo>
                <a:cubicBezTo>
                  <a:pt x="48484" y="12692"/>
                  <a:pt x="48446" y="12693"/>
                  <a:pt x="48408" y="12693"/>
                </a:cubicBezTo>
                <a:cubicBezTo>
                  <a:pt x="47564" y="12693"/>
                  <a:pt x="46670" y="12164"/>
                  <a:pt x="45615" y="11085"/>
                </a:cubicBezTo>
                <a:cubicBezTo>
                  <a:pt x="44525" y="9950"/>
                  <a:pt x="43444" y="9683"/>
                  <a:pt x="42665" y="9683"/>
                </a:cubicBezTo>
                <a:cubicBezTo>
                  <a:pt x="42155" y="9683"/>
                  <a:pt x="41774" y="9798"/>
                  <a:pt x="41605" y="9857"/>
                </a:cubicBezTo>
                <a:cubicBezTo>
                  <a:pt x="40915" y="6874"/>
                  <a:pt x="38890" y="6850"/>
                  <a:pt x="38610" y="6850"/>
                </a:cubicBezTo>
                <a:cubicBezTo>
                  <a:pt x="38605" y="6850"/>
                  <a:pt x="38601" y="6850"/>
                  <a:pt x="38598" y="6850"/>
                </a:cubicBezTo>
                <a:cubicBezTo>
                  <a:pt x="38673" y="6424"/>
                  <a:pt x="38748" y="4770"/>
                  <a:pt x="37044" y="3216"/>
                </a:cubicBezTo>
                <a:cubicBezTo>
                  <a:pt x="36171" y="2404"/>
                  <a:pt x="35282" y="2178"/>
                  <a:pt x="34555" y="2178"/>
                </a:cubicBezTo>
                <a:cubicBezTo>
                  <a:pt x="33779" y="2178"/>
                  <a:pt x="33190" y="2436"/>
                  <a:pt x="33009" y="2514"/>
                </a:cubicBezTo>
                <a:cubicBezTo>
                  <a:pt x="32614" y="2198"/>
                  <a:pt x="29668" y="1"/>
                  <a:pt x="26194" y="1"/>
                </a:cubicBezTo>
                <a:close/>
              </a:path>
            </a:pathLst>
          </a:cu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2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 txBox="1"/>
          <p:nvPr>
            <p:ph type="title"/>
          </p:nvPr>
        </p:nvSpPr>
        <p:spPr>
          <a:xfrm>
            <a:off x="3221811" y="553775"/>
            <a:ext cx="4090200" cy="8418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4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0" name="Google Shape;20;p3"/>
          <p:cNvSpPr txBox="1"/>
          <p:nvPr>
            <p:ph hasCustomPrompt="1" idx="2" type="title"/>
          </p:nvPr>
        </p:nvSpPr>
        <p:spPr>
          <a:xfrm>
            <a:off x="1831975" y="868922"/>
            <a:ext cx="1177800" cy="66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/>
          <p:nvPr>
            <p:ph idx="1" type="subTitle"/>
          </p:nvPr>
        </p:nvSpPr>
        <p:spPr>
          <a:xfrm>
            <a:off x="3221811" y="1395575"/>
            <a:ext cx="4090200" cy="45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3"/>
          <p:cNvSpPr/>
          <p:nvPr/>
        </p:nvSpPr>
        <p:spPr>
          <a:xfrm flipH="1" rot="-717756">
            <a:off x="7929854" y="4284011"/>
            <a:ext cx="1566429" cy="941287"/>
          </a:xfrm>
          <a:custGeom>
            <a:rect b="b" l="l" r="r" t="t"/>
            <a:pathLst>
              <a:path extrusionOk="0" h="30932" w="51475">
                <a:moveTo>
                  <a:pt x="6690" y="6949"/>
                </a:moveTo>
                <a:cubicBezTo>
                  <a:pt x="6691" y="6949"/>
                  <a:pt x="6693" y="6949"/>
                  <a:pt x="6696" y="6951"/>
                </a:cubicBezTo>
                <a:lnTo>
                  <a:pt x="6690" y="6951"/>
                </a:lnTo>
                <a:cubicBezTo>
                  <a:pt x="6689" y="6949"/>
                  <a:pt x="6689" y="6949"/>
                  <a:pt x="6690" y="6949"/>
                </a:cubicBezTo>
                <a:close/>
                <a:moveTo>
                  <a:pt x="12884" y="10743"/>
                </a:moveTo>
                <a:lnTo>
                  <a:pt x="12913" y="10754"/>
                </a:lnTo>
                <a:lnTo>
                  <a:pt x="12913" y="10754"/>
                </a:lnTo>
                <a:cubicBezTo>
                  <a:pt x="12913" y="10756"/>
                  <a:pt x="12944" y="10776"/>
                  <a:pt x="12942" y="10776"/>
                </a:cubicBezTo>
                <a:cubicBezTo>
                  <a:pt x="12941" y="10776"/>
                  <a:pt x="12927" y="10768"/>
                  <a:pt x="12884" y="10743"/>
                </a:cubicBezTo>
                <a:close/>
                <a:moveTo>
                  <a:pt x="19039" y="14533"/>
                </a:moveTo>
                <a:cubicBezTo>
                  <a:pt x="19056" y="14543"/>
                  <a:pt x="19070" y="14551"/>
                  <a:pt x="19069" y="14551"/>
                </a:cubicBezTo>
                <a:cubicBezTo>
                  <a:pt x="19068" y="14551"/>
                  <a:pt x="19062" y="14548"/>
                  <a:pt x="19048" y="14542"/>
                </a:cubicBezTo>
                <a:lnTo>
                  <a:pt x="19039" y="14533"/>
                </a:lnTo>
                <a:close/>
                <a:moveTo>
                  <a:pt x="25653" y="17323"/>
                </a:moveTo>
                <a:cubicBezTo>
                  <a:pt x="25655" y="17323"/>
                  <a:pt x="25671" y="17329"/>
                  <a:pt x="25678" y="17330"/>
                </a:cubicBezTo>
                <a:lnTo>
                  <a:pt x="25678" y="17330"/>
                </a:lnTo>
                <a:lnTo>
                  <a:pt x="25678" y="17336"/>
                </a:lnTo>
                <a:lnTo>
                  <a:pt x="25678" y="17336"/>
                </a:lnTo>
                <a:cubicBezTo>
                  <a:pt x="25658" y="17326"/>
                  <a:pt x="25652" y="17323"/>
                  <a:pt x="25653" y="17323"/>
                </a:cubicBezTo>
                <a:close/>
                <a:moveTo>
                  <a:pt x="31263" y="22049"/>
                </a:moveTo>
                <a:cubicBezTo>
                  <a:pt x="31264" y="22049"/>
                  <a:pt x="31269" y="22053"/>
                  <a:pt x="31276" y="22058"/>
                </a:cubicBezTo>
                <a:lnTo>
                  <a:pt x="31276" y="22058"/>
                </a:lnTo>
                <a:lnTo>
                  <a:pt x="31266" y="22052"/>
                </a:lnTo>
                <a:cubicBezTo>
                  <a:pt x="31263" y="22050"/>
                  <a:pt x="31263" y="22049"/>
                  <a:pt x="31263" y="22049"/>
                </a:cubicBezTo>
                <a:close/>
                <a:moveTo>
                  <a:pt x="38477" y="23929"/>
                </a:moveTo>
                <a:cubicBezTo>
                  <a:pt x="38475" y="23929"/>
                  <a:pt x="38488" y="23934"/>
                  <a:pt x="38500" y="23938"/>
                </a:cubicBezTo>
                <a:lnTo>
                  <a:pt x="38500" y="23938"/>
                </a:lnTo>
                <a:lnTo>
                  <a:pt x="38496" y="23935"/>
                </a:lnTo>
                <a:cubicBezTo>
                  <a:pt x="38483" y="23931"/>
                  <a:pt x="38478" y="23929"/>
                  <a:pt x="38477" y="23929"/>
                </a:cubicBezTo>
                <a:close/>
                <a:moveTo>
                  <a:pt x="43536" y="29596"/>
                </a:moveTo>
                <a:lnTo>
                  <a:pt x="43543" y="29603"/>
                </a:lnTo>
                <a:cubicBezTo>
                  <a:pt x="43553" y="29603"/>
                  <a:pt x="43543" y="29598"/>
                  <a:pt x="43536" y="29596"/>
                </a:cubicBezTo>
                <a:close/>
                <a:moveTo>
                  <a:pt x="2344" y="1"/>
                </a:moveTo>
                <a:lnTo>
                  <a:pt x="1" y="4107"/>
                </a:lnTo>
                <a:cubicBezTo>
                  <a:pt x="1" y="4107"/>
                  <a:pt x="41" y="4127"/>
                  <a:pt x="81" y="4167"/>
                </a:cubicBezTo>
                <a:cubicBezTo>
                  <a:pt x="141" y="4207"/>
                  <a:pt x="241" y="4227"/>
                  <a:pt x="321" y="4307"/>
                </a:cubicBezTo>
                <a:cubicBezTo>
                  <a:pt x="361" y="4327"/>
                  <a:pt x="401" y="4367"/>
                  <a:pt x="461" y="4407"/>
                </a:cubicBezTo>
                <a:cubicBezTo>
                  <a:pt x="501" y="4447"/>
                  <a:pt x="542" y="4487"/>
                  <a:pt x="602" y="4527"/>
                </a:cubicBezTo>
                <a:cubicBezTo>
                  <a:pt x="642" y="4567"/>
                  <a:pt x="682" y="4647"/>
                  <a:pt x="742" y="4708"/>
                </a:cubicBezTo>
                <a:cubicBezTo>
                  <a:pt x="762" y="4748"/>
                  <a:pt x="802" y="4808"/>
                  <a:pt x="822" y="4848"/>
                </a:cubicBezTo>
                <a:cubicBezTo>
                  <a:pt x="842" y="4888"/>
                  <a:pt x="882" y="4948"/>
                  <a:pt x="902" y="5008"/>
                </a:cubicBezTo>
                <a:cubicBezTo>
                  <a:pt x="1022" y="5248"/>
                  <a:pt x="1142" y="5649"/>
                  <a:pt x="1323" y="6190"/>
                </a:cubicBezTo>
                <a:cubicBezTo>
                  <a:pt x="1503" y="6750"/>
                  <a:pt x="1723" y="7491"/>
                  <a:pt x="2224" y="8333"/>
                </a:cubicBezTo>
                <a:cubicBezTo>
                  <a:pt x="2344" y="8533"/>
                  <a:pt x="2484" y="8753"/>
                  <a:pt x="2645" y="8954"/>
                </a:cubicBezTo>
                <a:cubicBezTo>
                  <a:pt x="2805" y="9154"/>
                  <a:pt x="2985" y="9334"/>
                  <a:pt x="3165" y="9534"/>
                </a:cubicBezTo>
                <a:cubicBezTo>
                  <a:pt x="3406" y="9735"/>
                  <a:pt x="3626" y="9935"/>
                  <a:pt x="3886" y="10115"/>
                </a:cubicBezTo>
                <a:cubicBezTo>
                  <a:pt x="3946" y="10175"/>
                  <a:pt x="3986" y="10195"/>
                  <a:pt x="4027" y="10215"/>
                </a:cubicBezTo>
                <a:lnTo>
                  <a:pt x="4127" y="10275"/>
                </a:lnTo>
                <a:lnTo>
                  <a:pt x="4367" y="10416"/>
                </a:lnTo>
                <a:lnTo>
                  <a:pt x="4467" y="10476"/>
                </a:lnTo>
                <a:lnTo>
                  <a:pt x="4627" y="10576"/>
                </a:lnTo>
                <a:lnTo>
                  <a:pt x="4667" y="10596"/>
                </a:lnTo>
                <a:lnTo>
                  <a:pt x="4748" y="10636"/>
                </a:lnTo>
                <a:cubicBezTo>
                  <a:pt x="4868" y="10696"/>
                  <a:pt x="4988" y="10756"/>
                  <a:pt x="5108" y="10796"/>
                </a:cubicBezTo>
                <a:cubicBezTo>
                  <a:pt x="5228" y="10856"/>
                  <a:pt x="5348" y="10916"/>
                  <a:pt x="5469" y="10956"/>
                </a:cubicBezTo>
                <a:cubicBezTo>
                  <a:pt x="5609" y="10997"/>
                  <a:pt x="5749" y="11037"/>
                  <a:pt x="5889" y="11077"/>
                </a:cubicBezTo>
                <a:cubicBezTo>
                  <a:pt x="6029" y="11117"/>
                  <a:pt x="6150" y="11157"/>
                  <a:pt x="6290" y="11197"/>
                </a:cubicBezTo>
                <a:cubicBezTo>
                  <a:pt x="6450" y="11217"/>
                  <a:pt x="6590" y="11237"/>
                  <a:pt x="6730" y="11277"/>
                </a:cubicBezTo>
                <a:cubicBezTo>
                  <a:pt x="6950" y="11306"/>
                  <a:pt x="7170" y="11325"/>
                  <a:pt x="7382" y="11325"/>
                </a:cubicBezTo>
                <a:cubicBezTo>
                  <a:pt x="7460" y="11325"/>
                  <a:pt x="7537" y="11322"/>
                  <a:pt x="7612" y="11317"/>
                </a:cubicBezTo>
                <a:cubicBezTo>
                  <a:pt x="7670" y="11321"/>
                  <a:pt x="7727" y="11322"/>
                  <a:pt x="7783" y="11322"/>
                </a:cubicBezTo>
                <a:cubicBezTo>
                  <a:pt x="8028" y="11322"/>
                  <a:pt x="8244" y="11290"/>
                  <a:pt x="8473" y="11257"/>
                </a:cubicBezTo>
                <a:cubicBezTo>
                  <a:pt x="8753" y="11217"/>
                  <a:pt x="9014" y="11157"/>
                  <a:pt x="9254" y="11097"/>
                </a:cubicBezTo>
                <a:cubicBezTo>
                  <a:pt x="9494" y="11037"/>
                  <a:pt x="9755" y="10976"/>
                  <a:pt x="9955" y="10916"/>
                </a:cubicBezTo>
                <a:cubicBezTo>
                  <a:pt x="10135" y="10856"/>
                  <a:pt x="10336" y="10796"/>
                  <a:pt x="10536" y="10716"/>
                </a:cubicBezTo>
                <a:cubicBezTo>
                  <a:pt x="11095" y="10539"/>
                  <a:pt x="11471" y="10471"/>
                  <a:pt x="11813" y="10471"/>
                </a:cubicBezTo>
                <a:cubicBezTo>
                  <a:pt x="11937" y="10471"/>
                  <a:pt x="12056" y="10480"/>
                  <a:pt x="12178" y="10496"/>
                </a:cubicBezTo>
                <a:cubicBezTo>
                  <a:pt x="12198" y="10496"/>
                  <a:pt x="12238" y="10516"/>
                  <a:pt x="12278" y="10516"/>
                </a:cubicBezTo>
                <a:cubicBezTo>
                  <a:pt x="12294" y="10516"/>
                  <a:pt x="12304" y="10513"/>
                  <a:pt x="12319" y="10513"/>
                </a:cubicBezTo>
                <a:cubicBezTo>
                  <a:pt x="12341" y="10513"/>
                  <a:pt x="12375" y="10520"/>
                  <a:pt x="12459" y="10556"/>
                </a:cubicBezTo>
                <a:lnTo>
                  <a:pt x="12759" y="10696"/>
                </a:lnTo>
                <a:lnTo>
                  <a:pt x="12855" y="10732"/>
                </a:lnTo>
                <a:lnTo>
                  <a:pt x="12855" y="10732"/>
                </a:lnTo>
                <a:lnTo>
                  <a:pt x="12859" y="10736"/>
                </a:lnTo>
                <a:lnTo>
                  <a:pt x="12919" y="10776"/>
                </a:lnTo>
                <a:cubicBezTo>
                  <a:pt x="13019" y="10836"/>
                  <a:pt x="13180" y="10896"/>
                  <a:pt x="13260" y="10997"/>
                </a:cubicBezTo>
                <a:cubicBezTo>
                  <a:pt x="13320" y="11037"/>
                  <a:pt x="13360" y="11077"/>
                  <a:pt x="13420" y="11097"/>
                </a:cubicBezTo>
                <a:lnTo>
                  <a:pt x="13540" y="11237"/>
                </a:lnTo>
                <a:cubicBezTo>
                  <a:pt x="13901" y="11577"/>
                  <a:pt x="14121" y="12178"/>
                  <a:pt x="14421" y="13180"/>
                </a:cubicBezTo>
                <a:cubicBezTo>
                  <a:pt x="14702" y="14141"/>
                  <a:pt x="15223" y="15543"/>
                  <a:pt x="16444" y="16504"/>
                </a:cubicBezTo>
                <a:lnTo>
                  <a:pt x="16665" y="16685"/>
                </a:lnTo>
                <a:lnTo>
                  <a:pt x="16785" y="16785"/>
                </a:lnTo>
                <a:cubicBezTo>
                  <a:pt x="16825" y="16805"/>
                  <a:pt x="16845" y="16805"/>
                  <a:pt x="16865" y="16825"/>
                </a:cubicBezTo>
                <a:lnTo>
                  <a:pt x="17205" y="17025"/>
                </a:lnTo>
                <a:lnTo>
                  <a:pt x="17446" y="17185"/>
                </a:lnTo>
                <a:lnTo>
                  <a:pt x="17686" y="17286"/>
                </a:lnTo>
                <a:lnTo>
                  <a:pt x="18147" y="17486"/>
                </a:lnTo>
                <a:cubicBezTo>
                  <a:pt x="18727" y="17704"/>
                  <a:pt x="19374" y="17872"/>
                  <a:pt x="20026" y="17872"/>
                </a:cubicBezTo>
                <a:cubicBezTo>
                  <a:pt x="20094" y="17872"/>
                  <a:pt x="20162" y="17870"/>
                  <a:pt x="20230" y="17866"/>
                </a:cubicBezTo>
                <a:cubicBezTo>
                  <a:pt x="20931" y="17846"/>
                  <a:pt x="21572" y="17706"/>
                  <a:pt x="22112" y="17546"/>
                </a:cubicBezTo>
                <a:cubicBezTo>
                  <a:pt x="22653" y="17366"/>
                  <a:pt x="23114" y="17225"/>
                  <a:pt x="23535" y="17105"/>
                </a:cubicBezTo>
                <a:cubicBezTo>
                  <a:pt x="23861" y="17028"/>
                  <a:pt x="24126" y="16998"/>
                  <a:pt x="24388" y="16998"/>
                </a:cubicBezTo>
                <a:cubicBezTo>
                  <a:pt x="24464" y="16998"/>
                  <a:pt x="24540" y="17001"/>
                  <a:pt x="24616" y="17005"/>
                </a:cubicBezTo>
                <a:cubicBezTo>
                  <a:pt x="24696" y="17025"/>
                  <a:pt x="24796" y="17025"/>
                  <a:pt x="24876" y="17045"/>
                </a:cubicBezTo>
                <a:cubicBezTo>
                  <a:pt x="24937" y="17065"/>
                  <a:pt x="24997" y="17085"/>
                  <a:pt x="25077" y="17085"/>
                </a:cubicBezTo>
                <a:lnTo>
                  <a:pt x="25117" y="17105"/>
                </a:lnTo>
                <a:cubicBezTo>
                  <a:pt x="25137" y="17105"/>
                  <a:pt x="25157" y="17105"/>
                  <a:pt x="25197" y="17125"/>
                </a:cubicBezTo>
                <a:lnTo>
                  <a:pt x="25377" y="17205"/>
                </a:lnTo>
                <a:lnTo>
                  <a:pt x="25678" y="17339"/>
                </a:lnTo>
                <a:lnTo>
                  <a:pt x="25678" y="17346"/>
                </a:lnTo>
                <a:lnTo>
                  <a:pt x="25718" y="17366"/>
                </a:lnTo>
                <a:lnTo>
                  <a:pt x="25778" y="17386"/>
                </a:lnTo>
                <a:lnTo>
                  <a:pt x="25898" y="17466"/>
                </a:lnTo>
                <a:cubicBezTo>
                  <a:pt x="25978" y="17526"/>
                  <a:pt x="26078" y="17566"/>
                  <a:pt x="26138" y="17626"/>
                </a:cubicBezTo>
                <a:lnTo>
                  <a:pt x="26339" y="17786"/>
                </a:lnTo>
                <a:cubicBezTo>
                  <a:pt x="26419" y="17846"/>
                  <a:pt x="26459" y="17906"/>
                  <a:pt x="26519" y="17987"/>
                </a:cubicBezTo>
                <a:cubicBezTo>
                  <a:pt x="26759" y="18247"/>
                  <a:pt x="26959" y="18547"/>
                  <a:pt x="27120" y="18948"/>
                </a:cubicBezTo>
                <a:cubicBezTo>
                  <a:pt x="27280" y="19348"/>
                  <a:pt x="27400" y="19829"/>
                  <a:pt x="27580" y="20350"/>
                </a:cubicBezTo>
                <a:cubicBezTo>
                  <a:pt x="27741" y="20891"/>
                  <a:pt x="27981" y="21471"/>
                  <a:pt x="28321" y="22012"/>
                </a:cubicBezTo>
                <a:lnTo>
                  <a:pt x="28602" y="22413"/>
                </a:lnTo>
                <a:lnTo>
                  <a:pt x="28922" y="22773"/>
                </a:lnTo>
                <a:cubicBezTo>
                  <a:pt x="29022" y="22914"/>
                  <a:pt x="29163" y="23014"/>
                  <a:pt x="29303" y="23134"/>
                </a:cubicBezTo>
                <a:cubicBezTo>
                  <a:pt x="29423" y="23234"/>
                  <a:pt x="29583" y="23374"/>
                  <a:pt x="29703" y="23434"/>
                </a:cubicBezTo>
                <a:lnTo>
                  <a:pt x="30024" y="23635"/>
                </a:lnTo>
                <a:lnTo>
                  <a:pt x="30184" y="23735"/>
                </a:lnTo>
                <a:cubicBezTo>
                  <a:pt x="30180" y="23732"/>
                  <a:pt x="30177" y="23731"/>
                  <a:pt x="30176" y="23731"/>
                </a:cubicBezTo>
                <a:cubicBezTo>
                  <a:pt x="30170" y="23731"/>
                  <a:pt x="30242" y="23778"/>
                  <a:pt x="30260" y="23778"/>
                </a:cubicBezTo>
                <a:cubicBezTo>
                  <a:pt x="30263" y="23778"/>
                  <a:pt x="30264" y="23777"/>
                  <a:pt x="30264" y="23775"/>
                </a:cubicBezTo>
                <a:lnTo>
                  <a:pt x="30304" y="23795"/>
                </a:lnTo>
                <a:lnTo>
                  <a:pt x="30344" y="23815"/>
                </a:lnTo>
                <a:lnTo>
                  <a:pt x="30444" y="23875"/>
                </a:lnTo>
                <a:cubicBezTo>
                  <a:pt x="30725" y="23995"/>
                  <a:pt x="31005" y="24115"/>
                  <a:pt x="31306" y="24195"/>
                </a:cubicBezTo>
                <a:cubicBezTo>
                  <a:pt x="31606" y="24296"/>
                  <a:pt x="31927" y="24336"/>
                  <a:pt x="32247" y="24376"/>
                </a:cubicBezTo>
                <a:cubicBezTo>
                  <a:pt x="32387" y="24396"/>
                  <a:pt x="32547" y="24396"/>
                  <a:pt x="32708" y="24396"/>
                </a:cubicBezTo>
                <a:cubicBezTo>
                  <a:pt x="32868" y="24396"/>
                  <a:pt x="33008" y="24396"/>
                  <a:pt x="33148" y="24376"/>
                </a:cubicBezTo>
                <a:cubicBezTo>
                  <a:pt x="33769" y="24316"/>
                  <a:pt x="34290" y="24155"/>
                  <a:pt x="34771" y="24015"/>
                </a:cubicBezTo>
                <a:cubicBezTo>
                  <a:pt x="35271" y="23855"/>
                  <a:pt x="35692" y="23715"/>
                  <a:pt x="36093" y="23635"/>
                </a:cubicBezTo>
                <a:cubicBezTo>
                  <a:pt x="36313" y="23574"/>
                  <a:pt x="36493" y="23554"/>
                  <a:pt x="36693" y="23534"/>
                </a:cubicBezTo>
                <a:lnTo>
                  <a:pt x="36974" y="23534"/>
                </a:lnTo>
                <a:cubicBezTo>
                  <a:pt x="37074" y="23534"/>
                  <a:pt x="37174" y="23534"/>
                  <a:pt x="37254" y="23554"/>
                </a:cubicBezTo>
                <a:lnTo>
                  <a:pt x="37535" y="23595"/>
                </a:lnTo>
                <a:cubicBezTo>
                  <a:pt x="37615" y="23615"/>
                  <a:pt x="37695" y="23635"/>
                  <a:pt x="37775" y="23655"/>
                </a:cubicBezTo>
                <a:cubicBezTo>
                  <a:pt x="37935" y="23675"/>
                  <a:pt x="38176" y="23795"/>
                  <a:pt x="38376" y="23875"/>
                </a:cubicBezTo>
                <a:lnTo>
                  <a:pt x="38456" y="23915"/>
                </a:lnTo>
                <a:lnTo>
                  <a:pt x="38496" y="23935"/>
                </a:lnTo>
                <a:lnTo>
                  <a:pt x="38516" y="23935"/>
                </a:lnTo>
                <a:cubicBezTo>
                  <a:pt x="38520" y="23939"/>
                  <a:pt x="38519" y="23941"/>
                  <a:pt x="38515" y="23941"/>
                </a:cubicBezTo>
                <a:cubicBezTo>
                  <a:pt x="38512" y="23941"/>
                  <a:pt x="38506" y="23940"/>
                  <a:pt x="38500" y="23938"/>
                </a:cubicBezTo>
                <a:lnTo>
                  <a:pt x="38500" y="23938"/>
                </a:lnTo>
                <a:lnTo>
                  <a:pt x="38616" y="24015"/>
                </a:lnTo>
                <a:lnTo>
                  <a:pt x="38857" y="24155"/>
                </a:lnTo>
                <a:cubicBezTo>
                  <a:pt x="39037" y="24255"/>
                  <a:pt x="39157" y="24376"/>
                  <a:pt x="39317" y="24496"/>
                </a:cubicBezTo>
                <a:cubicBezTo>
                  <a:pt x="39838" y="24997"/>
                  <a:pt x="40158" y="25678"/>
                  <a:pt x="40399" y="26459"/>
                </a:cubicBezTo>
                <a:cubicBezTo>
                  <a:pt x="40639" y="27240"/>
                  <a:pt x="40799" y="28161"/>
                  <a:pt x="41300" y="28902"/>
                </a:cubicBezTo>
                <a:cubicBezTo>
                  <a:pt x="41420" y="29082"/>
                  <a:pt x="41500" y="29303"/>
                  <a:pt x="41641" y="29463"/>
                </a:cubicBezTo>
                <a:lnTo>
                  <a:pt x="41861" y="29703"/>
                </a:lnTo>
                <a:cubicBezTo>
                  <a:pt x="41941" y="29783"/>
                  <a:pt x="42101" y="29803"/>
                  <a:pt x="42181" y="29863"/>
                </a:cubicBezTo>
                <a:cubicBezTo>
                  <a:pt x="42261" y="29944"/>
                  <a:pt x="42382" y="29984"/>
                  <a:pt x="42462" y="30044"/>
                </a:cubicBezTo>
                <a:cubicBezTo>
                  <a:pt x="42542" y="30104"/>
                  <a:pt x="42642" y="30124"/>
                  <a:pt x="42722" y="30184"/>
                </a:cubicBezTo>
                <a:lnTo>
                  <a:pt x="42962" y="30324"/>
                </a:lnTo>
                <a:lnTo>
                  <a:pt x="43022" y="30344"/>
                </a:lnTo>
                <a:lnTo>
                  <a:pt x="43043" y="30364"/>
                </a:lnTo>
                <a:cubicBezTo>
                  <a:pt x="43043" y="30364"/>
                  <a:pt x="43081" y="30390"/>
                  <a:pt x="43086" y="30390"/>
                </a:cubicBezTo>
                <a:cubicBezTo>
                  <a:pt x="43087" y="30390"/>
                  <a:pt x="43087" y="30388"/>
                  <a:pt x="43083" y="30384"/>
                </a:cubicBezTo>
                <a:lnTo>
                  <a:pt x="43103" y="30384"/>
                </a:lnTo>
                <a:lnTo>
                  <a:pt x="43243" y="30444"/>
                </a:lnTo>
                <a:cubicBezTo>
                  <a:pt x="43856" y="30769"/>
                  <a:pt x="44550" y="30931"/>
                  <a:pt x="45193" y="30931"/>
                </a:cubicBezTo>
                <a:cubicBezTo>
                  <a:pt x="45265" y="30931"/>
                  <a:pt x="45336" y="30929"/>
                  <a:pt x="45406" y="30925"/>
                </a:cubicBezTo>
                <a:cubicBezTo>
                  <a:pt x="46107" y="30885"/>
                  <a:pt x="46708" y="30705"/>
                  <a:pt x="47229" y="30544"/>
                </a:cubicBezTo>
                <a:cubicBezTo>
                  <a:pt x="47769" y="30384"/>
                  <a:pt x="48230" y="30224"/>
                  <a:pt x="48671" y="30144"/>
                </a:cubicBezTo>
                <a:cubicBezTo>
                  <a:pt x="48955" y="30083"/>
                  <a:pt x="49224" y="30059"/>
                  <a:pt x="49471" y="30059"/>
                </a:cubicBezTo>
                <a:cubicBezTo>
                  <a:pt x="49954" y="30059"/>
                  <a:pt x="50355" y="30151"/>
                  <a:pt x="50633" y="30244"/>
                </a:cubicBezTo>
                <a:cubicBezTo>
                  <a:pt x="50854" y="30304"/>
                  <a:pt x="51014" y="30404"/>
                  <a:pt x="51134" y="30444"/>
                </a:cubicBezTo>
                <a:cubicBezTo>
                  <a:pt x="51254" y="30504"/>
                  <a:pt x="51314" y="30524"/>
                  <a:pt x="51314" y="30524"/>
                </a:cubicBezTo>
                <a:lnTo>
                  <a:pt x="51475" y="30204"/>
                </a:lnTo>
                <a:cubicBezTo>
                  <a:pt x="51475" y="30204"/>
                  <a:pt x="51415" y="30164"/>
                  <a:pt x="51294" y="30124"/>
                </a:cubicBezTo>
                <a:cubicBezTo>
                  <a:pt x="51174" y="30064"/>
                  <a:pt x="51034" y="29964"/>
                  <a:pt x="50794" y="29863"/>
                </a:cubicBezTo>
                <a:cubicBezTo>
                  <a:pt x="50673" y="29823"/>
                  <a:pt x="50533" y="29763"/>
                  <a:pt x="50373" y="29723"/>
                </a:cubicBezTo>
                <a:cubicBezTo>
                  <a:pt x="50213" y="29663"/>
                  <a:pt x="50053" y="29643"/>
                  <a:pt x="49872" y="29603"/>
                </a:cubicBezTo>
                <a:cubicBezTo>
                  <a:pt x="49672" y="29563"/>
                  <a:pt x="49472" y="29583"/>
                  <a:pt x="49251" y="29563"/>
                </a:cubicBezTo>
                <a:cubicBezTo>
                  <a:pt x="49051" y="29563"/>
                  <a:pt x="48811" y="29563"/>
                  <a:pt x="48570" y="29603"/>
                </a:cubicBezTo>
                <a:cubicBezTo>
                  <a:pt x="48090" y="29663"/>
                  <a:pt x="47589" y="29803"/>
                  <a:pt x="47068" y="29924"/>
                </a:cubicBezTo>
                <a:cubicBezTo>
                  <a:pt x="46528" y="30044"/>
                  <a:pt x="45967" y="30164"/>
                  <a:pt x="45386" y="30164"/>
                </a:cubicBezTo>
                <a:cubicBezTo>
                  <a:pt x="44805" y="30144"/>
                  <a:pt x="44224" y="29984"/>
                  <a:pt x="43663" y="29663"/>
                </a:cubicBezTo>
                <a:lnTo>
                  <a:pt x="43543" y="29603"/>
                </a:lnTo>
                <a:cubicBezTo>
                  <a:pt x="43530" y="29596"/>
                  <a:pt x="43528" y="29594"/>
                  <a:pt x="43530" y="29594"/>
                </a:cubicBezTo>
                <a:cubicBezTo>
                  <a:pt x="43531" y="29594"/>
                  <a:pt x="43533" y="29595"/>
                  <a:pt x="43536" y="29596"/>
                </a:cubicBezTo>
                <a:lnTo>
                  <a:pt x="43536" y="29596"/>
                </a:lnTo>
                <a:lnTo>
                  <a:pt x="43523" y="29583"/>
                </a:lnTo>
                <a:lnTo>
                  <a:pt x="43463" y="29543"/>
                </a:lnTo>
                <a:lnTo>
                  <a:pt x="43243" y="29383"/>
                </a:lnTo>
                <a:cubicBezTo>
                  <a:pt x="43183" y="29343"/>
                  <a:pt x="43083" y="29283"/>
                  <a:pt x="43022" y="29223"/>
                </a:cubicBezTo>
                <a:lnTo>
                  <a:pt x="42862" y="29062"/>
                </a:lnTo>
                <a:lnTo>
                  <a:pt x="42682" y="28902"/>
                </a:lnTo>
                <a:lnTo>
                  <a:pt x="42542" y="28722"/>
                </a:lnTo>
                <a:cubicBezTo>
                  <a:pt x="42422" y="28602"/>
                  <a:pt x="42342" y="28441"/>
                  <a:pt x="42261" y="28301"/>
                </a:cubicBezTo>
                <a:cubicBezTo>
                  <a:pt x="41921" y="27720"/>
                  <a:pt x="41761" y="26979"/>
                  <a:pt x="41560" y="26138"/>
                </a:cubicBezTo>
                <a:cubicBezTo>
                  <a:pt x="41380" y="25317"/>
                  <a:pt x="41020" y="24316"/>
                  <a:pt x="40299" y="23534"/>
                </a:cubicBezTo>
                <a:cubicBezTo>
                  <a:pt x="40098" y="23354"/>
                  <a:pt x="39918" y="23154"/>
                  <a:pt x="39698" y="23014"/>
                </a:cubicBezTo>
                <a:lnTo>
                  <a:pt x="39377" y="22773"/>
                </a:lnTo>
                <a:lnTo>
                  <a:pt x="39217" y="22673"/>
                </a:lnTo>
                <a:lnTo>
                  <a:pt x="39017" y="22573"/>
                </a:lnTo>
                <a:cubicBezTo>
                  <a:pt x="38796" y="22453"/>
                  <a:pt x="38636" y="22353"/>
                  <a:pt x="38336" y="22253"/>
                </a:cubicBezTo>
                <a:lnTo>
                  <a:pt x="37915" y="22092"/>
                </a:lnTo>
                <a:lnTo>
                  <a:pt x="37495" y="22012"/>
                </a:lnTo>
                <a:cubicBezTo>
                  <a:pt x="37224" y="21960"/>
                  <a:pt x="36953" y="21938"/>
                  <a:pt x="36686" y="21938"/>
                </a:cubicBezTo>
                <a:cubicBezTo>
                  <a:pt x="35825" y="21938"/>
                  <a:pt x="34998" y="22165"/>
                  <a:pt x="34310" y="22333"/>
                </a:cubicBezTo>
                <a:cubicBezTo>
                  <a:pt x="33804" y="22454"/>
                  <a:pt x="33347" y="22532"/>
                  <a:pt x="32918" y="22532"/>
                </a:cubicBezTo>
                <a:cubicBezTo>
                  <a:pt x="32565" y="22532"/>
                  <a:pt x="32232" y="22479"/>
                  <a:pt x="31907" y="22353"/>
                </a:cubicBezTo>
                <a:cubicBezTo>
                  <a:pt x="31726" y="22313"/>
                  <a:pt x="31546" y="22193"/>
                  <a:pt x="31366" y="22112"/>
                </a:cubicBezTo>
                <a:lnTo>
                  <a:pt x="31306" y="22072"/>
                </a:lnTo>
                <a:lnTo>
                  <a:pt x="31145" y="21952"/>
                </a:lnTo>
                <a:lnTo>
                  <a:pt x="30825" y="21732"/>
                </a:lnTo>
                <a:cubicBezTo>
                  <a:pt x="30745" y="21672"/>
                  <a:pt x="30705" y="21612"/>
                  <a:pt x="30645" y="21552"/>
                </a:cubicBezTo>
                <a:cubicBezTo>
                  <a:pt x="30585" y="21512"/>
                  <a:pt x="30525" y="21451"/>
                  <a:pt x="30464" y="21371"/>
                </a:cubicBezTo>
                <a:lnTo>
                  <a:pt x="30304" y="21171"/>
                </a:lnTo>
                <a:lnTo>
                  <a:pt x="30164" y="20911"/>
                </a:lnTo>
                <a:cubicBezTo>
                  <a:pt x="29984" y="20590"/>
                  <a:pt x="29844" y="20210"/>
                  <a:pt x="29743" y="19729"/>
                </a:cubicBezTo>
                <a:cubicBezTo>
                  <a:pt x="29623" y="19268"/>
                  <a:pt x="29503" y="18748"/>
                  <a:pt x="29323" y="18167"/>
                </a:cubicBezTo>
                <a:cubicBezTo>
                  <a:pt x="29163" y="17606"/>
                  <a:pt x="28862" y="16985"/>
                  <a:pt x="28442" y="16444"/>
                </a:cubicBezTo>
                <a:cubicBezTo>
                  <a:pt x="28321" y="16304"/>
                  <a:pt x="28221" y="16164"/>
                  <a:pt x="28101" y="16044"/>
                </a:cubicBezTo>
                <a:lnTo>
                  <a:pt x="27721" y="15703"/>
                </a:lnTo>
                <a:cubicBezTo>
                  <a:pt x="27600" y="15563"/>
                  <a:pt x="27460" y="15483"/>
                  <a:pt x="27320" y="15383"/>
                </a:cubicBezTo>
                <a:lnTo>
                  <a:pt x="27120" y="15243"/>
                </a:lnTo>
                <a:lnTo>
                  <a:pt x="27020" y="15182"/>
                </a:lnTo>
                <a:lnTo>
                  <a:pt x="26959" y="15142"/>
                </a:lnTo>
                <a:lnTo>
                  <a:pt x="26939" y="15122"/>
                </a:lnTo>
                <a:cubicBezTo>
                  <a:pt x="26933" y="15119"/>
                  <a:pt x="26930" y="15118"/>
                  <a:pt x="26929" y="15118"/>
                </a:cubicBezTo>
                <a:cubicBezTo>
                  <a:pt x="26928" y="15118"/>
                  <a:pt x="26934" y="15122"/>
                  <a:pt x="26934" y="15122"/>
                </a:cubicBezTo>
                <a:cubicBezTo>
                  <a:pt x="26934" y="15122"/>
                  <a:pt x="26919" y="15112"/>
                  <a:pt x="26839" y="15062"/>
                </a:cubicBezTo>
                <a:lnTo>
                  <a:pt x="26499" y="14882"/>
                </a:lnTo>
                <a:lnTo>
                  <a:pt x="26319" y="14802"/>
                </a:lnTo>
                <a:cubicBezTo>
                  <a:pt x="26299" y="14782"/>
                  <a:pt x="26258" y="14762"/>
                  <a:pt x="26218" y="14742"/>
                </a:cubicBezTo>
                <a:lnTo>
                  <a:pt x="26078" y="14702"/>
                </a:lnTo>
                <a:cubicBezTo>
                  <a:pt x="25898" y="14622"/>
                  <a:pt x="25718" y="14562"/>
                  <a:pt x="25537" y="14502"/>
                </a:cubicBezTo>
                <a:cubicBezTo>
                  <a:pt x="25357" y="14461"/>
                  <a:pt x="25177" y="14441"/>
                  <a:pt x="24997" y="14401"/>
                </a:cubicBezTo>
                <a:cubicBezTo>
                  <a:pt x="24684" y="14346"/>
                  <a:pt x="24364" y="14321"/>
                  <a:pt x="24050" y="14321"/>
                </a:cubicBezTo>
                <a:cubicBezTo>
                  <a:pt x="23680" y="14321"/>
                  <a:pt x="23319" y="14356"/>
                  <a:pt x="22994" y="14421"/>
                </a:cubicBezTo>
                <a:cubicBezTo>
                  <a:pt x="22373" y="14542"/>
                  <a:pt x="21852" y="14682"/>
                  <a:pt x="21391" y="14782"/>
                </a:cubicBezTo>
                <a:cubicBezTo>
                  <a:pt x="20931" y="14882"/>
                  <a:pt x="20550" y="14922"/>
                  <a:pt x="20230" y="14922"/>
                </a:cubicBezTo>
                <a:cubicBezTo>
                  <a:pt x="19909" y="14922"/>
                  <a:pt x="19629" y="14802"/>
                  <a:pt x="19329" y="14682"/>
                </a:cubicBezTo>
                <a:lnTo>
                  <a:pt x="19088" y="14562"/>
                </a:lnTo>
                <a:lnTo>
                  <a:pt x="19038" y="14532"/>
                </a:lnTo>
                <a:lnTo>
                  <a:pt x="19038" y="14532"/>
                </a:lnTo>
                <a:lnTo>
                  <a:pt x="19028" y="14522"/>
                </a:lnTo>
                <a:lnTo>
                  <a:pt x="18988" y="14502"/>
                </a:lnTo>
                <a:lnTo>
                  <a:pt x="18908" y="14441"/>
                </a:lnTo>
                <a:lnTo>
                  <a:pt x="18607" y="14221"/>
                </a:lnTo>
                <a:cubicBezTo>
                  <a:pt x="18587" y="14201"/>
                  <a:pt x="18547" y="14181"/>
                  <a:pt x="18527" y="14181"/>
                </a:cubicBezTo>
                <a:lnTo>
                  <a:pt x="18507" y="14141"/>
                </a:lnTo>
                <a:cubicBezTo>
                  <a:pt x="18487" y="14121"/>
                  <a:pt x="18467" y="14101"/>
                  <a:pt x="18467" y="14081"/>
                </a:cubicBezTo>
                <a:cubicBezTo>
                  <a:pt x="18387" y="14021"/>
                  <a:pt x="18307" y="13881"/>
                  <a:pt x="18207" y="13780"/>
                </a:cubicBezTo>
                <a:cubicBezTo>
                  <a:pt x="18167" y="13720"/>
                  <a:pt x="18147" y="13660"/>
                  <a:pt x="18107" y="13600"/>
                </a:cubicBezTo>
                <a:cubicBezTo>
                  <a:pt x="18067" y="13540"/>
                  <a:pt x="18027" y="13460"/>
                  <a:pt x="18007" y="13380"/>
                </a:cubicBezTo>
                <a:cubicBezTo>
                  <a:pt x="17866" y="13100"/>
                  <a:pt x="17766" y="12739"/>
                  <a:pt x="17666" y="12278"/>
                </a:cubicBezTo>
                <a:cubicBezTo>
                  <a:pt x="17606" y="12038"/>
                  <a:pt x="17546" y="11798"/>
                  <a:pt x="17486" y="11577"/>
                </a:cubicBezTo>
                <a:cubicBezTo>
                  <a:pt x="17406" y="11297"/>
                  <a:pt x="17346" y="11037"/>
                  <a:pt x="17225" y="10736"/>
                </a:cubicBezTo>
                <a:cubicBezTo>
                  <a:pt x="17145" y="10456"/>
                  <a:pt x="17005" y="10155"/>
                  <a:pt x="16865" y="9855"/>
                </a:cubicBezTo>
                <a:cubicBezTo>
                  <a:pt x="16685" y="9574"/>
                  <a:pt x="16524" y="9254"/>
                  <a:pt x="16304" y="8994"/>
                </a:cubicBezTo>
                <a:cubicBezTo>
                  <a:pt x="16184" y="8873"/>
                  <a:pt x="16084" y="8733"/>
                  <a:pt x="15964" y="8613"/>
                </a:cubicBezTo>
                <a:lnTo>
                  <a:pt x="15583" y="8253"/>
                </a:lnTo>
                <a:cubicBezTo>
                  <a:pt x="15343" y="8012"/>
                  <a:pt x="15082" y="7872"/>
                  <a:pt x="14822" y="7672"/>
                </a:cubicBezTo>
                <a:lnTo>
                  <a:pt x="14722" y="7612"/>
                </a:lnTo>
                <a:lnTo>
                  <a:pt x="14662" y="7572"/>
                </a:lnTo>
                <a:lnTo>
                  <a:pt x="14642" y="7572"/>
                </a:lnTo>
                <a:lnTo>
                  <a:pt x="14522" y="7491"/>
                </a:lnTo>
                <a:lnTo>
                  <a:pt x="14361" y="7411"/>
                </a:lnTo>
                <a:lnTo>
                  <a:pt x="14061" y="7251"/>
                </a:lnTo>
                <a:cubicBezTo>
                  <a:pt x="14001" y="7211"/>
                  <a:pt x="13761" y="7131"/>
                  <a:pt x="13600" y="7071"/>
                </a:cubicBezTo>
                <a:cubicBezTo>
                  <a:pt x="13420" y="7011"/>
                  <a:pt x="13240" y="6951"/>
                  <a:pt x="13060" y="6891"/>
                </a:cubicBezTo>
                <a:cubicBezTo>
                  <a:pt x="12563" y="6766"/>
                  <a:pt x="12030" y="6690"/>
                  <a:pt x="11536" y="6690"/>
                </a:cubicBezTo>
                <a:cubicBezTo>
                  <a:pt x="11392" y="6690"/>
                  <a:pt x="11252" y="6697"/>
                  <a:pt x="11117" y="6710"/>
                </a:cubicBezTo>
                <a:cubicBezTo>
                  <a:pt x="10796" y="6730"/>
                  <a:pt x="10536" y="6790"/>
                  <a:pt x="10255" y="6831"/>
                </a:cubicBezTo>
                <a:cubicBezTo>
                  <a:pt x="10015" y="6871"/>
                  <a:pt x="9735" y="6931"/>
                  <a:pt x="9534" y="6991"/>
                </a:cubicBezTo>
                <a:cubicBezTo>
                  <a:pt x="8749" y="7183"/>
                  <a:pt x="8191" y="7299"/>
                  <a:pt x="7822" y="7299"/>
                </a:cubicBezTo>
                <a:cubicBezTo>
                  <a:pt x="7768" y="7299"/>
                  <a:pt x="7718" y="7296"/>
                  <a:pt x="7672" y="7291"/>
                </a:cubicBezTo>
                <a:cubicBezTo>
                  <a:pt x="7572" y="7271"/>
                  <a:pt x="7471" y="7271"/>
                  <a:pt x="7391" y="7251"/>
                </a:cubicBezTo>
                <a:cubicBezTo>
                  <a:pt x="7351" y="7231"/>
                  <a:pt x="7311" y="7231"/>
                  <a:pt x="7271" y="7211"/>
                </a:cubicBezTo>
                <a:lnTo>
                  <a:pt x="7131" y="7171"/>
                </a:lnTo>
                <a:cubicBezTo>
                  <a:pt x="7091" y="7151"/>
                  <a:pt x="7051" y="7131"/>
                  <a:pt x="7011" y="7111"/>
                </a:cubicBezTo>
                <a:cubicBezTo>
                  <a:pt x="6971" y="7091"/>
                  <a:pt x="6931" y="7071"/>
                  <a:pt x="6871" y="7051"/>
                </a:cubicBezTo>
                <a:lnTo>
                  <a:pt x="6826" y="7021"/>
                </a:lnTo>
                <a:lnTo>
                  <a:pt x="6826" y="7021"/>
                </a:lnTo>
                <a:cubicBezTo>
                  <a:pt x="6831" y="7024"/>
                  <a:pt x="6835" y="7026"/>
                  <a:pt x="6835" y="7026"/>
                </a:cubicBezTo>
                <a:cubicBezTo>
                  <a:pt x="6835" y="7026"/>
                  <a:pt x="6828" y="7022"/>
                  <a:pt x="6811" y="7011"/>
                </a:cubicBezTo>
                <a:lnTo>
                  <a:pt x="6811" y="7011"/>
                </a:lnTo>
                <a:lnTo>
                  <a:pt x="6811" y="7011"/>
                </a:lnTo>
                <a:lnTo>
                  <a:pt x="6811" y="7011"/>
                </a:lnTo>
                <a:lnTo>
                  <a:pt x="6791" y="6991"/>
                </a:lnTo>
                <a:lnTo>
                  <a:pt x="6750" y="6971"/>
                </a:lnTo>
                <a:lnTo>
                  <a:pt x="6750" y="6971"/>
                </a:lnTo>
                <a:lnTo>
                  <a:pt x="6710" y="6951"/>
                </a:lnTo>
                <a:lnTo>
                  <a:pt x="6710" y="6951"/>
                </a:lnTo>
                <a:lnTo>
                  <a:pt x="6670" y="6931"/>
                </a:lnTo>
                <a:lnTo>
                  <a:pt x="6470" y="6770"/>
                </a:lnTo>
                <a:lnTo>
                  <a:pt x="6350" y="6690"/>
                </a:lnTo>
                <a:cubicBezTo>
                  <a:pt x="6310" y="6670"/>
                  <a:pt x="6270" y="6650"/>
                  <a:pt x="6290" y="6630"/>
                </a:cubicBezTo>
                <a:cubicBezTo>
                  <a:pt x="6270" y="6590"/>
                  <a:pt x="6250" y="6570"/>
                  <a:pt x="6210" y="6550"/>
                </a:cubicBezTo>
                <a:cubicBezTo>
                  <a:pt x="6170" y="6490"/>
                  <a:pt x="6130" y="6430"/>
                  <a:pt x="6090" y="6370"/>
                </a:cubicBezTo>
                <a:cubicBezTo>
                  <a:pt x="6049" y="6310"/>
                  <a:pt x="6029" y="6230"/>
                  <a:pt x="5989" y="6190"/>
                </a:cubicBezTo>
                <a:cubicBezTo>
                  <a:pt x="5849" y="5909"/>
                  <a:pt x="5749" y="5529"/>
                  <a:pt x="5629" y="5008"/>
                </a:cubicBezTo>
                <a:cubicBezTo>
                  <a:pt x="5489" y="4507"/>
                  <a:pt x="5368" y="3946"/>
                  <a:pt x="5148" y="3326"/>
                </a:cubicBezTo>
                <a:cubicBezTo>
                  <a:pt x="5088" y="3185"/>
                  <a:pt x="5028" y="3025"/>
                  <a:pt x="4968" y="2885"/>
                </a:cubicBezTo>
                <a:cubicBezTo>
                  <a:pt x="4888" y="2745"/>
                  <a:pt x="4828" y="2605"/>
                  <a:pt x="4748" y="2464"/>
                </a:cubicBezTo>
                <a:cubicBezTo>
                  <a:pt x="4587" y="2184"/>
                  <a:pt x="4447" y="1924"/>
                  <a:pt x="4267" y="1703"/>
                </a:cubicBezTo>
                <a:cubicBezTo>
                  <a:pt x="4087" y="1483"/>
                  <a:pt x="3926" y="1263"/>
                  <a:pt x="3746" y="1102"/>
                </a:cubicBezTo>
                <a:cubicBezTo>
                  <a:pt x="3586" y="942"/>
                  <a:pt x="3426" y="782"/>
                  <a:pt x="3265" y="662"/>
                </a:cubicBezTo>
                <a:cubicBezTo>
                  <a:pt x="2985" y="421"/>
                  <a:pt x="2745" y="281"/>
                  <a:pt x="2584" y="161"/>
                </a:cubicBezTo>
                <a:cubicBezTo>
                  <a:pt x="2424" y="61"/>
                  <a:pt x="2344" y="1"/>
                  <a:pt x="234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3"/>
          <p:cNvSpPr/>
          <p:nvPr/>
        </p:nvSpPr>
        <p:spPr>
          <a:xfrm>
            <a:off x="7385102" y="-244775"/>
            <a:ext cx="2329097" cy="798558"/>
          </a:xfrm>
          <a:custGeom>
            <a:rect b="b" l="l" r="r" t="t"/>
            <a:pathLst>
              <a:path extrusionOk="0" h="17728" w="51706">
                <a:moveTo>
                  <a:pt x="26194" y="1"/>
                </a:moveTo>
                <a:cubicBezTo>
                  <a:pt x="25258" y="1"/>
                  <a:pt x="24283" y="160"/>
                  <a:pt x="23309" y="559"/>
                </a:cubicBezTo>
                <a:cubicBezTo>
                  <a:pt x="21229" y="1411"/>
                  <a:pt x="19926" y="2890"/>
                  <a:pt x="19600" y="4745"/>
                </a:cubicBezTo>
                <a:cubicBezTo>
                  <a:pt x="19349" y="6298"/>
                  <a:pt x="19876" y="8003"/>
                  <a:pt x="20903" y="8880"/>
                </a:cubicBezTo>
                <a:cubicBezTo>
                  <a:pt x="21630" y="9532"/>
                  <a:pt x="22983" y="10033"/>
                  <a:pt x="24287" y="10033"/>
                </a:cubicBezTo>
                <a:cubicBezTo>
                  <a:pt x="24638" y="10033"/>
                  <a:pt x="25014" y="9983"/>
                  <a:pt x="25339" y="9908"/>
                </a:cubicBezTo>
                <a:cubicBezTo>
                  <a:pt x="26542" y="9607"/>
                  <a:pt x="27445" y="8805"/>
                  <a:pt x="27946" y="7577"/>
                </a:cubicBezTo>
                <a:cubicBezTo>
                  <a:pt x="28397" y="6424"/>
                  <a:pt x="28272" y="5296"/>
                  <a:pt x="27595" y="4469"/>
                </a:cubicBezTo>
                <a:cubicBezTo>
                  <a:pt x="27103" y="3870"/>
                  <a:pt x="26374" y="3509"/>
                  <a:pt x="25657" y="3509"/>
                </a:cubicBezTo>
                <a:cubicBezTo>
                  <a:pt x="25534" y="3509"/>
                  <a:pt x="25411" y="3519"/>
                  <a:pt x="25289" y="3542"/>
                </a:cubicBezTo>
                <a:cubicBezTo>
                  <a:pt x="24587" y="3667"/>
                  <a:pt x="24061" y="4168"/>
                  <a:pt x="23785" y="4945"/>
                </a:cubicBezTo>
                <a:cubicBezTo>
                  <a:pt x="23785" y="4970"/>
                  <a:pt x="23811" y="5020"/>
                  <a:pt x="23861" y="5045"/>
                </a:cubicBezTo>
                <a:cubicBezTo>
                  <a:pt x="23874" y="5052"/>
                  <a:pt x="23887" y="5055"/>
                  <a:pt x="23900" y="5055"/>
                </a:cubicBezTo>
                <a:cubicBezTo>
                  <a:pt x="23934" y="5055"/>
                  <a:pt x="23961" y="5032"/>
                  <a:pt x="23961" y="4995"/>
                </a:cubicBezTo>
                <a:cubicBezTo>
                  <a:pt x="24186" y="4293"/>
                  <a:pt x="24688" y="3842"/>
                  <a:pt x="25314" y="3717"/>
                </a:cubicBezTo>
                <a:cubicBezTo>
                  <a:pt x="25424" y="3699"/>
                  <a:pt x="25535" y="3691"/>
                  <a:pt x="25645" y="3691"/>
                </a:cubicBezTo>
                <a:cubicBezTo>
                  <a:pt x="26319" y="3691"/>
                  <a:pt x="26996" y="4013"/>
                  <a:pt x="27470" y="4594"/>
                </a:cubicBezTo>
                <a:cubicBezTo>
                  <a:pt x="27846" y="5045"/>
                  <a:pt x="28372" y="6023"/>
                  <a:pt x="27770" y="7502"/>
                </a:cubicBezTo>
                <a:cubicBezTo>
                  <a:pt x="27294" y="8705"/>
                  <a:pt x="26467" y="9456"/>
                  <a:pt x="25289" y="9732"/>
                </a:cubicBezTo>
                <a:cubicBezTo>
                  <a:pt x="24948" y="9819"/>
                  <a:pt x="24600" y="9857"/>
                  <a:pt x="24257" y="9857"/>
                </a:cubicBezTo>
                <a:cubicBezTo>
                  <a:pt x="22911" y="9857"/>
                  <a:pt x="21628" y="9274"/>
                  <a:pt x="21029" y="8755"/>
                </a:cubicBezTo>
                <a:cubicBezTo>
                  <a:pt x="20227" y="8078"/>
                  <a:pt x="19500" y="6524"/>
                  <a:pt x="19800" y="4770"/>
                </a:cubicBezTo>
                <a:cubicBezTo>
                  <a:pt x="20076" y="2990"/>
                  <a:pt x="21354" y="1562"/>
                  <a:pt x="23384" y="709"/>
                </a:cubicBezTo>
                <a:cubicBezTo>
                  <a:pt x="24326" y="326"/>
                  <a:pt x="25269" y="172"/>
                  <a:pt x="26176" y="172"/>
                </a:cubicBezTo>
                <a:cubicBezTo>
                  <a:pt x="29829" y="172"/>
                  <a:pt x="32893" y="2669"/>
                  <a:pt x="32933" y="2689"/>
                </a:cubicBezTo>
                <a:cubicBezTo>
                  <a:pt x="32958" y="2715"/>
                  <a:pt x="33009" y="2715"/>
                  <a:pt x="33034" y="2715"/>
                </a:cubicBezTo>
                <a:cubicBezTo>
                  <a:pt x="33048" y="2701"/>
                  <a:pt x="33668" y="2360"/>
                  <a:pt x="34540" y="2360"/>
                </a:cubicBezTo>
                <a:cubicBezTo>
                  <a:pt x="35234" y="2360"/>
                  <a:pt x="36086" y="2575"/>
                  <a:pt x="36918" y="3341"/>
                </a:cubicBezTo>
                <a:cubicBezTo>
                  <a:pt x="38823" y="5095"/>
                  <a:pt x="38397" y="6900"/>
                  <a:pt x="38397" y="6950"/>
                </a:cubicBezTo>
                <a:cubicBezTo>
                  <a:pt x="38397" y="6950"/>
                  <a:pt x="38222" y="8253"/>
                  <a:pt x="37169" y="8855"/>
                </a:cubicBezTo>
                <a:cubicBezTo>
                  <a:pt x="36815" y="9060"/>
                  <a:pt x="36410" y="9162"/>
                  <a:pt x="35952" y="9162"/>
                </a:cubicBezTo>
                <a:cubicBezTo>
                  <a:pt x="35405" y="9162"/>
                  <a:pt x="34783" y="9016"/>
                  <a:pt x="34086" y="8730"/>
                </a:cubicBezTo>
                <a:cubicBezTo>
                  <a:pt x="32983" y="8278"/>
                  <a:pt x="32432" y="7577"/>
                  <a:pt x="32532" y="6725"/>
                </a:cubicBezTo>
                <a:cubicBezTo>
                  <a:pt x="32633" y="5872"/>
                  <a:pt x="33435" y="5045"/>
                  <a:pt x="34262" y="4945"/>
                </a:cubicBezTo>
                <a:cubicBezTo>
                  <a:pt x="34322" y="4938"/>
                  <a:pt x="34381" y="4934"/>
                  <a:pt x="34439" y="4934"/>
                </a:cubicBezTo>
                <a:cubicBezTo>
                  <a:pt x="34957" y="4934"/>
                  <a:pt x="35367" y="5236"/>
                  <a:pt x="35615" y="5822"/>
                </a:cubicBezTo>
                <a:cubicBezTo>
                  <a:pt x="35615" y="5872"/>
                  <a:pt x="35665" y="5872"/>
                  <a:pt x="35715" y="5872"/>
                </a:cubicBezTo>
                <a:cubicBezTo>
                  <a:pt x="35765" y="5847"/>
                  <a:pt x="35791" y="5797"/>
                  <a:pt x="35765" y="5747"/>
                </a:cubicBezTo>
                <a:cubicBezTo>
                  <a:pt x="35497" y="5120"/>
                  <a:pt x="35029" y="4754"/>
                  <a:pt x="34450" y="4754"/>
                </a:cubicBezTo>
                <a:cubicBezTo>
                  <a:pt x="34380" y="4754"/>
                  <a:pt x="34309" y="4759"/>
                  <a:pt x="34237" y="4770"/>
                </a:cubicBezTo>
                <a:cubicBezTo>
                  <a:pt x="33334" y="4895"/>
                  <a:pt x="32482" y="5772"/>
                  <a:pt x="32357" y="6700"/>
                </a:cubicBezTo>
                <a:cubicBezTo>
                  <a:pt x="32282" y="7251"/>
                  <a:pt x="32407" y="8253"/>
                  <a:pt x="34011" y="8905"/>
                </a:cubicBezTo>
                <a:cubicBezTo>
                  <a:pt x="34716" y="9198"/>
                  <a:pt x="35357" y="9342"/>
                  <a:pt x="35927" y="9342"/>
                </a:cubicBezTo>
                <a:cubicBezTo>
                  <a:pt x="36432" y="9342"/>
                  <a:pt x="36881" y="9229"/>
                  <a:pt x="37269" y="9005"/>
                </a:cubicBezTo>
                <a:cubicBezTo>
                  <a:pt x="38247" y="8454"/>
                  <a:pt x="38522" y="7301"/>
                  <a:pt x="38572" y="7025"/>
                </a:cubicBezTo>
                <a:cubicBezTo>
                  <a:pt x="38572" y="7025"/>
                  <a:pt x="38584" y="7036"/>
                  <a:pt x="38591" y="7036"/>
                </a:cubicBezTo>
                <a:cubicBezTo>
                  <a:pt x="38595" y="7036"/>
                  <a:pt x="38598" y="7034"/>
                  <a:pt x="38598" y="7025"/>
                </a:cubicBezTo>
                <a:cubicBezTo>
                  <a:pt x="38600" y="7025"/>
                  <a:pt x="38624" y="7024"/>
                  <a:pt x="38665" y="7024"/>
                </a:cubicBezTo>
                <a:cubicBezTo>
                  <a:pt x="39039" y="7024"/>
                  <a:pt x="40846" y="7166"/>
                  <a:pt x="41455" y="10008"/>
                </a:cubicBezTo>
                <a:cubicBezTo>
                  <a:pt x="41455" y="10033"/>
                  <a:pt x="41455" y="10058"/>
                  <a:pt x="41480" y="10058"/>
                </a:cubicBezTo>
                <a:cubicBezTo>
                  <a:pt x="41492" y="10070"/>
                  <a:pt x="41511" y="10077"/>
                  <a:pt x="41530" y="10077"/>
                </a:cubicBezTo>
                <a:cubicBezTo>
                  <a:pt x="41549" y="10077"/>
                  <a:pt x="41567" y="10070"/>
                  <a:pt x="41580" y="10058"/>
                </a:cubicBezTo>
                <a:cubicBezTo>
                  <a:pt x="41580" y="10058"/>
                  <a:pt x="42002" y="9861"/>
                  <a:pt x="42653" y="9861"/>
                </a:cubicBezTo>
                <a:cubicBezTo>
                  <a:pt x="43396" y="9861"/>
                  <a:pt x="44436" y="10117"/>
                  <a:pt x="45490" y="11211"/>
                </a:cubicBezTo>
                <a:cubicBezTo>
                  <a:pt x="46617" y="12362"/>
                  <a:pt x="47552" y="12891"/>
                  <a:pt x="48459" y="12891"/>
                </a:cubicBezTo>
                <a:cubicBezTo>
                  <a:pt x="48480" y="12891"/>
                  <a:pt x="48501" y="12891"/>
                  <a:pt x="48522" y="12890"/>
                </a:cubicBezTo>
                <a:cubicBezTo>
                  <a:pt x="49425" y="12840"/>
                  <a:pt x="50302" y="12289"/>
                  <a:pt x="51279" y="11161"/>
                </a:cubicBezTo>
                <a:lnTo>
                  <a:pt x="51279" y="11161"/>
                </a:lnTo>
                <a:cubicBezTo>
                  <a:pt x="51304" y="11662"/>
                  <a:pt x="51229" y="13015"/>
                  <a:pt x="50152" y="13943"/>
                </a:cubicBezTo>
                <a:cubicBezTo>
                  <a:pt x="49371" y="14613"/>
                  <a:pt x="48211" y="14946"/>
                  <a:pt x="46714" y="14946"/>
                </a:cubicBezTo>
                <a:cubicBezTo>
                  <a:pt x="45135" y="14946"/>
                  <a:pt x="43181" y="14576"/>
                  <a:pt x="40903" y="13842"/>
                </a:cubicBezTo>
                <a:cubicBezTo>
                  <a:pt x="40889" y="13835"/>
                  <a:pt x="40876" y="13832"/>
                  <a:pt x="40865" y="13832"/>
                </a:cubicBezTo>
                <a:cubicBezTo>
                  <a:pt x="40839" y="13832"/>
                  <a:pt x="40821" y="13850"/>
                  <a:pt x="40803" y="13867"/>
                </a:cubicBezTo>
                <a:cubicBezTo>
                  <a:pt x="40765" y="13905"/>
                  <a:pt x="38248" y="16835"/>
                  <a:pt x="34907" y="16835"/>
                </a:cubicBezTo>
                <a:cubicBezTo>
                  <a:pt x="33816" y="16835"/>
                  <a:pt x="32638" y="16523"/>
                  <a:pt x="31430" y="15697"/>
                </a:cubicBezTo>
                <a:cubicBezTo>
                  <a:pt x="30678" y="15196"/>
                  <a:pt x="30252" y="14394"/>
                  <a:pt x="30277" y="13542"/>
                </a:cubicBezTo>
                <a:cubicBezTo>
                  <a:pt x="30302" y="12815"/>
                  <a:pt x="30628" y="12263"/>
                  <a:pt x="31279" y="11938"/>
                </a:cubicBezTo>
                <a:cubicBezTo>
                  <a:pt x="31817" y="11676"/>
                  <a:pt x="32362" y="11543"/>
                  <a:pt x="32873" y="11543"/>
                </a:cubicBezTo>
                <a:cubicBezTo>
                  <a:pt x="33291" y="11543"/>
                  <a:pt x="33686" y="11632"/>
                  <a:pt x="34036" y="11812"/>
                </a:cubicBezTo>
                <a:cubicBezTo>
                  <a:pt x="34638" y="12138"/>
                  <a:pt x="35039" y="12740"/>
                  <a:pt x="35139" y="13517"/>
                </a:cubicBezTo>
                <a:cubicBezTo>
                  <a:pt x="35189" y="14068"/>
                  <a:pt x="34938" y="14394"/>
                  <a:pt x="34688" y="14544"/>
                </a:cubicBezTo>
                <a:cubicBezTo>
                  <a:pt x="34443" y="14721"/>
                  <a:pt x="34118" y="14809"/>
                  <a:pt x="33784" y="14809"/>
                </a:cubicBezTo>
                <a:cubicBezTo>
                  <a:pt x="33501" y="14809"/>
                  <a:pt x="33211" y="14746"/>
                  <a:pt x="32958" y="14619"/>
                </a:cubicBezTo>
                <a:cubicBezTo>
                  <a:pt x="32507" y="14394"/>
                  <a:pt x="32257" y="13993"/>
                  <a:pt x="32257" y="13492"/>
                </a:cubicBezTo>
                <a:cubicBezTo>
                  <a:pt x="32257" y="13441"/>
                  <a:pt x="32232" y="13416"/>
                  <a:pt x="32181" y="13416"/>
                </a:cubicBezTo>
                <a:cubicBezTo>
                  <a:pt x="32131" y="13416"/>
                  <a:pt x="32081" y="13441"/>
                  <a:pt x="32081" y="13492"/>
                </a:cubicBezTo>
                <a:cubicBezTo>
                  <a:pt x="32081" y="14043"/>
                  <a:pt x="32357" y="14519"/>
                  <a:pt x="32883" y="14770"/>
                </a:cubicBezTo>
                <a:cubicBezTo>
                  <a:pt x="33145" y="14918"/>
                  <a:pt x="33458" y="14988"/>
                  <a:pt x="33769" y="14988"/>
                </a:cubicBezTo>
                <a:cubicBezTo>
                  <a:pt x="34143" y="14988"/>
                  <a:pt x="34514" y="14886"/>
                  <a:pt x="34788" y="14695"/>
                </a:cubicBezTo>
                <a:cubicBezTo>
                  <a:pt x="35189" y="14419"/>
                  <a:pt x="35364" y="13993"/>
                  <a:pt x="35314" y="13492"/>
                </a:cubicBezTo>
                <a:cubicBezTo>
                  <a:pt x="35214" y="12664"/>
                  <a:pt x="34788" y="12013"/>
                  <a:pt x="34111" y="11662"/>
                </a:cubicBezTo>
                <a:cubicBezTo>
                  <a:pt x="33746" y="11457"/>
                  <a:pt x="33324" y="11355"/>
                  <a:pt x="32876" y="11355"/>
                </a:cubicBezTo>
                <a:cubicBezTo>
                  <a:pt x="32339" y="11355"/>
                  <a:pt x="31764" y="11501"/>
                  <a:pt x="31204" y="11787"/>
                </a:cubicBezTo>
                <a:cubicBezTo>
                  <a:pt x="30477" y="12138"/>
                  <a:pt x="30126" y="12740"/>
                  <a:pt x="30101" y="13542"/>
                </a:cubicBezTo>
                <a:cubicBezTo>
                  <a:pt x="30076" y="14093"/>
                  <a:pt x="30252" y="14619"/>
                  <a:pt x="30552" y="15096"/>
                </a:cubicBezTo>
                <a:cubicBezTo>
                  <a:pt x="30528" y="15120"/>
                  <a:pt x="28074" y="17427"/>
                  <a:pt x="25545" y="17427"/>
                </a:cubicBezTo>
                <a:cubicBezTo>
                  <a:pt x="25518" y="17427"/>
                  <a:pt x="25492" y="17427"/>
                  <a:pt x="25465" y="17426"/>
                </a:cubicBezTo>
                <a:cubicBezTo>
                  <a:pt x="23059" y="17376"/>
                  <a:pt x="21254" y="15346"/>
                  <a:pt x="21054" y="15096"/>
                </a:cubicBezTo>
                <a:cubicBezTo>
                  <a:pt x="21079" y="14820"/>
                  <a:pt x="21104" y="12915"/>
                  <a:pt x="19099" y="12464"/>
                </a:cubicBezTo>
                <a:cubicBezTo>
                  <a:pt x="18861" y="12412"/>
                  <a:pt x="18628" y="12386"/>
                  <a:pt x="18404" y="12386"/>
                </a:cubicBezTo>
                <a:cubicBezTo>
                  <a:pt x="17663" y="12386"/>
                  <a:pt x="17022" y="12665"/>
                  <a:pt x="16617" y="13166"/>
                </a:cubicBezTo>
                <a:cubicBezTo>
                  <a:pt x="16166" y="13742"/>
                  <a:pt x="16091" y="14494"/>
                  <a:pt x="16442" y="15171"/>
                </a:cubicBezTo>
                <a:cubicBezTo>
                  <a:pt x="16784" y="15855"/>
                  <a:pt x="17352" y="16087"/>
                  <a:pt x="17848" y="16087"/>
                </a:cubicBezTo>
                <a:cubicBezTo>
                  <a:pt x="17970" y="16087"/>
                  <a:pt x="18088" y="16073"/>
                  <a:pt x="18196" y="16048"/>
                </a:cubicBezTo>
                <a:cubicBezTo>
                  <a:pt x="18773" y="15898"/>
                  <a:pt x="19174" y="15446"/>
                  <a:pt x="19174" y="14895"/>
                </a:cubicBezTo>
                <a:cubicBezTo>
                  <a:pt x="19174" y="14845"/>
                  <a:pt x="19149" y="14820"/>
                  <a:pt x="19099" y="14820"/>
                </a:cubicBezTo>
                <a:cubicBezTo>
                  <a:pt x="19049" y="14820"/>
                  <a:pt x="18998" y="14845"/>
                  <a:pt x="18998" y="14895"/>
                </a:cubicBezTo>
                <a:cubicBezTo>
                  <a:pt x="18998" y="15371"/>
                  <a:pt x="18673" y="15747"/>
                  <a:pt x="18146" y="15872"/>
                </a:cubicBezTo>
                <a:cubicBezTo>
                  <a:pt x="18050" y="15898"/>
                  <a:pt x="17944" y="15912"/>
                  <a:pt x="17833" y="15912"/>
                </a:cubicBezTo>
                <a:cubicBezTo>
                  <a:pt x="17399" y="15912"/>
                  <a:pt x="16892" y="15695"/>
                  <a:pt x="16592" y="15096"/>
                </a:cubicBezTo>
                <a:cubicBezTo>
                  <a:pt x="16292" y="14469"/>
                  <a:pt x="16342" y="13792"/>
                  <a:pt x="16743" y="13291"/>
                </a:cubicBezTo>
                <a:cubicBezTo>
                  <a:pt x="17106" y="12813"/>
                  <a:pt x="17703" y="12568"/>
                  <a:pt x="18400" y="12568"/>
                </a:cubicBezTo>
                <a:cubicBezTo>
                  <a:pt x="18616" y="12568"/>
                  <a:pt x="18842" y="12592"/>
                  <a:pt x="19074" y="12639"/>
                </a:cubicBezTo>
                <a:cubicBezTo>
                  <a:pt x="20978" y="13065"/>
                  <a:pt x="20903" y="14870"/>
                  <a:pt x="20878" y="15096"/>
                </a:cubicBezTo>
                <a:cubicBezTo>
                  <a:pt x="19676" y="16715"/>
                  <a:pt x="17848" y="17534"/>
                  <a:pt x="15500" y="17534"/>
                </a:cubicBezTo>
                <a:cubicBezTo>
                  <a:pt x="14177" y="17534"/>
                  <a:pt x="12689" y="17274"/>
                  <a:pt x="11054" y="16750"/>
                </a:cubicBezTo>
                <a:cubicBezTo>
                  <a:pt x="9926" y="16399"/>
                  <a:pt x="8923" y="15572"/>
                  <a:pt x="7946" y="14745"/>
                </a:cubicBezTo>
                <a:cubicBezTo>
                  <a:pt x="6617" y="13642"/>
                  <a:pt x="5239" y="12489"/>
                  <a:pt x="3485" y="12489"/>
                </a:cubicBezTo>
                <a:lnTo>
                  <a:pt x="3460" y="12489"/>
                </a:lnTo>
                <a:cubicBezTo>
                  <a:pt x="2783" y="12514"/>
                  <a:pt x="2307" y="12715"/>
                  <a:pt x="2081" y="13141"/>
                </a:cubicBezTo>
                <a:cubicBezTo>
                  <a:pt x="1530" y="14143"/>
                  <a:pt x="2407" y="15948"/>
                  <a:pt x="2758" y="16574"/>
                </a:cubicBezTo>
                <a:cubicBezTo>
                  <a:pt x="753" y="15672"/>
                  <a:pt x="226" y="13792"/>
                  <a:pt x="176" y="13642"/>
                </a:cubicBezTo>
                <a:cubicBezTo>
                  <a:pt x="176" y="12138"/>
                  <a:pt x="627" y="11035"/>
                  <a:pt x="1555" y="10384"/>
                </a:cubicBezTo>
                <a:cubicBezTo>
                  <a:pt x="2351" y="9819"/>
                  <a:pt x="3397" y="9634"/>
                  <a:pt x="4428" y="9634"/>
                </a:cubicBezTo>
                <a:cubicBezTo>
                  <a:pt x="6186" y="9634"/>
                  <a:pt x="7899" y="10173"/>
                  <a:pt x="8247" y="10283"/>
                </a:cubicBezTo>
                <a:cubicBezTo>
                  <a:pt x="8221" y="10434"/>
                  <a:pt x="8247" y="10810"/>
                  <a:pt x="8522" y="11186"/>
                </a:cubicBezTo>
                <a:cubicBezTo>
                  <a:pt x="8848" y="11612"/>
                  <a:pt x="9399" y="11862"/>
                  <a:pt x="10201" y="11938"/>
                </a:cubicBezTo>
                <a:cubicBezTo>
                  <a:pt x="10302" y="11963"/>
                  <a:pt x="10402" y="11963"/>
                  <a:pt x="10477" y="11963"/>
                </a:cubicBezTo>
                <a:cubicBezTo>
                  <a:pt x="11079" y="11963"/>
                  <a:pt x="11329" y="11737"/>
                  <a:pt x="11455" y="11512"/>
                </a:cubicBezTo>
                <a:cubicBezTo>
                  <a:pt x="11680" y="11136"/>
                  <a:pt x="11530" y="10609"/>
                  <a:pt x="11279" y="10283"/>
                </a:cubicBezTo>
                <a:cubicBezTo>
                  <a:pt x="11071" y="10034"/>
                  <a:pt x="10812" y="9888"/>
                  <a:pt x="10573" y="9888"/>
                </a:cubicBezTo>
                <a:cubicBezTo>
                  <a:pt x="10523" y="9888"/>
                  <a:pt x="10474" y="9895"/>
                  <a:pt x="10427" y="9908"/>
                </a:cubicBezTo>
                <a:cubicBezTo>
                  <a:pt x="9926" y="10033"/>
                  <a:pt x="9750" y="10283"/>
                  <a:pt x="9700" y="10459"/>
                </a:cubicBezTo>
                <a:cubicBezTo>
                  <a:pt x="9625" y="10760"/>
                  <a:pt x="9750" y="11060"/>
                  <a:pt x="9901" y="11211"/>
                </a:cubicBezTo>
                <a:cubicBezTo>
                  <a:pt x="9926" y="11236"/>
                  <a:pt x="9951" y="11248"/>
                  <a:pt x="9973" y="11248"/>
                </a:cubicBezTo>
                <a:cubicBezTo>
                  <a:pt x="9995" y="11248"/>
                  <a:pt x="10013" y="11236"/>
                  <a:pt x="10026" y="11211"/>
                </a:cubicBezTo>
                <a:cubicBezTo>
                  <a:pt x="10076" y="11186"/>
                  <a:pt x="10076" y="11136"/>
                  <a:pt x="10026" y="11085"/>
                </a:cubicBezTo>
                <a:cubicBezTo>
                  <a:pt x="9926" y="10985"/>
                  <a:pt x="9800" y="10760"/>
                  <a:pt x="9876" y="10509"/>
                </a:cubicBezTo>
                <a:cubicBezTo>
                  <a:pt x="9926" y="10309"/>
                  <a:pt x="10126" y="10158"/>
                  <a:pt x="10452" y="10083"/>
                </a:cubicBezTo>
                <a:cubicBezTo>
                  <a:pt x="10495" y="10069"/>
                  <a:pt x="10540" y="10061"/>
                  <a:pt x="10584" y="10061"/>
                </a:cubicBezTo>
                <a:cubicBezTo>
                  <a:pt x="10772" y="10061"/>
                  <a:pt x="10967" y="10186"/>
                  <a:pt x="11129" y="10409"/>
                </a:cubicBezTo>
                <a:cubicBezTo>
                  <a:pt x="11354" y="10684"/>
                  <a:pt x="11480" y="11111"/>
                  <a:pt x="11304" y="11436"/>
                </a:cubicBezTo>
                <a:cubicBezTo>
                  <a:pt x="11183" y="11659"/>
                  <a:pt x="10914" y="11784"/>
                  <a:pt x="10511" y="11784"/>
                </a:cubicBezTo>
                <a:cubicBezTo>
                  <a:pt x="10415" y="11784"/>
                  <a:pt x="10312" y="11777"/>
                  <a:pt x="10201" y="11762"/>
                </a:cubicBezTo>
                <a:cubicBezTo>
                  <a:pt x="9475" y="11687"/>
                  <a:pt x="8948" y="11461"/>
                  <a:pt x="8673" y="11060"/>
                </a:cubicBezTo>
                <a:cubicBezTo>
                  <a:pt x="8397" y="10735"/>
                  <a:pt x="8422" y="10359"/>
                  <a:pt x="8422" y="10258"/>
                </a:cubicBezTo>
                <a:cubicBezTo>
                  <a:pt x="9329" y="9137"/>
                  <a:pt x="10471" y="8858"/>
                  <a:pt x="11385" y="8858"/>
                </a:cubicBezTo>
                <a:cubicBezTo>
                  <a:pt x="12289" y="8858"/>
                  <a:pt x="12971" y="9131"/>
                  <a:pt x="12983" y="9131"/>
                </a:cubicBezTo>
                <a:cubicBezTo>
                  <a:pt x="12996" y="9143"/>
                  <a:pt x="13008" y="9149"/>
                  <a:pt x="13021" y="9149"/>
                </a:cubicBezTo>
                <a:cubicBezTo>
                  <a:pt x="13034" y="9149"/>
                  <a:pt x="13046" y="9143"/>
                  <a:pt x="13059" y="9131"/>
                </a:cubicBezTo>
                <a:cubicBezTo>
                  <a:pt x="13059" y="9131"/>
                  <a:pt x="13084" y="9106"/>
                  <a:pt x="13084" y="9080"/>
                </a:cubicBezTo>
                <a:cubicBezTo>
                  <a:pt x="13535" y="7727"/>
                  <a:pt x="15039" y="7025"/>
                  <a:pt x="15039" y="7025"/>
                </a:cubicBezTo>
                <a:cubicBezTo>
                  <a:pt x="15670" y="6729"/>
                  <a:pt x="16294" y="6620"/>
                  <a:pt x="16869" y="6620"/>
                </a:cubicBezTo>
                <a:cubicBezTo>
                  <a:pt x="18485" y="6620"/>
                  <a:pt x="19725" y="7483"/>
                  <a:pt x="19725" y="7502"/>
                </a:cubicBezTo>
                <a:cubicBezTo>
                  <a:pt x="19740" y="7509"/>
                  <a:pt x="19755" y="7512"/>
                  <a:pt x="19769" y="7512"/>
                </a:cubicBezTo>
                <a:cubicBezTo>
                  <a:pt x="19803" y="7512"/>
                  <a:pt x="19833" y="7494"/>
                  <a:pt x="19851" y="7476"/>
                </a:cubicBezTo>
                <a:cubicBezTo>
                  <a:pt x="19901" y="7426"/>
                  <a:pt x="19876" y="7376"/>
                  <a:pt x="19851" y="7351"/>
                </a:cubicBezTo>
                <a:cubicBezTo>
                  <a:pt x="19832" y="7333"/>
                  <a:pt x="18558" y="6437"/>
                  <a:pt x="16891" y="6437"/>
                </a:cubicBezTo>
                <a:cubicBezTo>
                  <a:pt x="16287" y="6437"/>
                  <a:pt x="15630" y="6555"/>
                  <a:pt x="14963" y="6875"/>
                </a:cubicBezTo>
                <a:cubicBezTo>
                  <a:pt x="14913" y="6900"/>
                  <a:pt x="13460" y="7577"/>
                  <a:pt x="12958" y="8930"/>
                </a:cubicBezTo>
                <a:cubicBezTo>
                  <a:pt x="12737" y="8853"/>
                  <a:pt x="12134" y="8672"/>
                  <a:pt x="11384" y="8672"/>
                </a:cubicBezTo>
                <a:cubicBezTo>
                  <a:pt x="10434" y="8672"/>
                  <a:pt x="9248" y="8960"/>
                  <a:pt x="8297" y="10108"/>
                </a:cubicBezTo>
                <a:cubicBezTo>
                  <a:pt x="7950" y="9998"/>
                  <a:pt x="6229" y="9443"/>
                  <a:pt x="4438" y="9443"/>
                </a:cubicBezTo>
                <a:cubicBezTo>
                  <a:pt x="3378" y="9443"/>
                  <a:pt x="2293" y="9637"/>
                  <a:pt x="1454" y="10233"/>
                </a:cubicBezTo>
                <a:cubicBezTo>
                  <a:pt x="477" y="10935"/>
                  <a:pt x="1" y="12088"/>
                  <a:pt x="1" y="13642"/>
                </a:cubicBezTo>
                <a:cubicBezTo>
                  <a:pt x="1" y="13667"/>
                  <a:pt x="1" y="13667"/>
                  <a:pt x="1" y="13667"/>
                </a:cubicBezTo>
                <a:cubicBezTo>
                  <a:pt x="1" y="13692"/>
                  <a:pt x="577" y="15923"/>
                  <a:pt x="2933" y="16850"/>
                </a:cubicBezTo>
                <a:cubicBezTo>
                  <a:pt x="2941" y="16857"/>
                  <a:pt x="2950" y="16860"/>
                  <a:pt x="2960" y="16860"/>
                </a:cubicBezTo>
                <a:cubicBezTo>
                  <a:pt x="2985" y="16860"/>
                  <a:pt x="3016" y="16843"/>
                  <a:pt x="3033" y="16825"/>
                </a:cubicBezTo>
                <a:cubicBezTo>
                  <a:pt x="3059" y="16800"/>
                  <a:pt x="3059" y="16750"/>
                  <a:pt x="3033" y="16725"/>
                </a:cubicBezTo>
                <a:cubicBezTo>
                  <a:pt x="3008" y="16700"/>
                  <a:pt x="1605" y="14344"/>
                  <a:pt x="2231" y="13241"/>
                </a:cubicBezTo>
                <a:cubicBezTo>
                  <a:pt x="2432" y="12865"/>
                  <a:pt x="2833" y="12690"/>
                  <a:pt x="3460" y="12690"/>
                </a:cubicBezTo>
                <a:lnTo>
                  <a:pt x="3485" y="12690"/>
                </a:lnTo>
                <a:cubicBezTo>
                  <a:pt x="5164" y="12690"/>
                  <a:pt x="6517" y="13792"/>
                  <a:pt x="7820" y="14895"/>
                </a:cubicBezTo>
                <a:cubicBezTo>
                  <a:pt x="8823" y="15722"/>
                  <a:pt x="9825" y="16574"/>
                  <a:pt x="11003" y="16925"/>
                </a:cubicBezTo>
                <a:cubicBezTo>
                  <a:pt x="12658" y="17451"/>
                  <a:pt x="14161" y="17727"/>
                  <a:pt x="15515" y="17727"/>
                </a:cubicBezTo>
                <a:cubicBezTo>
                  <a:pt x="17871" y="17727"/>
                  <a:pt x="19725" y="16900"/>
                  <a:pt x="20953" y="15271"/>
                </a:cubicBezTo>
                <a:cubicBezTo>
                  <a:pt x="21329" y="15697"/>
                  <a:pt x="23109" y="17577"/>
                  <a:pt x="25465" y="17602"/>
                </a:cubicBezTo>
                <a:lnTo>
                  <a:pt x="25515" y="17602"/>
                </a:lnTo>
                <a:cubicBezTo>
                  <a:pt x="28121" y="17602"/>
                  <a:pt x="30603" y="15296"/>
                  <a:pt x="30653" y="15221"/>
                </a:cubicBezTo>
                <a:cubicBezTo>
                  <a:pt x="30853" y="15471"/>
                  <a:pt x="31079" y="15672"/>
                  <a:pt x="31329" y="15847"/>
                </a:cubicBezTo>
                <a:cubicBezTo>
                  <a:pt x="32582" y="16700"/>
                  <a:pt x="33785" y="17025"/>
                  <a:pt x="34913" y="17025"/>
                </a:cubicBezTo>
                <a:cubicBezTo>
                  <a:pt x="38096" y="17025"/>
                  <a:pt x="40552" y="14419"/>
                  <a:pt x="40903" y="14018"/>
                </a:cubicBezTo>
                <a:cubicBezTo>
                  <a:pt x="43211" y="14757"/>
                  <a:pt x="45162" y="15127"/>
                  <a:pt x="46740" y="15127"/>
                </a:cubicBezTo>
                <a:cubicBezTo>
                  <a:pt x="48264" y="15127"/>
                  <a:pt x="49439" y="14782"/>
                  <a:pt x="50252" y="14093"/>
                </a:cubicBezTo>
                <a:cubicBezTo>
                  <a:pt x="51705" y="12840"/>
                  <a:pt x="51430" y="10935"/>
                  <a:pt x="51430" y="10910"/>
                </a:cubicBezTo>
                <a:cubicBezTo>
                  <a:pt x="51430" y="10885"/>
                  <a:pt x="51405" y="10860"/>
                  <a:pt x="51380" y="10835"/>
                </a:cubicBezTo>
                <a:cubicBezTo>
                  <a:pt x="51329" y="10835"/>
                  <a:pt x="51304" y="10835"/>
                  <a:pt x="51279" y="10860"/>
                </a:cubicBezTo>
                <a:cubicBezTo>
                  <a:pt x="50277" y="12088"/>
                  <a:pt x="49400" y="12664"/>
                  <a:pt x="48522" y="12690"/>
                </a:cubicBezTo>
                <a:cubicBezTo>
                  <a:pt x="48484" y="12692"/>
                  <a:pt x="48446" y="12693"/>
                  <a:pt x="48408" y="12693"/>
                </a:cubicBezTo>
                <a:cubicBezTo>
                  <a:pt x="47564" y="12693"/>
                  <a:pt x="46670" y="12164"/>
                  <a:pt x="45615" y="11085"/>
                </a:cubicBezTo>
                <a:cubicBezTo>
                  <a:pt x="44525" y="9950"/>
                  <a:pt x="43444" y="9683"/>
                  <a:pt x="42665" y="9683"/>
                </a:cubicBezTo>
                <a:cubicBezTo>
                  <a:pt x="42155" y="9683"/>
                  <a:pt x="41774" y="9798"/>
                  <a:pt x="41605" y="9857"/>
                </a:cubicBezTo>
                <a:cubicBezTo>
                  <a:pt x="40915" y="6874"/>
                  <a:pt x="38890" y="6850"/>
                  <a:pt x="38610" y="6850"/>
                </a:cubicBezTo>
                <a:cubicBezTo>
                  <a:pt x="38605" y="6850"/>
                  <a:pt x="38601" y="6850"/>
                  <a:pt x="38598" y="6850"/>
                </a:cubicBezTo>
                <a:cubicBezTo>
                  <a:pt x="38673" y="6424"/>
                  <a:pt x="38748" y="4770"/>
                  <a:pt x="37044" y="3216"/>
                </a:cubicBezTo>
                <a:cubicBezTo>
                  <a:pt x="36171" y="2404"/>
                  <a:pt x="35282" y="2178"/>
                  <a:pt x="34555" y="2178"/>
                </a:cubicBezTo>
                <a:cubicBezTo>
                  <a:pt x="33779" y="2178"/>
                  <a:pt x="33190" y="2436"/>
                  <a:pt x="33009" y="2514"/>
                </a:cubicBezTo>
                <a:cubicBezTo>
                  <a:pt x="32614" y="2198"/>
                  <a:pt x="29668" y="1"/>
                  <a:pt x="26194" y="1"/>
                </a:cubicBezTo>
                <a:close/>
              </a:path>
            </a:pathLst>
          </a:cu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3"/>
          <p:cNvSpPr/>
          <p:nvPr/>
        </p:nvSpPr>
        <p:spPr>
          <a:xfrm flipH="1">
            <a:off x="-756348" y="4604000"/>
            <a:ext cx="2329097" cy="798558"/>
          </a:xfrm>
          <a:custGeom>
            <a:rect b="b" l="l" r="r" t="t"/>
            <a:pathLst>
              <a:path extrusionOk="0" h="17728" w="51706">
                <a:moveTo>
                  <a:pt x="26194" y="1"/>
                </a:moveTo>
                <a:cubicBezTo>
                  <a:pt x="25258" y="1"/>
                  <a:pt x="24283" y="160"/>
                  <a:pt x="23309" y="559"/>
                </a:cubicBezTo>
                <a:cubicBezTo>
                  <a:pt x="21229" y="1411"/>
                  <a:pt x="19926" y="2890"/>
                  <a:pt x="19600" y="4745"/>
                </a:cubicBezTo>
                <a:cubicBezTo>
                  <a:pt x="19349" y="6298"/>
                  <a:pt x="19876" y="8003"/>
                  <a:pt x="20903" y="8880"/>
                </a:cubicBezTo>
                <a:cubicBezTo>
                  <a:pt x="21630" y="9532"/>
                  <a:pt x="22983" y="10033"/>
                  <a:pt x="24287" y="10033"/>
                </a:cubicBezTo>
                <a:cubicBezTo>
                  <a:pt x="24638" y="10033"/>
                  <a:pt x="25014" y="9983"/>
                  <a:pt x="25339" y="9908"/>
                </a:cubicBezTo>
                <a:cubicBezTo>
                  <a:pt x="26542" y="9607"/>
                  <a:pt x="27445" y="8805"/>
                  <a:pt x="27946" y="7577"/>
                </a:cubicBezTo>
                <a:cubicBezTo>
                  <a:pt x="28397" y="6424"/>
                  <a:pt x="28272" y="5296"/>
                  <a:pt x="27595" y="4469"/>
                </a:cubicBezTo>
                <a:cubicBezTo>
                  <a:pt x="27103" y="3870"/>
                  <a:pt x="26374" y="3509"/>
                  <a:pt x="25657" y="3509"/>
                </a:cubicBezTo>
                <a:cubicBezTo>
                  <a:pt x="25534" y="3509"/>
                  <a:pt x="25411" y="3519"/>
                  <a:pt x="25289" y="3542"/>
                </a:cubicBezTo>
                <a:cubicBezTo>
                  <a:pt x="24587" y="3667"/>
                  <a:pt x="24061" y="4168"/>
                  <a:pt x="23785" y="4945"/>
                </a:cubicBezTo>
                <a:cubicBezTo>
                  <a:pt x="23785" y="4970"/>
                  <a:pt x="23811" y="5020"/>
                  <a:pt x="23861" y="5045"/>
                </a:cubicBezTo>
                <a:cubicBezTo>
                  <a:pt x="23874" y="5052"/>
                  <a:pt x="23887" y="5055"/>
                  <a:pt x="23900" y="5055"/>
                </a:cubicBezTo>
                <a:cubicBezTo>
                  <a:pt x="23934" y="5055"/>
                  <a:pt x="23961" y="5032"/>
                  <a:pt x="23961" y="4995"/>
                </a:cubicBezTo>
                <a:cubicBezTo>
                  <a:pt x="24186" y="4293"/>
                  <a:pt x="24688" y="3842"/>
                  <a:pt x="25314" y="3717"/>
                </a:cubicBezTo>
                <a:cubicBezTo>
                  <a:pt x="25424" y="3699"/>
                  <a:pt x="25535" y="3691"/>
                  <a:pt x="25645" y="3691"/>
                </a:cubicBezTo>
                <a:cubicBezTo>
                  <a:pt x="26319" y="3691"/>
                  <a:pt x="26996" y="4013"/>
                  <a:pt x="27470" y="4594"/>
                </a:cubicBezTo>
                <a:cubicBezTo>
                  <a:pt x="27846" y="5045"/>
                  <a:pt x="28372" y="6023"/>
                  <a:pt x="27770" y="7502"/>
                </a:cubicBezTo>
                <a:cubicBezTo>
                  <a:pt x="27294" y="8705"/>
                  <a:pt x="26467" y="9456"/>
                  <a:pt x="25289" y="9732"/>
                </a:cubicBezTo>
                <a:cubicBezTo>
                  <a:pt x="24948" y="9819"/>
                  <a:pt x="24600" y="9857"/>
                  <a:pt x="24257" y="9857"/>
                </a:cubicBezTo>
                <a:cubicBezTo>
                  <a:pt x="22911" y="9857"/>
                  <a:pt x="21628" y="9274"/>
                  <a:pt x="21029" y="8755"/>
                </a:cubicBezTo>
                <a:cubicBezTo>
                  <a:pt x="20227" y="8078"/>
                  <a:pt x="19500" y="6524"/>
                  <a:pt x="19800" y="4770"/>
                </a:cubicBezTo>
                <a:cubicBezTo>
                  <a:pt x="20076" y="2990"/>
                  <a:pt x="21354" y="1562"/>
                  <a:pt x="23384" y="709"/>
                </a:cubicBezTo>
                <a:cubicBezTo>
                  <a:pt x="24326" y="326"/>
                  <a:pt x="25269" y="172"/>
                  <a:pt x="26176" y="172"/>
                </a:cubicBezTo>
                <a:cubicBezTo>
                  <a:pt x="29829" y="172"/>
                  <a:pt x="32893" y="2669"/>
                  <a:pt x="32933" y="2689"/>
                </a:cubicBezTo>
                <a:cubicBezTo>
                  <a:pt x="32958" y="2715"/>
                  <a:pt x="33009" y="2715"/>
                  <a:pt x="33034" y="2715"/>
                </a:cubicBezTo>
                <a:cubicBezTo>
                  <a:pt x="33048" y="2701"/>
                  <a:pt x="33668" y="2360"/>
                  <a:pt x="34540" y="2360"/>
                </a:cubicBezTo>
                <a:cubicBezTo>
                  <a:pt x="35234" y="2360"/>
                  <a:pt x="36086" y="2575"/>
                  <a:pt x="36918" y="3341"/>
                </a:cubicBezTo>
                <a:cubicBezTo>
                  <a:pt x="38823" y="5095"/>
                  <a:pt x="38397" y="6900"/>
                  <a:pt x="38397" y="6950"/>
                </a:cubicBezTo>
                <a:cubicBezTo>
                  <a:pt x="38397" y="6950"/>
                  <a:pt x="38222" y="8253"/>
                  <a:pt x="37169" y="8855"/>
                </a:cubicBezTo>
                <a:cubicBezTo>
                  <a:pt x="36815" y="9060"/>
                  <a:pt x="36410" y="9162"/>
                  <a:pt x="35952" y="9162"/>
                </a:cubicBezTo>
                <a:cubicBezTo>
                  <a:pt x="35405" y="9162"/>
                  <a:pt x="34783" y="9016"/>
                  <a:pt x="34086" y="8730"/>
                </a:cubicBezTo>
                <a:cubicBezTo>
                  <a:pt x="32983" y="8278"/>
                  <a:pt x="32432" y="7577"/>
                  <a:pt x="32532" y="6725"/>
                </a:cubicBezTo>
                <a:cubicBezTo>
                  <a:pt x="32633" y="5872"/>
                  <a:pt x="33435" y="5045"/>
                  <a:pt x="34262" y="4945"/>
                </a:cubicBezTo>
                <a:cubicBezTo>
                  <a:pt x="34322" y="4938"/>
                  <a:pt x="34381" y="4934"/>
                  <a:pt x="34439" y="4934"/>
                </a:cubicBezTo>
                <a:cubicBezTo>
                  <a:pt x="34957" y="4934"/>
                  <a:pt x="35367" y="5236"/>
                  <a:pt x="35615" y="5822"/>
                </a:cubicBezTo>
                <a:cubicBezTo>
                  <a:pt x="35615" y="5872"/>
                  <a:pt x="35665" y="5872"/>
                  <a:pt x="35715" y="5872"/>
                </a:cubicBezTo>
                <a:cubicBezTo>
                  <a:pt x="35765" y="5847"/>
                  <a:pt x="35791" y="5797"/>
                  <a:pt x="35765" y="5747"/>
                </a:cubicBezTo>
                <a:cubicBezTo>
                  <a:pt x="35497" y="5120"/>
                  <a:pt x="35029" y="4754"/>
                  <a:pt x="34450" y="4754"/>
                </a:cubicBezTo>
                <a:cubicBezTo>
                  <a:pt x="34380" y="4754"/>
                  <a:pt x="34309" y="4759"/>
                  <a:pt x="34237" y="4770"/>
                </a:cubicBezTo>
                <a:cubicBezTo>
                  <a:pt x="33334" y="4895"/>
                  <a:pt x="32482" y="5772"/>
                  <a:pt x="32357" y="6700"/>
                </a:cubicBezTo>
                <a:cubicBezTo>
                  <a:pt x="32282" y="7251"/>
                  <a:pt x="32407" y="8253"/>
                  <a:pt x="34011" y="8905"/>
                </a:cubicBezTo>
                <a:cubicBezTo>
                  <a:pt x="34716" y="9198"/>
                  <a:pt x="35357" y="9342"/>
                  <a:pt x="35927" y="9342"/>
                </a:cubicBezTo>
                <a:cubicBezTo>
                  <a:pt x="36432" y="9342"/>
                  <a:pt x="36881" y="9229"/>
                  <a:pt x="37269" y="9005"/>
                </a:cubicBezTo>
                <a:cubicBezTo>
                  <a:pt x="38247" y="8454"/>
                  <a:pt x="38522" y="7301"/>
                  <a:pt x="38572" y="7025"/>
                </a:cubicBezTo>
                <a:cubicBezTo>
                  <a:pt x="38572" y="7025"/>
                  <a:pt x="38584" y="7036"/>
                  <a:pt x="38591" y="7036"/>
                </a:cubicBezTo>
                <a:cubicBezTo>
                  <a:pt x="38595" y="7036"/>
                  <a:pt x="38598" y="7034"/>
                  <a:pt x="38598" y="7025"/>
                </a:cubicBezTo>
                <a:cubicBezTo>
                  <a:pt x="38600" y="7025"/>
                  <a:pt x="38624" y="7024"/>
                  <a:pt x="38665" y="7024"/>
                </a:cubicBezTo>
                <a:cubicBezTo>
                  <a:pt x="39039" y="7024"/>
                  <a:pt x="40846" y="7166"/>
                  <a:pt x="41455" y="10008"/>
                </a:cubicBezTo>
                <a:cubicBezTo>
                  <a:pt x="41455" y="10033"/>
                  <a:pt x="41455" y="10058"/>
                  <a:pt x="41480" y="10058"/>
                </a:cubicBezTo>
                <a:cubicBezTo>
                  <a:pt x="41492" y="10070"/>
                  <a:pt x="41511" y="10077"/>
                  <a:pt x="41530" y="10077"/>
                </a:cubicBezTo>
                <a:cubicBezTo>
                  <a:pt x="41549" y="10077"/>
                  <a:pt x="41567" y="10070"/>
                  <a:pt x="41580" y="10058"/>
                </a:cubicBezTo>
                <a:cubicBezTo>
                  <a:pt x="41580" y="10058"/>
                  <a:pt x="42002" y="9861"/>
                  <a:pt x="42653" y="9861"/>
                </a:cubicBezTo>
                <a:cubicBezTo>
                  <a:pt x="43396" y="9861"/>
                  <a:pt x="44436" y="10117"/>
                  <a:pt x="45490" y="11211"/>
                </a:cubicBezTo>
                <a:cubicBezTo>
                  <a:pt x="46617" y="12362"/>
                  <a:pt x="47552" y="12891"/>
                  <a:pt x="48459" y="12891"/>
                </a:cubicBezTo>
                <a:cubicBezTo>
                  <a:pt x="48480" y="12891"/>
                  <a:pt x="48501" y="12891"/>
                  <a:pt x="48522" y="12890"/>
                </a:cubicBezTo>
                <a:cubicBezTo>
                  <a:pt x="49425" y="12840"/>
                  <a:pt x="50302" y="12289"/>
                  <a:pt x="51279" y="11161"/>
                </a:cubicBezTo>
                <a:lnTo>
                  <a:pt x="51279" y="11161"/>
                </a:lnTo>
                <a:cubicBezTo>
                  <a:pt x="51304" y="11662"/>
                  <a:pt x="51229" y="13015"/>
                  <a:pt x="50152" y="13943"/>
                </a:cubicBezTo>
                <a:cubicBezTo>
                  <a:pt x="49371" y="14613"/>
                  <a:pt x="48211" y="14946"/>
                  <a:pt x="46714" y="14946"/>
                </a:cubicBezTo>
                <a:cubicBezTo>
                  <a:pt x="45135" y="14946"/>
                  <a:pt x="43181" y="14576"/>
                  <a:pt x="40903" y="13842"/>
                </a:cubicBezTo>
                <a:cubicBezTo>
                  <a:pt x="40889" y="13835"/>
                  <a:pt x="40876" y="13832"/>
                  <a:pt x="40865" y="13832"/>
                </a:cubicBezTo>
                <a:cubicBezTo>
                  <a:pt x="40839" y="13832"/>
                  <a:pt x="40821" y="13850"/>
                  <a:pt x="40803" y="13867"/>
                </a:cubicBezTo>
                <a:cubicBezTo>
                  <a:pt x="40765" y="13905"/>
                  <a:pt x="38248" y="16835"/>
                  <a:pt x="34907" y="16835"/>
                </a:cubicBezTo>
                <a:cubicBezTo>
                  <a:pt x="33816" y="16835"/>
                  <a:pt x="32638" y="16523"/>
                  <a:pt x="31430" y="15697"/>
                </a:cubicBezTo>
                <a:cubicBezTo>
                  <a:pt x="30678" y="15196"/>
                  <a:pt x="30252" y="14394"/>
                  <a:pt x="30277" y="13542"/>
                </a:cubicBezTo>
                <a:cubicBezTo>
                  <a:pt x="30302" y="12815"/>
                  <a:pt x="30628" y="12263"/>
                  <a:pt x="31279" y="11938"/>
                </a:cubicBezTo>
                <a:cubicBezTo>
                  <a:pt x="31817" y="11676"/>
                  <a:pt x="32362" y="11543"/>
                  <a:pt x="32873" y="11543"/>
                </a:cubicBezTo>
                <a:cubicBezTo>
                  <a:pt x="33291" y="11543"/>
                  <a:pt x="33686" y="11632"/>
                  <a:pt x="34036" y="11812"/>
                </a:cubicBezTo>
                <a:cubicBezTo>
                  <a:pt x="34638" y="12138"/>
                  <a:pt x="35039" y="12740"/>
                  <a:pt x="35139" y="13517"/>
                </a:cubicBezTo>
                <a:cubicBezTo>
                  <a:pt x="35189" y="14068"/>
                  <a:pt x="34938" y="14394"/>
                  <a:pt x="34688" y="14544"/>
                </a:cubicBezTo>
                <a:cubicBezTo>
                  <a:pt x="34443" y="14721"/>
                  <a:pt x="34118" y="14809"/>
                  <a:pt x="33784" y="14809"/>
                </a:cubicBezTo>
                <a:cubicBezTo>
                  <a:pt x="33501" y="14809"/>
                  <a:pt x="33211" y="14746"/>
                  <a:pt x="32958" y="14619"/>
                </a:cubicBezTo>
                <a:cubicBezTo>
                  <a:pt x="32507" y="14394"/>
                  <a:pt x="32257" y="13993"/>
                  <a:pt x="32257" y="13492"/>
                </a:cubicBezTo>
                <a:cubicBezTo>
                  <a:pt x="32257" y="13441"/>
                  <a:pt x="32232" y="13416"/>
                  <a:pt x="32181" y="13416"/>
                </a:cubicBezTo>
                <a:cubicBezTo>
                  <a:pt x="32131" y="13416"/>
                  <a:pt x="32081" y="13441"/>
                  <a:pt x="32081" y="13492"/>
                </a:cubicBezTo>
                <a:cubicBezTo>
                  <a:pt x="32081" y="14043"/>
                  <a:pt x="32357" y="14519"/>
                  <a:pt x="32883" y="14770"/>
                </a:cubicBezTo>
                <a:cubicBezTo>
                  <a:pt x="33145" y="14918"/>
                  <a:pt x="33458" y="14988"/>
                  <a:pt x="33769" y="14988"/>
                </a:cubicBezTo>
                <a:cubicBezTo>
                  <a:pt x="34143" y="14988"/>
                  <a:pt x="34514" y="14886"/>
                  <a:pt x="34788" y="14695"/>
                </a:cubicBezTo>
                <a:cubicBezTo>
                  <a:pt x="35189" y="14419"/>
                  <a:pt x="35364" y="13993"/>
                  <a:pt x="35314" y="13492"/>
                </a:cubicBezTo>
                <a:cubicBezTo>
                  <a:pt x="35214" y="12664"/>
                  <a:pt x="34788" y="12013"/>
                  <a:pt x="34111" y="11662"/>
                </a:cubicBezTo>
                <a:cubicBezTo>
                  <a:pt x="33746" y="11457"/>
                  <a:pt x="33324" y="11355"/>
                  <a:pt x="32876" y="11355"/>
                </a:cubicBezTo>
                <a:cubicBezTo>
                  <a:pt x="32339" y="11355"/>
                  <a:pt x="31764" y="11501"/>
                  <a:pt x="31204" y="11787"/>
                </a:cubicBezTo>
                <a:cubicBezTo>
                  <a:pt x="30477" y="12138"/>
                  <a:pt x="30126" y="12740"/>
                  <a:pt x="30101" y="13542"/>
                </a:cubicBezTo>
                <a:cubicBezTo>
                  <a:pt x="30076" y="14093"/>
                  <a:pt x="30252" y="14619"/>
                  <a:pt x="30552" y="15096"/>
                </a:cubicBezTo>
                <a:cubicBezTo>
                  <a:pt x="30528" y="15120"/>
                  <a:pt x="28074" y="17427"/>
                  <a:pt x="25545" y="17427"/>
                </a:cubicBezTo>
                <a:cubicBezTo>
                  <a:pt x="25518" y="17427"/>
                  <a:pt x="25492" y="17427"/>
                  <a:pt x="25465" y="17426"/>
                </a:cubicBezTo>
                <a:cubicBezTo>
                  <a:pt x="23059" y="17376"/>
                  <a:pt x="21254" y="15346"/>
                  <a:pt x="21054" y="15096"/>
                </a:cubicBezTo>
                <a:cubicBezTo>
                  <a:pt x="21079" y="14820"/>
                  <a:pt x="21104" y="12915"/>
                  <a:pt x="19099" y="12464"/>
                </a:cubicBezTo>
                <a:cubicBezTo>
                  <a:pt x="18861" y="12412"/>
                  <a:pt x="18628" y="12386"/>
                  <a:pt x="18404" y="12386"/>
                </a:cubicBezTo>
                <a:cubicBezTo>
                  <a:pt x="17663" y="12386"/>
                  <a:pt x="17022" y="12665"/>
                  <a:pt x="16617" y="13166"/>
                </a:cubicBezTo>
                <a:cubicBezTo>
                  <a:pt x="16166" y="13742"/>
                  <a:pt x="16091" y="14494"/>
                  <a:pt x="16442" y="15171"/>
                </a:cubicBezTo>
                <a:cubicBezTo>
                  <a:pt x="16784" y="15855"/>
                  <a:pt x="17352" y="16087"/>
                  <a:pt x="17848" y="16087"/>
                </a:cubicBezTo>
                <a:cubicBezTo>
                  <a:pt x="17970" y="16087"/>
                  <a:pt x="18088" y="16073"/>
                  <a:pt x="18196" y="16048"/>
                </a:cubicBezTo>
                <a:cubicBezTo>
                  <a:pt x="18773" y="15898"/>
                  <a:pt x="19174" y="15446"/>
                  <a:pt x="19174" y="14895"/>
                </a:cubicBezTo>
                <a:cubicBezTo>
                  <a:pt x="19174" y="14845"/>
                  <a:pt x="19149" y="14820"/>
                  <a:pt x="19099" y="14820"/>
                </a:cubicBezTo>
                <a:cubicBezTo>
                  <a:pt x="19049" y="14820"/>
                  <a:pt x="18998" y="14845"/>
                  <a:pt x="18998" y="14895"/>
                </a:cubicBezTo>
                <a:cubicBezTo>
                  <a:pt x="18998" y="15371"/>
                  <a:pt x="18673" y="15747"/>
                  <a:pt x="18146" y="15872"/>
                </a:cubicBezTo>
                <a:cubicBezTo>
                  <a:pt x="18050" y="15898"/>
                  <a:pt x="17944" y="15912"/>
                  <a:pt x="17833" y="15912"/>
                </a:cubicBezTo>
                <a:cubicBezTo>
                  <a:pt x="17399" y="15912"/>
                  <a:pt x="16892" y="15695"/>
                  <a:pt x="16592" y="15096"/>
                </a:cubicBezTo>
                <a:cubicBezTo>
                  <a:pt x="16292" y="14469"/>
                  <a:pt x="16342" y="13792"/>
                  <a:pt x="16743" y="13291"/>
                </a:cubicBezTo>
                <a:cubicBezTo>
                  <a:pt x="17106" y="12813"/>
                  <a:pt x="17703" y="12568"/>
                  <a:pt x="18400" y="12568"/>
                </a:cubicBezTo>
                <a:cubicBezTo>
                  <a:pt x="18616" y="12568"/>
                  <a:pt x="18842" y="12592"/>
                  <a:pt x="19074" y="12639"/>
                </a:cubicBezTo>
                <a:cubicBezTo>
                  <a:pt x="20978" y="13065"/>
                  <a:pt x="20903" y="14870"/>
                  <a:pt x="20878" y="15096"/>
                </a:cubicBezTo>
                <a:cubicBezTo>
                  <a:pt x="19676" y="16715"/>
                  <a:pt x="17848" y="17534"/>
                  <a:pt x="15500" y="17534"/>
                </a:cubicBezTo>
                <a:cubicBezTo>
                  <a:pt x="14177" y="17534"/>
                  <a:pt x="12689" y="17274"/>
                  <a:pt x="11054" y="16750"/>
                </a:cubicBezTo>
                <a:cubicBezTo>
                  <a:pt x="9926" y="16399"/>
                  <a:pt x="8923" y="15572"/>
                  <a:pt x="7946" y="14745"/>
                </a:cubicBezTo>
                <a:cubicBezTo>
                  <a:pt x="6617" y="13642"/>
                  <a:pt x="5239" y="12489"/>
                  <a:pt x="3485" y="12489"/>
                </a:cubicBezTo>
                <a:lnTo>
                  <a:pt x="3460" y="12489"/>
                </a:lnTo>
                <a:cubicBezTo>
                  <a:pt x="2783" y="12514"/>
                  <a:pt x="2307" y="12715"/>
                  <a:pt x="2081" y="13141"/>
                </a:cubicBezTo>
                <a:cubicBezTo>
                  <a:pt x="1530" y="14143"/>
                  <a:pt x="2407" y="15948"/>
                  <a:pt x="2758" y="16574"/>
                </a:cubicBezTo>
                <a:cubicBezTo>
                  <a:pt x="753" y="15672"/>
                  <a:pt x="226" y="13792"/>
                  <a:pt x="176" y="13642"/>
                </a:cubicBezTo>
                <a:cubicBezTo>
                  <a:pt x="176" y="12138"/>
                  <a:pt x="627" y="11035"/>
                  <a:pt x="1555" y="10384"/>
                </a:cubicBezTo>
                <a:cubicBezTo>
                  <a:pt x="2351" y="9819"/>
                  <a:pt x="3397" y="9634"/>
                  <a:pt x="4428" y="9634"/>
                </a:cubicBezTo>
                <a:cubicBezTo>
                  <a:pt x="6186" y="9634"/>
                  <a:pt x="7899" y="10173"/>
                  <a:pt x="8247" y="10283"/>
                </a:cubicBezTo>
                <a:cubicBezTo>
                  <a:pt x="8221" y="10434"/>
                  <a:pt x="8247" y="10810"/>
                  <a:pt x="8522" y="11186"/>
                </a:cubicBezTo>
                <a:cubicBezTo>
                  <a:pt x="8848" y="11612"/>
                  <a:pt x="9399" y="11862"/>
                  <a:pt x="10201" y="11938"/>
                </a:cubicBezTo>
                <a:cubicBezTo>
                  <a:pt x="10302" y="11963"/>
                  <a:pt x="10402" y="11963"/>
                  <a:pt x="10477" y="11963"/>
                </a:cubicBezTo>
                <a:cubicBezTo>
                  <a:pt x="11079" y="11963"/>
                  <a:pt x="11329" y="11737"/>
                  <a:pt x="11455" y="11512"/>
                </a:cubicBezTo>
                <a:cubicBezTo>
                  <a:pt x="11680" y="11136"/>
                  <a:pt x="11530" y="10609"/>
                  <a:pt x="11279" y="10283"/>
                </a:cubicBezTo>
                <a:cubicBezTo>
                  <a:pt x="11071" y="10034"/>
                  <a:pt x="10812" y="9888"/>
                  <a:pt x="10573" y="9888"/>
                </a:cubicBezTo>
                <a:cubicBezTo>
                  <a:pt x="10523" y="9888"/>
                  <a:pt x="10474" y="9895"/>
                  <a:pt x="10427" y="9908"/>
                </a:cubicBezTo>
                <a:cubicBezTo>
                  <a:pt x="9926" y="10033"/>
                  <a:pt x="9750" y="10283"/>
                  <a:pt x="9700" y="10459"/>
                </a:cubicBezTo>
                <a:cubicBezTo>
                  <a:pt x="9625" y="10760"/>
                  <a:pt x="9750" y="11060"/>
                  <a:pt x="9901" y="11211"/>
                </a:cubicBezTo>
                <a:cubicBezTo>
                  <a:pt x="9926" y="11236"/>
                  <a:pt x="9951" y="11248"/>
                  <a:pt x="9973" y="11248"/>
                </a:cubicBezTo>
                <a:cubicBezTo>
                  <a:pt x="9995" y="11248"/>
                  <a:pt x="10013" y="11236"/>
                  <a:pt x="10026" y="11211"/>
                </a:cubicBezTo>
                <a:cubicBezTo>
                  <a:pt x="10076" y="11186"/>
                  <a:pt x="10076" y="11136"/>
                  <a:pt x="10026" y="11085"/>
                </a:cubicBezTo>
                <a:cubicBezTo>
                  <a:pt x="9926" y="10985"/>
                  <a:pt x="9800" y="10760"/>
                  <a:pt x="9876" y="10509"/>
                </a:cubicBezTo>
                <a:cubicBezTo>
                  <a:pt x="9926" y="10309"/>
                  <a:pt x="10126" y="10158"/>
                  <a:pt x="10452" y="10083"/>
                </a:cubicBezTo>
                <a:cubicBezTo>
                  <a:pt x="10495" y="10069"/>
                  <a:pt x="10540" y="10061"/>
                  <a:pt x="10584" y="10061"/>
                </a:cubicBezTo>
                <a:cubicBezTo>
                  <a:pt x="10772" y="10061"/>
                  <a:pt x="10967" y="10186"/>
                  <a:pt x="11129" y="10409"/>
                </a:cubicBezTo>
                <a:cubicBezTo>
                  <a:pt x="11354" y="10684"/>
                  <a:pt x="11480" y="11111"/>
                  <a:pt x="11304" y="11436"/>
                </a:cubicBezTo>
                <a:cubicBezTo>
                  <a:pt x="11183" y="11659"/>
                  <a:pt x="10914" y="11784"/>
                  <a:pt x="10511" y="11784"/>
                </a:cubicBezTo>
                <a:cubicBezTo>
                  <a:pt x="10415" y="11784"/>
                  <a:pt x="10312" y="11777"/>
                  <a:pt x="10201" y="11762"/>
                </a:cubicBezTo>
                <a:cubicBezTo>
                  <a:pt x="9475" y="11687"/>
                  <a:pt x="8948" y="11461"/>
                  <a:pt x="8673" y="11060"/>
                </a:cubicBezTo>
                <a:cubicBezTo>
                  <a:pt x="8397" y="10735"/>
                  <a:pt x="8422" y="10359"/>
                  <a:pt x="8422" y="10258"/>
                </a:cubicBezTo>
                <a:cubicBezTo>
                  <a:pt x="9329" y="9137"/>
                  <a:pt x="10471" y="8858"/>
                  <a:pt x="11385" y="8858"/>
                </a:cubicBezTo>
                <a:cubicBezTo>
                  <a:pt x="12289" y="8858"/>
                  <a:pt x="12971" y="9131"/>
                  <a:pt x="12983" y="9131"/>
                </a:cubicBezTo>
                <a:cubicBezTo>
                  <a:pt x="12996" y="9143"/>
                  <a:pt x="13008" y="9149"/>
                  <a:pt x="13021" y="9149"/>
                </a:cubicBezTo>
                <a:cubicBezTo>
                  <a:pt x="13034" y="9149"/>
                  <a:pt x="13046" y="9143"/>
                  <a:pt x="13059" y="9131"/>
                </a:cubicBezTo>
                <a:cubicBezTo>
                  <a:pt x="13059" y="9131"/>
                  <a:pt x="13084" y="9106"/>
                  <a:pt x="13084" y="9080"/>
                </a:cubicBezTo>
                <a:cubicBezTo>
                  <a:pt x="13535" y="7727"/>
                  <a:pt x="15039" y="7025"/>
                  <a:pt x="15039" y="7025"/>
                </a:cubicBezTo>
                <a:cubicBezTo>
                  <a:pt x="15670" y="6729"/>
                  <a:pt x="16294" y="6620"/>
                  <a:pt x="16869" y="6620"/>
                </a:cubicBezTo>
                <a:cubicBezTo>
                  <a:pt x="18485" y="6620"/>
                  <a:pt x="19725" y="7483"/>
                  <a:pt x="19725" y="7502"/>
                </a:cubicBezTo>
                <a:cubicBezTo>
                  <a:pt x="19740" y="7509"/>
                  <a:pt x="19755" y="7512"/>
                  <a:pt x="19769" y="7512"/>
                </a:cubicBezTo>
                <a:cubicBezTo>
                  <a:pt x="19803" y="7512"/>
                  <a:pt x="19833" y="7494"/>
                  <a:pt x="19851" y="7476"/>
                </a:cubicBezTo>
                <a:cubicBezTo>
                  <a:pt x="19901" y="7426"/>
                  <a:pt x="19876" y="7376"/>
                  <a:pt x="19851" y="7351"/>
                </a:cubicBezTo>
                <a:cubicBezTo>
                  <a:pt x="19832" y="7333"/>
                  <a:pt x="18558" y="6437"/>
                  <a:pt x="16891" y="6437"/>
                </a:cubicBezTo>
                <a:cubicBezTo>
                  <a:pt x="16287" y="6437"/>
                  <a:pt x="15630" y="6555"/>
                  <a:pt x="14963" y="6875"/>
                </a:cubicBezTo>
                <a:cubicBezTo>
                  <a:pt x="14913" y="6900"/>
                  <a:pt x="13460" y="7577"/>
                  <a:pt x="12958" y="8930"/>
                </a:cubicBezTo>
                <a:cubicBezTo>
                  <a:pt x="12737" y="8853"/>
                  <a:pt x="12134" y="8672"/>
                  <a:pt x="11384" y="8672"/>
                </a:cubicBezTo>
                <a:cubicBezTo>
                  <a:pt x="10434" y="8672"/>
                  <a:pt x="9248" y="8960"/>
                  <a:pt x="8297" y="10108"/>
                </a:cubicBezTo>
                <a:cubicBezTo>
                  <a:pt x="7950" y="9998"/>
                  <a:pt x="6229" y="9443"/>
                  <a:pt x="4438" y="9443"/>
                </a:cubicBezTo>
                <a:cubicBezTo>
                  <a:pt x="3378" y="9443"/>
                  <a:pt x="2293" y="9637"/>
                  <a:pt x="1454" y="10233"/>
                </a:cubicBezTo>
                <a:cubicBezTo>
                  <a:pt x="477" y="10935"/>
                  <a:pt x="1" y="12088"/>
                  <a:pt x="1" y="13642"/>
                </a:cubicBezTo>
                <a:cubicBezTo>
                  <a:pt x="1" y="13667"/>
                  <a:pt x="1" y="13667"/>
                  <a:pt x="1" y="13667"/>
                </a:cubicBezTo>
                <a:cubicBezTo>
                  <a:pt x="1" y="13692"/>
                  <a:pt x="577" y="15923"/>
                  <a:pt x="2933" y="16850"/>
                </a:cubicBezTo>
                <a:cubicBezTo>
                  <a:pt x="2941" y="16857"/>
                  <a:pt x="2950" y="16860"/>
                  <a:pt x="2960" y="16860"/>
                </a:cubicBezTo>
                <a:cubicBezTo>
                  <a:pt x="2985" y="16860"/>
                  <a:pt x="3016" y="16843"/>
                  <a:pt x="3033" y="16825"/>
                </a:cubicBezTo>
                <a:cubicBezTo>
                  <a:pt x="3059" y="16800"/>
                  <a:pt x="3059" y="16750"/>
                  <a:pt x="3033" y="16725"/>
                </a:cubicBezTo>
                <a:cubicBezTo>
                  <a:pt x="3008" y="16700"/>
                  <a:pt x="1605" y="14344"/>
                  <a:pt x="2231" y="13241"/>
                </a:cubicBezTo>
                <a:cubicBezTo>
                  <a:pt x="2432" y="12865"/>
                  <a:pt x="2833" y="12690"/>
                  <a:pt x="3460" y="12690"/>
                </a:cubicBezTo>
                <a:lnTo>
                  <a:pt x="3485" y="12690"/>
                </a:lnTo>
                <a:cubicBezTo>
                  <a:pt x="5164" y="12690"/>
                  <a:pt x="6517" y="13792"/>
                  <a:pt x="7820" y="14895"/>
                </a:cubicBezTo>
                <a:cubicBezTo>
                  <a:pt x="8823" y="15722"/>
                  <a:pt x="9825" y="16574"/>
                  <a:pt x="11003" y="16925"/>
                </a:cubicBezTo>
                <a:cubicBezTo>
                  <a:pt x="12658" y="17451"/>
                  <a:pt x="14161" y="17727"/>
                  <a:pt x="15515" y="17727"/>
                </a:cubicBezTo>
                <a:cubicBezTo>
                  <a:pt x="17871" y="17727"/>
                  <a:pt x="19725" y="16900"/>
                  <a:pt x="20953" y="15271"/>
                </a:cubicBezTo>
                <a:cubicBezTo>
                  <a:pt x="21329" y="15697"/>
                  <a:pt x="23109" y="17577"/>
                  <a:pt x="25465" y="17602"/>
                </a:cubicBezTo>
                <a:lnTo>
                  <a:pt x="25515" y="17602"/>
                </a:lnTo>
                <a:cubicBezTo>
                  <a:pt x="28121" y="17602"/>
                  <a:pt x="30603" y="15296"/>
                  <a:pt x="30653" y="15221"/>
                </a:cubicBezTo>
                <a:cubicBezTo>
                  <a:pt x="30853" y="15471"/>
                  <a:pt x="31079" y="15672"/>
                  <a:pt x="31329" y="15847"/>
                </a:cubicBezTo>
                <a:cubicBezTo>
                  <a:pt x="32582" y="16700"/>
                  <a:pt x="33785" y="17025"/>
                  <a:pt x="34913" y="17025"/>
                </a:cubicBezTo>
                <a:cubicBezTo>
                  <a:pt x="38096" y="17025"/>
                  <a:pt x="40552" y="14419"/>
                  <a:pt x="40903" y="14018"/>
                </a:cubicBezTo>
                <a:cubicBezTo>
                  <a:pt x="43211" y="14757"/>
                  <a:pt x="45162" y="15127"/>
                  <a:pt x="46740" y="15127"/>
                </a:cubicBezTo>
                <a:cubicBezTo>
                  <a:pt x="48264" y="15127"/>
                  <a:pt x="49439" y="14782"/>
                  <a:pt x="50252" y="14093"/>
                </a:cubicBezTo>
                <a:cubicBezTo>
                  <a:pt x="51705" y="12840"/>
                  <a:pt x="51430" y="10935"/>
                  <a:pt x="51430" y="10910"/>
                </a:cubicBezTo>
                <a:cubicBezTo>
                  <a:pt x="51430" y="10885"/>
                  <a:pt x="51405" y="10860"/>
                  <a:pt x="51380" y="10835"/>
                </a:cubicBezTo>
                <a:cubicBezTo>
                  <a:pt x="51329" y="10835"/>
                  <a:pt x="51304" y="10835"/>
                  <a:pt x="51279" y="10860"/>
                </a:cubicBezTo>
                <a:cubicBezTo>
                  <a:pt x="50277" y="12088"/>
                  <a:pt x="49400" y="12664"/>
                  <a:pt x="48522" y="12690"/>
                </a:cubicBezTo>
                <a:cubicBezTo>
                  <a:pt x="48484" y="12692"/>
                  <a:pt x="48446" y="12693"/>
                  <a:pt x="48408" y="12693"/>
                </a:cubicBezTo>
                <a:cubicBezTo>
                  <a:pt x="47564" y="12693"/>
                  <a:pt x="46670" y="12164"/>
                  <a:pt x="45615" y="11085"/>
                </a:cubicBezTo>
                <a:cubicBezTo>
                  <a:pt x="44525" y="9950"/>
                  <a:pt x="43444" y="9683"/>
                  <a:pt x="42665" y="9683"/>
                </a:cubicBezTo>
                <a:cubicBezTo>
                  <a:pt x="42155" y="9683"/>
                  <a:pt x="41774" y="9798"/>
                  <a:pt x="41605" y="9857"/>
                </a:cubicBezTo>
                <a:cubicBezTo>
                  <a:pt x="40915" y="6874"/>
                  <a:pt x="38890" y="6850"/>
                  <a:pt x="38610" y="6850"/>
                </a:cubicBezTo>
                <a:cubicBezTo>
                  <a:pt x="38605" y="6850"/>
                  <a:pt x="38601" y="6850"/>
                  <a:pt x="38598" y="6850"/>
                </a:cubicBezTo>
                <a:cubicBezTo>
                  <a:pt x="38673" y="6424"/>
                  <a:pt x="38748" y="4770"/>
                  <a:pt x="37044" y="3216"/>
                </a:cubicBezTo>
                <a:cubicBezTo>
                  <a:pt x="36171" y="2404"/>
                  <a:pt x="35282" y="2178"/>
                  <a:pt x="34555" y="2178"/>
                </a:cubicBezTo>
                <a:cubicBezTo>
                  <a:pt x="33779" y="2178"/>
                  <a:pt x="33190" y="2436"/>
                  <a:pt x="33009" y="2514"/>
                </a:cubicBezTo>
                <a:cubicBezTo>
                  <a:pt x="32614" y="2198"/>
                  <a:pt x="29668" y="1"/>
                  <a:pt x="26194" y="1"/>
                </a:cubicBezTo>
                <a:close/>
              </a:path>
            </a:pathLst>
          </a:cu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" name="Google Shape;25;p3"/>
          <p:cNvSpPr/>
          <p:nvPr/>
        </p:nvSpPr>
        <p:spPr>
          <a:xfrm rot="10800000">
            <a:off x="-893750" y="539501"/>
            <a:ext cx="1665450" cy="571019"/>
          </a:xfrm>
          <a:custGeom>
            <a:rect b="b" l="l" r="r" t="t"/>
            <a:pathLst>
              <a:path extrusionOk="0" h="17728" w="51706">
                <a:moveTo>
                  <a:pt x="26194" y="1"/>
                </a:moveTo>
                <a:cubicBezTo>
                  <a:pt x="25258" y="1"/>
                  <a:pt x="24283" y="160"/>
                  <a:pt x="23309" y="559"/>
                </a:cubicBezTo>
                <a:cubicBezTo>
                  <a:pt x="21229" y="1411"/>
                  <a:pt x="19926" y="2890"/>
                  <a:pt x="19600" y="4745"/>
                </a:cubicBezTo>
                <a:cubicBezTo>
                  <a:pt x="19349" y="6298"/>
                  <a:pt x="19876" y="8003"/>
                  <a:pt x="20903" y="8880"/>
                </a:cubicBezTo>
                <a:cubicBezTo>
                  <a:pt x="21630" y="9532"/>
                  <a:pt x="22983" y="10033"/>
                  <a:pt x="24287" y="10033"/>
                </a:cubicBezTo>
                <a:cubicBezTo>
                  <a:pt x="24638" y="10033"/>
                  <a:pt x="25014" y="9983"/>
                  <a:pt x="25339" y="9908"/>
                </a:cubicBezTo>
                <a:cubicBezTo>
                  <a:pt x="26542" y="9607"/>
                  <a:pt x="27445" y="8805"/>
                  <a:pt x="27946" y="7577"/>
                </a:cubicBezTo>
                <a:cubicBezTo>
                  <a:pt x="28397" y="6424"/>
                  <a:pt x="28272" y="5296"/>
                  <a:pt x="27595" y="4469"/>
                </a:cubicBezTo>
                <a:cubicBezTo>
                  <a:pt x="27103" y="3870"/>
                  <a:pt x="26374" y="3509"/>
                  <a:pt x="25657" y="3509"/>
                </a:cubicBezTo>
                <a:cubicBezTo>
                  <a:pt x="25534" y="3509"/>
                  <a:pt x="25411" y="3519"/>
                  <a:pt x="25289" y="3542"/>
                </a:cubicBezTo>
                <a:cubicBezTo>
                  <a:pt x="24587" y="3667"/>
                  <a:pt x="24061" y="4168"/>
                  <a:pt x="23785" y="4945"/>
                </a:cubicBezTo>
                <a:cubicBezTo>
                  <a:pt x="23785" y="4970"/>
                  <a:pt x="23811" y="5020"/>
                  <a:pt x="23861" y="5045"/>
                </a:cubicBezTo>
                <a:cubicBezTo>
                  <a:pt x="23874" y="5052"/>
                  <a:pt x="23887" y="5055"/>
                  <a:pt x="23900" y="5055"/>
                </a:cubicBezTo>
                <a:cubicBezTo>
                  <a:pt x="23934" y="5055"/>
                  <a:pt x="23961" y="5032"/>
                  <a:pt x="23961" y="4995"/>
                </a:cubicBezTo>
                <a:cubicBezTo>
                  <a:pt x="24186" y="4293"/>
                  <a:pt x="24688" y="3842"/>
                  <a:pt x="25314" y="3717"/>
                </a:cubicBezTo>
                <a:cubicBezTo>
                  <a:pt x="25424" y="3699"/>
                  <a:pt x="25535" y="3691"/>
                  <a:pt x="25645" y="3691"/>
                </a:cubicBezTo>
                <a:cubicBezTo>
                  <a:pt x="26319" y="3691"/>
                  <a:pt x="26996" y="4013"/>
                  <a:pt x="27470" y="4594"/>
                </a:cubicBezTo>
                <a:cubicBezTo>
                  <a:pt x="27846" y="5045"/>
                  <a:pt x="28372" y="6023"/>
                  <a:pt x="27770" y="7502"/>
                </a:cubicBezTo>
                <a:cubicBezTo>
                  <a:pt x="27294" y="8705"/>
                  <a:pt x="26467" y="9456"/>
                  <a:pt x="25289" y="9732"/>
                </a:cubicBezTo>
                <a:cubicBezTo>
                  <a:pt x="24948" y="9819"/>
                  <a:pt x="24600" y="9857"/>
                  <a:pt x="24257" y="9857"/>
                </a:cubicBezTo>
                <a:cubicBezTo>
                  <a:pt x="22911" y="9857"/>
                  <a:pt x="21628" y="9274"/>
                  <a:pt x="21029" y="8755"/>
                </a:cubicBezTo>
                <a:cubicBezTo>
                  <a:pt x="20227" y="8078"/>
                  <a:pt x="19500" y="6524"/>
                  <a:pt x="19800" y="4770"/>
                </a:cubicBezTo>
                <a:cubicBezTo>
                  <a:pt x="20076" y="2990"/>
                  <a:pt x="21354" y="1562"/>
                  <a:pt x="23384" y="709"/>
                </a:cubicBezTo>
                <a:cubicBezTo>
                  <a:pt x="24326" y="326"/>
                  <a:pt x="25269" y="172"/>
                  <a:pt x="26176" y="172"/>
                </a:cubicBezTo>
                <a:cubicBezTo>
                  <a:pt x="29829" y="172"/>
                  <a:pt x="32893" y="2669"/>
                  <a:pt x="32933" y="2689"/>
                </a:cubicBezTo>
                <a:cubicBezTo>
                  <a:pt x="32958" y="2715"/>
                  <a:pt x="33009" y="2715"/>
                  <a:pt x="33034" y="2715"/>
                </a:cubicBezTo>
                <a:cubicBezTo>
                  <a:pt x="33048" y="2701"/>
                  <a:pt x="33668" y="2360"/>
                  <a:pt x="34540" y="2360"/>
                </a:cubicBezTo>
                <a:cubicBezTo>
                  <a:pt x="35234" y="2360"/>
                  <a:pt x="36086" y="2575"/>
                  <a:pt x="36918" y="3341"/>
                </a:cubicBezTo>
                <a:cubicBezTo>
                  <a:pt x="38823" y="5095"/>
                  <a:pt x="38397" y="6900"/>
                  <a:pt x="38397" y="6950"/>
                </a:cubicBezTo>
                <a:cubicBezTo>
                  <a:pt x="38397" y="6950"/>
                  <a:pt x="38222" y="8253"/>
                  <a:pt x="37169" y="8855"/>
                </a:cubicBezTo>
                <a:cubicBezTo>
                  <a:pt x="36815" y="9060"/>
                  <a:pt x="36410" y="9162"/>
                  <a:pt x="35952" y="9162"/>
                </a:cubicBezTo>
                <a:cubicBezTo>
                  <a:pt x="35405" y="9162"/>
                  <a:pt x="34783" y="9016"/>
                  <a:pt x="34086" y="8730"/>
                </a:cubicBezTo>
                <a:cubicBezTo>
                  <a:pt x="32983" y="8278"/>
                  <a:pt x="32432" y="7577"/>
                  <a:pt x="32532" y="6725"/>
                </a:cubicBezTo>
                <a:cubicBezTo>
                  <a:pt x="32633" y="5872"/>
                  <a:pt x="33435" y="5045"/>
                  <a:pt x="34262" y="4945"/>
                </a:cubicBezTo>
                <a:cubicBezTo>
                  <a:pt x="34322" y="4938"/>
                  <a:pt x="34381" y="4934"/>
                  <a:pt x="34439" y="4934"/>
                </a:cubicBezTo>
                <a:cubicBezTo>
                  <a:pt x="34957" y="4934"/>
                  <a:pt x="35367" y="5236"/>
                  <a:pt x="35615" y="5822"/>
                </a:cubicBezTo>
                <a:cubicBezTo>
                  <a:pt x="35615" y="5872"/>
                  <a:pt x="35665" y="5872"/>
                  <a:pt x="35715" y="5872"/>
                </a:cubicBezTo>
                <a:cubicBezTo>
                  <a:pt x="35765" y="5847"/>
                  <a:pt x="35791" y="5797"/>
                  <a:pt x="35765" y="5747"/>
                </a:cubicBezTo>
                <a:cubicBezTo>
                  <a:pt x="35497" y="5120"/>
                  <a:pt x="35029" y="4754"/>
                  <a:pt x="34450" y="4754"/>
                </a:cubicBezTo>
                <a:cubicBezTo>
                  <a:pt x="34380" y="4754"/>
                  <a:pt x="34309" y="4759"/>
                  <a:pt x="34237" y="4770"/>
                </a:cubicBezTo>
                <a:cubicBezTo>
                  <a:pt x="33334" y="4895"/>
                  <a:pt x="32482" y="5772"/>
                  <a:pt x="32357" y="6700"/>
                </a:cubicBezTo>
                <a:cubicBezTo>
                  <a:pt x="32282" y="7251"/>
                  <a:pt x="32407" y="8253"/>
                  <a:pt x="34011" y="8905"/>
                </a:cubicBezTo>
                <a:cubicBezTo>
                  <a:pt x="34716" y="9198"/>
                  <a:pt x="35357" y="9342"/>
                  <a:pt x="35927" y="9342"/>
                </a:cubicBezTo>
                <a:cubicBezTo>
                  <a:pt x="36432" y="9342"/>
                  <a:pt x="36881" y="9229"/>
                  <a:pt x="37269" y="9005"/>
                </a:cubicBezTo>
                <a:cubicBezTo>
                  <a:pt x="38247" y="8454"/>
                  <a:pt x="38522" y="7301"/>
                  <a:pt x="38572" y="7025"/>
                </a:cubicBezTo>
                <a:cubicBezTo>
                  <a:pt x="38572" y="7025"/>
                  <a:pt x="38584" y="7036"/>
                  <a:pt x="38591" y="7036"/>
                </a:cubicBezTo>
                <a:cubicBezTo>
                  <a:pt x="38595" y="7036"/>
                  <a:pt x="38598" y="7034"/>
                  <a:pt x="38598" y="7025"/>
                </a:cubicBezTo>
                <a:cubicBezTo>
                  <a:pt x="38600" y="7025"/>
                  <a:pt x="38624" y="7024"/>
                  <a:pt x="38665" y="7024"/>
                </a:cubicBezTo>
                <a:cubicBezTo>
                  <a:pt x="39039" y="7024"/>
                  <a:pt x="40846" y="7166"/>
                  <a:pt x="41455" y="10008"/>
                </a:cubicBezTo>
                <a:cubicBezTo>
                  <a:pt x="41455" y="10033"/>
                  <a:pt x="41455" y="10058"/>
                  <a:pt x="41480" y="10058"/>
                </a:cubicBezTo>
                <a:cubicBezTo>
                  <a:pt x="41492" y="10070"/>
                  <a:pt x="41511" y="10077"/>
                  <a:pt x="41530" y="10077"/>
                </a:cubicBezTo>
                <a:cubicBezTo>
                  <a:pt x="41549" y="10077"/>
                  <a:pt x="41567" y="10070"/>
                  <a:pt x="41580" y="10058"/>
                </a:cubicBezTo>
                <a:cubicBezTo>
                  <a:pt x="41580" y="10058"/>
                  <a:pt x="42002" y="9861"/>
                  <a:pt x="42653" y="9861"/>
                </a:cubicBezTo>
                <a:cubicBezTo>
                  <a:pt x="43396" y="9861"/>
                  <a:pt x="44436" y="10117"/>
                  <a:pt x="45490" y="11211"/>
                </a:cubicBezTo>
                <a:cubicBezTo>
                  <a:pt x="46617" y="12362"/>
                  <a:pt x="47552" y="12891"/>
                  <a:pt x="48459" y="12891"/>
                </a:cubicBezTo>
                <a:cubicBezTo>
                  <a:pt x="48480" y="12891"/>
                  <a:pt x="48501" y="12891"/>
                  <a:pt x="48522" y="12890"/>
                </a:cubicBezTo>
                <a:cubicBezTo>
                  <a:pt x="49425" y="12840"/>
                  <a:pt x="50302" y="12289"/>
                  <a:pt x="51279" y="11161"/>
                </a:cubicBezTo>
                <a:lnTo>
                  <a:pt x="51279" y="11161"/>
                </a:lnTo>
                <a:cubicBezTo>
                  <a:pt x="51304" y="11662"/>
                  <a:pt x="51229" y="13015"/>
                  <a:pt x="50152" y="13943"/>
                </a:cubicBezTo>
                <a:cubicBezTo>
                  <a:pt x="49371" y="14613"/>
                  <a:pt x="48211" y="14946"/>
                  <a:pt x="46714" y="14946"/>
                </a:cubicBezTo>
                <a:cubicBezTo>
                  <a:pt x="45135" y="14946"/>
                  <a:pt x="43181" y="14576"/>
                  <a:pt x="40903" y="13842"/>
                </a:cubicBezTo>
                <a:cubicBezTo>
                  <a:pt x="40889" y="13835"/>
                  <a:pt x="40876" y="13832"/>
                  <a:pt x="40865" y="13832"/>
                </a:cubicBezTo>
                <a:cubicBezTo>
                  <a:pt x="40839" y="13832"/>
                  <a:pt x="40821" y="13850"/>
                  <a:pt x="40803" y="13867"/>
                </a:cubicBezTo>
                <a:cubicBezTo>
                  <a:pt x="40765" y="13905"/>
                  <a:pt x="38248" y="16835"/>
                  <a:pt x="34907" y="16835"/>
                </a:cubicBezTo>
                <a:cubicBezTo>
                  <a:pt x="33816" y="16835"/>
                  <a:pt x="32638" y="16523"/>
                  <a:pt x="31430" y="15697"/>
                </a:cubicBezTo>
                <a:cubicBezTo>
                  <a:pt x="30678" y="15196"/>
                  <a:pt x="30252" y="14394"/>
                  <a:pt x="30277" y="13542"/>
                </a:cubicBezTo>
                <a:cubicBezTo>
                  <a:pt x="30302" y="12815"/>
                  <a:pt x="30628" y="12263"/>
                  <a:pt x="31279" y="11938"/>
                </a:cubicBezTo>
                <a:cubicBezTo>
                  <a:pt x="31817" y="11676"/>
                  <a:pt x="32362" y="11543"/>
                  <a:pt x="32873" y="11543"/>
                </a:cubicBezTo>
                <a:cubicBezTo>
                  <a:pt x="33291" y="11543"/>
                  <a:pt x="33686" y="11632"/>
                  <a:pt x="34036" y="11812"/>
                </a:cubicBezTo>
                <a:cubicBezTo>
                  <a:pt x="34638" y="12138"/>
                  <a:pt x="35039" y="12740"/>
                  <a:pt x="35139" y="13517"/>
                </a:cubicBezTo>
                <a:cubicBezTo>
                  <a:pt x="35189" y="14068"/>
                  <a:pt x="34938" y="14394"/>
                  <a:pt x="34688" y="14544"/>
                </a:cubicBezTo>
                <a:cubicBezTo>
                  <a:pt x="34443" y="14721"/>
                  <a:pt x="34118" y="14809"/>
                  <a:pt x="33784" y="14809"/>
                </a:cubicBezTo>
                <a:cubicBezTo>
                  <a:pt x="33501" y="14809"/>
                  <a:pt x="33211" y="14746"/>
                  <a:pt x="32958" y="14619"/>
                </a:cubicBezTo>
                <a:cubicBezTo>
                  <a:pt x="32507" y="14394"/>
                  <a:pt x="32257" y="13993"/>
                  <a:pt x="32257" y="13492"/>
                </a:cubicBezTo>
                <a:cubicBezTo>
                  <a:pt x="32257" y="13441"/>
                  <a:pt x="32232" y="13416"/>
                  <a:pt x="32181" y="13416"/>
                </a:cubicBezTo>
                <a:cubicBezTo>
                  <a:pt x="32131" y="13416"/>
                  <a:pt x="32081" y="13441"/>
                  <a:pt x="32081" y="13492"/>
                </a:cubicBezTo>
                <a:cubicBezTo>
                  <a:pt x="32081" y="14043"/>
                  <a:pt x="32357" y="14519"/>
                  <a:pt x="32883" y="14770"/>
                </a:cubicBezTo>
                <a:cubicBezTo>
                  <a:pt x="33145" y="14918"/>
                  <a:pt x="33458" y="14988"/>
                  <a:pt x="33769" y="14988"/>
                </a:cubicBezTo>
                <a:cubicBezTo>
                  <a:pt x="34143" y="14988"/>
                  <a:pt x="34514" y="14886"/>
                  <a:pt x="34788" y="14695"/>
                </a:cubicBezTo>
                <a:cubicBezTo>
                  <a:pt x="35189" y="14419"/>
                  <a:pt x="35364" y="13993"/>
                  <a:pt x="35314" y="13492"/>
                </a:cubicBezTo>
                <a:cubicBezTo>
                  <a:pt x="35214" y="12664"/>
                  <a:pt x="34788" y="12013"/>
                  <a:pt x="34111" y="11662"/>
                </a:cubicBezTo>
                <a:cubicBezTo>
                  <a:pt x="33746" y="11457"/>
                  <a:pt x="33324" y="11355"/>
                  <a:pt x="32876" y="11355"/>
                </a:cubicBezTo>
                <a:cubicBezTo>
                  <a:pt x="32339" y="11355"/>
                  <a:pt x="31764" y="11501"/>
                  <a:pt x="31204" y="11787"/>
                </a:cubicBezTo>
                <a:cubicBezTo>
                  <a:pt x="30477" y="12138"/>
                  <a:pt x="30126" y="12740"/>
                  <a:pt x="30101" y="13542"/>
                </a:cubicBezTo>
                <a:cubicBezTo>
                  <a:pt x="30076" y="14093"/>
                  <a:pt x="30252" y="14619"/>
                  <a:pt x="30552" y="15096"/>
                </a:cubicBezTo>
                <a:cubicBezTo>
                  <a:pt x="30528" y="15120"/>
                  <a:pt x="28074" y="17427"/>
                  <a:pt x="25545" y="17427"/>
                </a:cubicBezTo>
                <a:cubicBezTo>
                  <a:pt x="25518" y="17427"/>
                  <a:pt x="25492" y="17427"/>
                  <a:pt x="25465" y="17426"/>
                </a:cubicBezTo>
                <a:cubicBezTo>
                  <a:pt x="23059" y="17376"/>
                  <a:pt x="21254" y="15346"/>
                  <a:pt x="21054" y="15096"/>
                </a:cubicBezTo>
                <a:cubicBezTo>
                  <a:pt x="21079" y="14820"/>
                  <a:pt x="21104" y="12915"/>
                  <a:pt x="19099" y="12464"/>
                </a:cubicBezTo>
                <a:cubicBezTo>
                  <a:pt x="18861" y="12412"/>
                  <a:pt x="18628" y="12386"/>
                  <a:pt x="18404" y="12386"/>
                </a:cubicBezTo>
                <a:cubicBezTo>
                  <a:pt x="17663" y="12386"/>
                  <a:pt x="17022" y="12665"/>
                  <a:pt x="16617" y="13166"/>
                </a:cubicBezTo>
                <a:cubicBezTo>
                  <a:pt x="16166" y="13742"/>
                  <a:pt x="16091" y="14494"/>
                  <a:pt x="16442" y="15171"/>
                </a:cubicBezTo>
                <a:cubicBezTo>
                  <a:pt x="16784" y="15855"/>
                  <a:pt x="17352" y="16087"/>
                  <a:pt x="17848" y="16087"/>
                </a:cubicBezTo>
                <a:cubicBezTo>
                  <a:pt x="17970" y="16087"/>
                  <a:pt x="18088" y="16073"/>
                  <a:pt x="18196" y="16048"/>
                </a:cubicBezTo>
                <a:cubicBezTo>
                  <a:pt x="18773" y="15898"/>
                  <a:pt x="19174" y="15446"/>
                  <a:pt x="19174" y="14895"/>
                </a:cubicBezTo>
                <a:cubicBezTo>
                  <a:pt x="19174" y="14845"/>
                  <a:pt x="19149" y="14820"/>
                  <a:pt x="19099" y="14820"/>
                </a:cubicBezTo>
                <a:cubicBezTo>
                  <a:pt x="19049" y="14820"/>
                  <a:pt x="18998" y="14845"/>
                  <a:pt x="18998" y="14895"/>
                </a:cubicBezTo>
                <a:cubicBezTo>
                  <a:pt x="18998" y="15371"/>
                  <a:pt x="18673" y="15747"/>
                  <a:pt x="18146" y="15872"/>
                </a:cubicBezTo>
                <a:cubicBezTo>
                  <a:pt x="18050" y="15898"/>
                  <a:pt x="17944" y="15912"/>
                  <a:pt x="17833" y="15912"/>
                </a:cubicBezTo>
                <a:cubicBezTo>
                  <a:pt x="17399" y="15912"/>
                  <a:pt x="16892" y="15695"/>
                  <a:pt x="16592" y="15096"/>
                </a:cubicBezTo>
                <a:cubicBezTo>
                  <a:pt x="16292" y="14469"/>
                  <a:pt x="16342" y="13792"/>
                  <a:pt x="16743" y="13291"/>
                </a:cubicBezTo>
                <a:cubicBezTo>
                  <a:pt x="17106" y="12813"/>
                  <a:pt x="17703" y="12568"/>
                  <a:pt x="18400" y="12568"/>
                </a:cubicBezTo>
                <a:cubicBezTo>
                  <a:pt x="18616" y="12568"/>
                  <a:pt x="18842" y="12592"/>
                  <a:pt x="19074" y="12639"/>
                </a:cubicBezTo>
                <a:cubicBezTo>
                  <a:pt x="20978" y="13065"/>
                  <a:pt x="20903" y="14870"/>
                  <a:pt x="20878" y="15096"/>
                </a:cubicBezTo>
                <a:cubicBezTo>
                  <a:pt x="19676" y="16715"/>
                  <a:pt x="17848" y="17534"/>
                  <a:pt x="15500" y="17534"/>
                </a:cubicBezTo>
                <a:cubicBezTo>
                  <a:pt x="14177" y="17534"/>
                  <a:pt x="12689" y="17274"/>
                  <a:pt x="11054" y="16750"/>
                </a:cubicBezTo>
                <a:cubicBezTo>
                  <a:pt x="9926" y="16399"/>
                  <a:pt x="8923" y="15572"/>
                  <a:pt x="7946" y="14745"/>
                </a:cubicBezTo>
                <a:cubicBezTo>
                  <a:pt x="6617" y="13642"/>
                  <a:pt x="5239" y="12489"/>
                  <a:pt x="3485" y="12489"/>
                </a:cubicBezTo>
                <a:lnTo>
                  <a:pt x="3460" y="12489"/>
                </a:lnTo>
                <a:cubicBezTo>
                  <a:pt x="2783" y="12514"/>
                  <a:pt x="2307" y="12715"/>
                  <a:pt x="2081" y="13141"/>
                </a:cubicBezTo>
                <a:cubicBezTo>
                  <a:pt x="1530" y="14143"/>
                  <a:pt x="2407" y="15948"/>
                  <a:pt x="2758" y="16574"/>
                </a:cubicBezTo>
                <a:cubicBezTo>
                  <a:pt x="753" y="15672"/>
                  <a:pt x="226" y="13792"/>
                  <a:pt x="176" y="13642"/>
                </a:cubicBezTo>
                <a:cubicBezTo>
                  <a:pt x="176" y="12138"/>
                  <a:pt x="627" y="11035"/>
                  <a:pt x="1555" y="10384"/>
                </a:cubicBezTo>
                <a:cubicBezTo>
                  <a:pt x="2351" y="9819"/>
                  <a:pt x="3397" y="9634"/>
                  <a:pt x="4428" y="9634"/>
                </a:cubicBezTo>
                <a:cubicBezTo>
                  <a:pt x="6186" y="9634"/>
                  <a:pt x="7899" y="10173"/>
                  <a:pt x="8247" y="10283"/>
                </a:cubicBezTo>
                <a:cubicBezTo>
                  <a:pt x="8221" y="10434"/>
                  <a:pt x="8247" y="10810"/>
                  <a:pt x="8522" y="11186"/>
                </a:cubicBezTo>
                <a:cubicBezTo>
                  <a:pt x="8848" y="11612"/>
                  <a:pt x="9399" y="11862"/>
                  <a:pt x="10201" y="11938"/>
                </a:cubicBezTo>
                <a:cubicBezTo>
                  <a:pt x="10302" y="11963"/>
                  <a:pt x="10402" y="11963"/>
                  <a:pt x="10477" y="11963"/>
                </a:cubicBezTo>
                <a:cubicBezTo>
                  <a:pt x="11079" y="11963"/>
                  <a:pt x="11329" y="11737"/>
                  <a:pt x="11455" y="11512"/>
                </a:cubicBezTo>
                <a:cubicBezTo>
                  <a:pt x="11680" y="11136"/>
                  <a:pt x="11530" y="10609"/>
                  <a:pt x="11279" y="10283"/>
                </a:cubicBezTo>
                <a:cubicBezTo>
                  <a:pt x="11071" y="10034"/>
                  <a:pt x="10812" y="9888"/>
                  <a:pt x="10573" y="9888"/>
                </a:cubicBezTo>
                <a:cubicBezTo>
                  <a:pt x="10523" y="9888"/>
                  <a:pt x="10474" y="9895"/>
                  <a:pt x="10427" y="9908"/>
                </a:cubicBezTo>
                <a:cubicBezTo>
                  <a:pt x="9926" y="10033"/>
                  <a:pt x="9750" y="10283"/>
                  <a:pt x="9700" y="10459"/>
                </a:cubicBezTo>
                <a:cubicBezTo>
                  <a:pt x="9625" y="10760"/>
                  <a:pt x="9750" y="11060"/>
                  <a:pt x="9901" y="11211"/>
                </a:cubicBezTo>
                <a:cubicBezTo>
                  <a:pt x="9926" y="11236"/>
                  <a:pt x="9951" y="11248"/>
                  <a:pt x="9973" y="11248"/>
                </a:cubicBezTo>
                <a:cubicBezTo>
                  <a:pt x="9995" y="11248"/>
                  <a:pt x="10013" y="11236"/>
                  <a:pt x="10026" y="11211"/>
                </a:cubicBezTo>
                <a:cubicBezTo>
                  <a:pt x="10076" y="11186"/>
                  <a:pt x="10076" y="11136"/>
                  <a:pt x="10026" y="11085"/>
                </a:cubicBezTo>
                <a:cubicBezTo>
                  <a:pt x="9926" y="10985"/>
                  <a:pt x="9800" y="10760"/>
                  <a:pt x="9876" y="10509"/>
                </a:cubicBezTo>
                <a:cubicBezTo>
                  <a:pt x="9926" y="10309"/>
                  <a:pt x="10126" y="10158"/>
                  <a:pt x="10452" y="10083"/>
                </a:cubicBezTo>
                <a:cubicBezTo>
                  <a:pt x="10495" y="10069"/>
                  <a:pt x="10540" y="10061"/>
                  <a:pt x="10584" y="10061"/>
                </a:cubicBezTo>
                <a:cubicBezTo>
                  <a:pt x="10772" y="10061"/>
                  <a:pt x="10967" y="10186"/>
                  <a:pt x="11129" y="10409"/>
                </a:cubicBezTo>
                <a:cubicBezTo>
                  <a:pt x="11354" y="10684"/>
                  <a:pt x="11480" y="11111"/>
                  <a:pt x="11304" y="11436"/>
                </a:cubicBezTo>
                <a:cubicBezTo>
                  <a:pt x="11183" y="11659"/>
                  <a:pt x="10914" y="11784"/>
                  <a:pt x="10511" y="11784"/>
                </a:cubicBezTo>
                <a:cubicBezTo>
                  <a:pt x="10415" y="11784"/>
                  <a:pt x="10312" y="11777"/>
                  <a:pt x="10201" y="11762"/>
                </a:cubicBezTo>
                <a:cubicBezTo>
                  <a:pt x="9475" y="11687"/>
                  <a:pt x="8948" y="11461"/>
                  <a:pt x="8673" y="11060"/>
                </a:cubicBezTo>
                <a:cubicBezTo>
                  <a:pt x="8397" y="10735"/>
                  <a:pt x="8422" y="10359"/>
                  <a:pt x="8422" y="10258"/>
                </a:cubicBezTo>
                <a:cubicBezTo>
                  <a:pt x="9329" y="9137"/>
                  <a:pt x="10471" y="8858"/>
                  <a:pt x="11385" y="8858"/>
                </a:cubicBezTo>
                <a:cubicBezTo>
                  <a:pt x="12289" y="8858"/>
                  <a:pt x="12971" y="9131"/>
                  <a:pt x="12983" y="9131"/>
                </a:cubicBezTo>
                <a:cubicBezTo>
                  <a:pt x="12996" y="9143"/>
                  <a:pt x="13008" y="9149"/>
                  <a:pt x="13021" y="9149"/>
                </a:cubicBezTo>
                <a:cubicBezTo>
                  <a:pt x="13034" y="9149"/>
                  <a:pt x="13046" y="9143"/>
                  <a:pt x="13059" y="9131"/>
                </a:cubicBezTo>
                <a:cubicBezTo>
                  <a:pt x="13059" y="9131"/>
                  <a:pt x="13084" y="9106"/>
                  <a:pt x="13084" y="9080"/>
                </a:cubicBezTo>
                <a:cubicBezTo>
                  <a:pt x="13535" y="7727"/>
                  <a:pt x="15039" y="7025"/>
                  <a:pt x="15039" y="7025"/>
                </a:cubicBezTo>
                <a:cubicBezTo>
                  <a:pt x="15670" y="6729"/>
                  <a:pt x="16294" y="6620"/>
                  <a:pt x="16869" y="6620"/>
                </a:cubicBezTo>
                <a:cubicBezTo>
                  <a:pt x="18485" y="6620"/>
                  <a:pt x="19725" y="7483"/>
                  <a:pt x="19725" y="7502"/>
                </a:cubicBezTo>
                <a:cubicBezTo>
                  <a:pt x="19740" y="7509"/>
                  <a:pt x="19755" y="7512"/>
                  <a:pt x="19769" y="7512"/>
                </a:cubicBezTo>
                <a:cubicBezTo>
                  <a:pt x="19803" y="7512"/>
                  <a:pt x="19833" y="7494"/>
                  <a:pt x="19851" y="7476"/>
                </a:cubicBezTo>
                <a:cubicBezTo>
                  <a:pt x="19901" y="7426"/>
                  <a:pt x="19876" y="7376"/>
                  <a:pt x="19851" y="7351"/>
                </a:cubicBezTo>
                <a:cubicBezTo>
                  <a:pt x="19832" y="7333"/>
                  <a:pt x="18558" y="6437"/>
                  <a:pt x="16891" y="6437"/>
                </a:cubicBezTo>
                <a:cubicBezTo>
                  <a:pt x="16287" y="6437"/>
                  <a:pt x="15630" y="6555"/>
                  <a:pt x="14963" y="6875"/>
                </a:cubicBezTo>
                <a:cubicBezTo>
                  <a:pt x="14913" y="6900"/>
                  <a:pt x="13460" y="7577"/>
                  <a:pt x="12958" y="8930"/>
                </a:cubicBezTo>
                <a:cubicBezTo>
                  <a:pt x="12737" y="8853"/>
                  <a:pt x="12134" y="8672"/>
                  <a:pt x="11384" y="8672"/>
                </a:cubicBezTo>
                <a:cubicBezTo>
                  <a:pt x="10434" y="8672"/>
                  <a:pt x="9248" y="8960"/>
                  <a:pt x="8297" y="10108"/>
                </a:cubicBezTo>
                <a:cubicBezTo>
                  <a:pt x="7950" y="9998"/>
                  <a:pt x="6229" y="9443"/>
                  <a:pt x="4438" y="9443"/>
                </a:cubicBezTo>
                <a:cubicBezTo>
                  <a:pt x="3378" y="9443"/>
                  <a:pt x="2293" y="9637"/>
                  <a:pt x="1454" y="10233"/>
                </a:cubicBezTo>
                <a:cubicBezTo>
                  <a:pt x="477" y="10935"/>
                  <a:pt x="1" y="12088"/>
                  <a:pt x="1" y="13642"/>
                </a:cubicBezTo>
                <a:cubicBezTo>
                  <a:pt x="1" y="13667"/>
                  <a:pt x="1" y="13667"/>
                  <a:pt x="1" y="13667"/>
                </a:cubicBezTo>
                <a:cubicBezTo>
                  <a:pt x="1" y="13692"/>
                  <a:pt x="577" y="15923"/>
                  <a:pt x="2933" y="16850"/>
                </a:cubicBezTo>
                <a:cubicBezTo>
                  <a:pt x="2941" y="16857"/>
                  <a:pt x="2950" y="16860"/>
                  <a:pt x="2960" y="16860"/>
                </a:cubicBezTo>
                <a:cubicBezTo>
                  <a:pt x="2985" y="16860"/>
                  <a:pt x="3016" y="16843"/>
                  <a:pt x="3033" y="16825"/>
                </a:cubicBezTo>
                <a:cubicBezTo>
                  <a:pt x="3059" y="16800"/>
                  <a:pt x="3059" y="16750"/>
                  <a:pt x="3033" y="16725"/>
                </a:cubicBezTo>
                <a:cubicBezTo>
                  <a:pt x="3008" y="16700"/>
                  <a:pt x="1605" y="14344"/>
                  <a:pt x="2231" y="13241"/>
                </a:cubicBezTo>
                <a:cubicBezTo>
                  <a:pt x="2432" y="12865"/>
                  <a:pt x="2833" y="12690"/>
                  <a:pt x="3460" y="12690"/>
                </a:cubicBezTo>
                <a:lnTo>
                  <a:pt x="3485" y="12690"/>
                </a:lnTo>
                <a:cubicBezTo>
                  <a:pt x="5164" y="12690"/>
                  <a:pt x="6517" y="13792"/>
                  <a:pt x="7820" y="14895"/>
                </a:cubicBezTo>
                <a:cubicBezTo>
                  <a:pt x="8823" y="15722"/>
                  <a:pt x="9825" y="16574"/>
                  <a:pt x="11003" y="16925"/>
                </a:cubicBezTo>
                <a:cubicBezTo>
                  <a:pt x="12658" y="17451"/>
                  <a:pt x="14161" y="17727"/>
                  <a:pt x="15515" y="17727"/>
                </a:cubicBezTo>
                <a:cubicBezTo>
                  <a:pt x="17871" y="17727"/>
                  <a:pt x="19725" y="16900"/>
                  <a:pt x="20953" y="15271"/>
                </a:cubicBezTo>
                <a:cubicBezTo>
                  <a:pt x="21329" y="15697"/>
                  <a:pt x="23109" y="17577"/>
                  <a:pt x="25465" y="17602"/>
                </a:cubicBezTo>
                <a:lnTo>
                  <a:pt x="25515" y="17602"/>
                </a:lnTo>
                <a:cubicBezTo>
                  <a:pt x="28121" y="17602"/>
                  <a:pt x="30603" y="15296"/>
                  <a:pt x="30653" y="15221"/>
                </a:cubicBezTo>
                <a:cubicBezTo>
                  <a:pt x="30853" y="15471"/>
                  <a:pt x="31079" y="15672"/>
                  <a:pt x="31329" y="15847"/>
                </a:cubicBezTo>
                <a:cubicBezTo>
                  <a:pt x="32582" y="16700"/>
                  <a:pt x="33785" y="17025"/>
                  <a:pt x="34913" y="17025"/>
                </a:cubicBezTo>
                <a:cubicBezTo>
                  <a:pt x="38096" y="17025"/>
                  <a:pt x="40552" y="14419"/>
                  <a:pt x="40903" y="14018"/>
                </a:cubicBezTo>
                <a:cubicBezTo>
                  <a:pt x="43211" y="14757"/>
                  <a:pt x="45162" y="15127"/>
                  <a:pt x="46740" y="15127"/>
                </a:cubicBezTo>
                <a:cubicBezTo>
                  <a:pt x="48264" y="15127"/>
                  <a:pt x="49439" y="14782"/>
                  <a:pt x="50252" y="14093"/>
                </a:cubicBezTo>
                <a:cubicBezTo>
                  <a:pt x="51705" y="12840"/>
                  <a:pt x="51430" y="10935"/>
                  <a:pt x="51430" y="10910"/>
                </a:cubicBezTo>
                <a:cubicBezTo>
                  <a:pt x="51430" y="10885"/>
                  <a:pt x="51405" y="10860"/>
                  <a:pt x="51380" y="10835"/>
                </a:cubicBezTo>
                <a:cubicBezTo>
                  <a:pt x="51329" y="10835"/>
                  <a:pt x="51304" y="10835"/>
                  <a:pt x="51279" y="10860"/>
                </a:cubicBezTo>
                <a:cubicBezTo>
                  <a:pt x="50277" y="12088"/>
                  <a:pt x="49400" y="12664"/>
                  <a:pt x="48522" y="12690"/>
                </a:cubicBezTo>
                <a:cubicBezTo>
                  <a:pt x="48484" y="12692"/>
                  <a:pt x="48446" y="12693"/>
                  <a:pt x="48408" y="12693"/>
                </a:cubicBezTo>
                <a:cubicBezTo>
                  <a:pt x="47564" y="12693"/>
                  <a:pt x="46670" y="12164"/>
                  <a:pt x="45615" y="11085"/>
                </a:cubicBezTo>
                <a:cubicBezTo>
                  <a:pt x="44525" y="9950"/>
                  <a:pt x="43444" y="9683"/>
                  <a:pt x="42665" y="9683"/>
                </a:cubicBezTo>
                <a:cubicBezTo>
                  <a:pt x="42155" y="9683"/>
                  <a:pt x="41774" y="9798"/>
                  <a:pt x="41605" y="9857"/>
                </a:cubicBezTo>
                <a:cubicBezTo>
                  <a:pt x="40915" y="6874"/>
                  <a:pt x="38890" y="6850"/>
                  <a:pt x="38610" y="6850"/>
                </a:cubicBezTo>
                <a:cubicBezTo>
                  <a:pt x="38605" y="6850"/>
                  <a:pt x="38601" y="6850"/>
                  <a:pt x="38598" y="6850"/>
                </a:cubicBezTo>
                <a:cubicBezTo>
                  <a:pt x="38673" y="6424"/>
                  <a:pt x="38748" y="4770"/>
                  <a:pt x="37044" y="3216"/>
                </a:cubicBezTo>
                <a:cubicBezTo>
                  <a:pt x="36171" y="2404"/>
                  <a:pt x="35282" y="2178"/>
                  <a:pt x="34555" y="2178"/>
                </a:cubicBezTo>
                <a:cubicBezTo>
                  <a:pt x="33779" y="2178"/>
                  <a:pt x="33190" y="2436"/>
                  <a:pt x="33009" y="2514"/>
                </a:cubicBezTo>
                <a:cubicBezTo>
                  <a:pt x="32614" y="2198"/>
                  <a:pt x="29668" y="1"/>
                  <a:pt x="26194" y="1"/>
                </a:cubicBezTo>
                <a:close/>
              </a:path>
            </a:pathLst>
          </a:cu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3"/>
          <p:cNvSpPr/>
          <p:nvPr/>
        </p:nvSpPr>
        <p:spPr>
          <a:xfrm rot="10800000">
            <a:off x="8430775" y="2057326"/>
            <a:ext cx="1665450" cy="571019"/>
          </a:xfrm>
          <a:custGeom>
            <a:rect b="b" l="l" r="r" t="t"/>
            <a:pathLst>
              <a:path extrusionOk="0" h="17728" w="51706">
                <a:moveTo>
                  <a:pt x="26194" y="1"/>
                </a:moveTo>
                <a:cubicBezTo>
                  <a:pt x="25258" y="1"/>
                  <a:pt x="24283" y="160"/>
                  <a:pt x="23309" y="559"/>
                </a:cubicBezTo>
                <a:cubicBezTo>
                  <a:pt x="21229" y="1411"/>
                  <a:pt x="19926" y="2890"/>
                  <a:pt x="19600" y="4745"/>
                </a:cubicBezTo>
                <a:cubicBezTo>
                  <a:pt x="19349" y="6298"/>
                  <a:pt x="19876" y="8003"/>
                  <a:pt x="20903" y="8880"/>
                </a:cubicBezTo>
                <a:cubicBezTo>
                  <a:pt x="21630" y="9532"/>
                  <a:pt x="22983" y="10033"/>
                  <a:pt x="24287" y="10033"/>
                </a:cubicBezTo>
                <a:cubicBezTo>
                  <a:pt x="24638" y="10033"/>
                  <a:pt x="25014" y="9983"/>
                  <a:pt x="25339" y="9908"/>
                </a:cubicBezTo>
                <a:cubicBezTo>
                  <a:pt x="26542" y="9607"/>
                  <a:pt x="27445" y="8805"/>
                  <a:pt x="27946" y="7577"/>
                </a:cubicBezTo>
                <a:cubicBezTo>
                  <a:pt x="28397" y="6424"/>
                  <a:pt x="28272" y="5296"/>
                  <a:pt x="27595" y="4469"/>
                </a:cubicBezTo>
                <a:cubicBezTo>
                  <a:pt x="27103" y="3870"/>
                  <a:pt x="26374" y="3509"/>
                  <a:pt x="25657" y="3509"/>
                </a:cubicBezTo>
                <a:cubicBezTo>
                  <a:pt x="25534" y="3509"/>
                  <a:pt x="25411" y="3519"/>
                  <a:pt x="25289" y="3542"/>
                </a:cubicBezTo>
                <a:cubicBezTo>
                  <a:pt x="24587" y="3667"/>
                  <a:pt x="24061" y="4168"/>
                  <a:pt x="23785" y="4945"/>
                </a:cubicBezTo>
                <a:cubicBezTo>
                  <a:pt x="23785" y="4970"/>
                  <a:pt x="23811" y="5020"/>
                  <a:pt x="23861" y="5045"/>
                </a:cubicBezTo>
                <a:cubicBezTo>
                  <a:pt x="23874" y="5052"/>
                  <a:pt x="23887" y="5055"/>
                  <a:pt x="23900" y="5055"/>
                </a:cubicBezTo>
                <a:cubicBezTo>
                  <a:pt x="23934" y="5055"/>
                  <a:pt x="23961" y="5032"/>
                  <a:pt x="23961" y="4995"/>
                </a:cubicBezTo>
                <a:cubicBezTo>
                  <a:pt x="24186" y="4293"/>
                  <a:pt x="24688" y="3842"/>
                  <a:pt x="25314" y="3717"/>
                </a:cubicBezTo>
                <a:cubicBezTo>
                  <a:pt x="25424" y="3699"/>
                  <a:pt x="25535" y="3691"/>
                  <a:pt x="25645" y="3691"/>
                </a:cubicBezTo>
                <a:cubicBezTo>
                  <a:pt x="26319" y="3691"/>
                  <a:pt x="26996" y="4013"/>
                  <a:pt x="27470" y="4594"/>
                </a:cubicBezTo>
                <a:cubicBezTo>
                  <a:pt x="27846" y="5045"/>
                  <a:pt x="28372" y="6023"/>
                  <a:pt x="27770" y="7502"/>
                </a:cubicBezTo>
                <a:cubicBezTo>
                  <a:pt x="27294" y="8705"/>
                  <a:pt x="26467" y="9456"/>
                  <a:pt x="25289" y="9732"/>
                </a:cubicBezTo>
                <a:cubicBezTo>
                  <a:pt x="24948" y="9819"/>
                  <a:pt x="24600" y="9857"/>
                  <a:pt x="24257" y="9857"/>
                </a:cubicBezTo>
                <a:cubicBezTo>
                  <a:pt x="22911" y="9857"/>
                  <a:pt x="21628" y="9274"/>
                  <a:pt x="21029" y="8755"/>
                </a:cubicBezTo>
                <a:cubicBezTo>
                  <a:pt x="20227" y="8078"/>
                  <a:pt x="19500" y="6524"/>
                  <a:pt x="19800" y="4770"/>
                </a:cubicBezTo>
                <a:cubicBezTo>
                  <a:pt x="20076" y="2990"/>
                  <a:pt x="21354" y="1562"/>
                  <a:pt x="23384" y="709"/>
                </a:cubicBezTo>
                <a:cubicBezTo>
                  <a:pt x="24326" y="326"/>
                  <a:pt x="25269" y="172"/>
                  <a:pt x="26176" y="172"/>
                </a:cubicBezTo>
                <a:cubicBezTo>
                  <a:pt x="29829" y="172"/>
                  <a:pt x="32893" y="2669"/>
                  <a:pt x="32933" y="2689"/>
                </a:cubicBezTo>
                <a:cubicBezTo>
                  <a:pt x="32958" y="2715"/>
                  <a:pt x="33009" y="2715"/>
                  <a:pt x="33034" y="2715"/>
                </a:cubicBezTo>
                <a:cubicBezTo>
                  <a:pt x="33048" y="2701"/>
                  <a:pt x="33668" y="2360"/>
                  <a:pt x="34540" y="2360"/>
                </a:cubicBezTo>
                <a:cubicBezTo>
                  <a:pt x="35234" y="2360"/>
                  <a:pt x="36086" y="2575"/>
                  <a:pt x="36918" y="3341"/>
                </a:cubicBezTo>
                <a:cubicBezTo>
                  <a:pt x="38823" y="5095"/>
                  <a:pt x="38397" y="6900"/>
                  <a:pt x="38397" y="6950"/>
                </a:cubicBezTo>
                <a:cubicBezTo>
                  <a:pt x="38397" y="6950"/>
                  <a:pt x="38222" y="8253"/>
                  <a:pt x="37169" y="8855"/>
                </a:cubicBezTo>
                <a:cubicBezTo>
                  <a:pt x="36815" y="9060"/>
                  <a:pt x="36410" y="9162"/>
                  <a:pt x="35952" y="9162"/>
                </a:cubicBezTo>
                <a:cubicBezTo>
                  <a:pt x="35405" y="9162"/>
                  <a:pt x="34783" y="9016"/>
                  <a:pt x="34086" y="8730"/>
                </a:cubicBezTo>
                <a:cubicBezTo>
                  <a:pt x="32983" y="8278"/>
                  <a:pt x="32432" y="7577"/>
                  <a:pt x="32532" y="6725"/>
                </a:cubicBezTo>
                <a:cubicBezTo>
                  <a:pt x="32633" y="5872"/>
                  <a:pt x="33435" y="5045"/>
                  <a:pt x="34262" y="4945"/>
                </a:cubicBezTo>
                <a:cubicBezTo>
                  <a:pt x="34322" y="4938"/>
                  <a:pt x="34381" y="4934"/>
                  <a:pt x="34439" y="4934"/>
                </a:cubicBezTo>
                <a:cubicBezTo>
                  <a:pt x="34957" y="4934"/>
                  <a:pt x="35367" y="5236"/>
                  <a:pt x="35615" y="5822"/>
                </a:cubicBezTo>
                <a:cubicBezTo>
                  <a:pt x="35615" y="5872"/>
                  <a:pt x="35665" y="5872"/>
                  <a:pt x="35715" y="5872"/>
                </a:cubicBezTo>
                <a:cubicBezTo>
                  <a:pt x="35765" y="5847"/>
                  <a:pt x="35791" y="5797"/>
                  <a:pt x="35765" y="5747"/>
                </a:cubicBezTo>
                <a:cubicBezTo>
                  <a:pt x="35497" y="5120"/>
                  <a:pt x="35029" y="4754"/>
                  <a:pt x="34450" y="4754"/>
                </a:cubicBezTo>
                <a:cubicBezTo>
                  <a:pt x="34380" y="4754"/>
                  <a:pt x="34309" y="4759"/>
                  <a:pt x="34237" y="4770"/>
                </a:cubicBezTo>
                <a:cubicBezTo>
                  <a:pt x="33334" y="4895"/>
                  <a:pt x="32482" y="5772"/>
                  <a:pt x="32357" y="6700"/>
                </a:cubicBezTo>
                <a:cubicBezTo>
                  <a:pt x="32282" y="7251"/>
                  <a:pt x="32407" y="8253"/>
                  <a:pt x="34011" y="8905"/>
                </a:cubicBezTo>
                <a:cubicBezTo>
                  <a:pt x="34716" y="9198"/>
                  <a:pt x="35357" y="9342"/>
                  <a:pt x="35927" y="9342"/>
                </a:cubicBezTo>
                <a:cubicBezTo>
                  <a:pt x="36432" y="9342"/>
                  <a:pt x="36881" y="9229"/>
                  <a:pt x="37269" y="9005"/>
                </a:cubicBezTo>
                <a:cubicBezTo>
                  <a:pt x="38247" y="8454"/>
                  <a:pt x="38522" y="7301"/>
                  <a:pt x="38572" y="7025"/>
                </a:cubicBezTo>
                <a:cubicBezTo>
                  <a:pt x="38572" y="7025"/>
                  <a:pt x="38584" y="7036"/>
                  <a:pt x="38591" y="7036"/>
                </a:cubicBezTo>
                <a:cubicBezTo>
                  <a:pt x="38595" y="7036"/>
                  <a:pt x="38598" y="7034"/>
                  <a:pt x="38598" y="7025"/>
                </a:cubicBezTo>
                <a:cubicBezTo>
                  <a:pt x="38600" y="7025"/>
                  <a:pt x="38624" y="7024"/>
                  <a:pt x="38665" y="7024"/>
                </a:cubicBezTo>
                <a:cubicBezTo>
                  <a:pt x="39039" y="7024"/>
                  <a:pt x="40846" y="7166"/>
                  <a:pt x="41455" y="10008"/>
                </a:cubicBezTo>
                <a:cubicBezTo>
                  <a:pt x="41455" y="10033"/>
                  <a:pt x="41455" y="10058"/>
                  <a:pt x="41480" y="10058"/>
                </a:cubicBezTo>
                <a:cubicBezTo>
                  <a:pt x="41492" y="10070"/>
                  <a:pt x="41511" y="10077"/>
                  <a:pt x="41530" y="10077"/>
                </a:cubicBezTo>
                <a:cubicBezTo>
                  <a:pt x="41549" y="10077"/>
                  <a:pt x="41567" y="10070"/>
                  <a:pt x="41580" y="10058"/>
                </a:cubicBezTo>
                <a:cubicBezTo>
                  <a:pt x="41580" y="10058"/>
                  <a:pt x="42002" y="9861"/>
                  <a:pt x="42653" y="9861"/>
                </a:cubicBezTo>
                <a:cubicBezTo>
                  <a:pt x="43396" y="9861"/>
                  <a:pt x="44436" y="10117"/>
                  <a:pt x="45490" y="11211"/>
                </a:cubicBezTo>
                <a:cubicBezTo>
                  <a:pt x="46617" y="12362"/>
                  <a:pt x="47552" y="12891"/>
                  <a:pt x="48459" y="12891"/>
                </a:cubicBezTo>
                <a:cubicBezTo>
                  <a:pt x="48480" y="12891"/>
                  <a:pt x="48501" y="12891"/>
                  <a:pt x="48522" y="12890"/>
                </a:cubicBezTo>
                <a:cubicBezTo>
                  <a:pt x="49425" y="12840"/>
                  <a:pt x="50302" y="12289"/>
                  <a:pt x="51279" y="11161"/>
                </a:cubicBezTo>
                <a:lnTo>
                  <a:pt x="51279" y="11161"/>
                </a:lnTo>
                <a:cubicBezTo>
                  <a:pt x="51304" y="11662"/>
                  <a:pt x="51229" y="13015"/>
                  <a:pt x="50152" y="13943"/>
                </a:cubicBezTo>
                <a:cubicBezTo>
                  <a:pt x="49371" y="14613"/>
                  <a:pt x="48211" y="14946"/>
                  <a:pt x="46714" y="14946"/>
                </a:cubicBezTo>
                <a:cubicBezTo>
                  <a:pt x="45135" y="14946"/>
                  <a:pt x="43181" y="14576"/>
                  <a:pt x="40903" y="13842"/>
                </a:cubicBezTo>
                <a:cubicBezTo>
                  <a:pt x="40889" y="13835"/>
                  <a:pt x="40876" y="13832"/>
                  <a:pt x="40865" y="13832"/>
                </a:cubicBezTo>
                <a:cubicBezTo>
                  <a:pt x="40839" y="13832"/>
                  <a:pt x="40821" y="13850"/>
                  <a:pt x="40803" y="13867"/>
                </a:cubicBezTo>
                <a:cubicBezTo>
                  <a:pt x="40765" y="13905"/>
                  <a:pt x="38248" y="16835"/>
                  <a:pt x="34907" y="16835"/>
                </a:cubicBezTo>
                <a:cubicBezTo>
                  <a:pt x="33816" y="16835"/>
                  <a:pt x="32638" y="16523"/>
                  <a:pt x="31430" y="15697"/>
                </a:cubicBezTo>
                <a:cubicBezTo>
                  <a:pt x="30678" y="15196"/>
                  <a:pt x="30252" y="14394"/>
                  <a:pt x="30277" y="13542"/>
                </a:cubicBezTo>
                <a:cubicBezTo>
                  <a:pt x="30302" y="12815"/>
                  <a:pt x="30628" y="12263"/>
                  <a:pt x="31279" y="11938"/>
                </a:cubicBezTo>
                <a:cubicBezTo>
                  <a:pt x="31817" y="11676"/>
                  <a:pt x="32362" y="11543"/>
                  <a:pt x="32873" y="11543"/>
                </a:cubicBezTo>
                <a:cubicBezTo>
                  <a:pt x="33291" y="11543"/>
                  <a:pt x="33686" y="11632"/>
                  <a:pt x="34036" y="11812"/>
                </a:cubicBezTo>
                <a:cubicBezTo>
                  <a:pt x="34638" y="12138"/>
                  <a:pt x="35039" y="12740"/>
                  <a:pt x="35139" y="13517"/>
                </a:cubicBezTo>
                <a:cubicBezTo>
                  <a:pt x="35189" y="14068"/>
                  <a:pt x="34938" y="14394"/>
                  <a:pt x="34688" y="14544"/>
                </a:cubicBezTo>
                <a:cubicBezTo>
                  <a:pt x="34443" y="14721"/>
                  <a:pt x="34118" y="14809"/>
                  <a:pt x="33784" y="14809"/>
                </a:cubicBezTo>
                <a:cubicBezTo>
                  <a:pt x="33501" y="14809"/>
                  <a:pt x="33211" y="14746"/>
                  <a:pt x="32958" y="14619"/>
                </a:cubicBezTo>
                <a:cubicBezTo>
                  <a:pt x="32507" y="14394"/>
                  <a:pt x="32257" y="13993"/>
                  <a:pt x="32257" y="13492"/>
                </a:cubicBezTo>
                <a:cubicBezTo>
                  <a:pt x="32257" y="13441"/>
                  <a:pt x="32232" y="13416"/>
                  <a:pt x="32181" y="13416"/>
                </a:cubicBezTo>
                <a:cubicBezTo>
                  <a:pt x="32131" y="13416"/>
                  <a:pt x="32081" y="13441"/>
                  <a:pt x="32081" y="13492"/>
                </a:cubicBezTo>
                <a:cubicBezTo>
                  <a:pt x="32081" y="14043"/>
                  <a:pt x="32357" y="14519"/>
                  <a:pt x="32883" y="14770"/>
                </a:cubicBezTo>
                <a:cubicBezTo>
                  <a:pt x="33145" y="14918"/>
                  <a:pt x="33458" y="14988"/>
                  <a:pt x="33769" y="14988"/>
                </a:cubicBezTo>
                <a:cubicBezTo>
                  <a:pt x="34143" y="14988"/>
                  <a:pt x="34514" y="14886"/>
                  <a:pt x="34788" y="14695"/>
                </a:cubicBezTo>
                <a:cubicBezTo>
                  <a:pt x="35189" y="14419"/>
                  <a:pt x="35364" y="13993"/>
                  <a:pt x="35314" y="13492"/>
                </a:cubicBezTo>
                <a:cubicBezTo>
                  <a:pt x="35214" y="12664"/>
                  <a:pt x="34788" y="12013"/>
                  <a:pt x="34111" y="11662"/>
                </a:cubicBezTo>
                <a:cubicBezTo>
                  <a:pt x="33746" y="11457"/>
                  <a:pt x="33324" y="11355"/>
                  <a:pt x="32876" y="11355"/>
                </a:cubicBezTo>
                <a:cubicBezTo>
                  <a:pt x="32339" y="11355"/>
                  <a:pt x="31764" y="11501"/>
                  <a:pt x="31204" y="11787"/>
                </a:cubicBezTo>
                <a:cubicBezTo>
                  <a:pt x="30477" y="12138"/>
                  <a:pt x="30126" y="12740"/>
                  <a:pt x="30101" y="13542"/>
                </a:cubicBezTo>
                <a:cubicBezTo>
                  <a:pt x="30076" y="14093"/>
                  <a:pt x="30252" y="14619"/>
                  <a:pt x="30552" y="15096"/>
                </a:cubicBezTo>
                <a:cubicBezTo>
                  <a:pt x="30528" y="15120"/>
                  <a:pt x="28074" y="17427"/>
                  <a:pt x="25545" y="17427"/>
                </a:cubicBezTo>
                <a:cubicBezTo>
                  <a:pt x="25518" y="17427"/>
                  <a:pt x="25492" y="17427"/>
                  <a:pt x="25465" y="17426"/>
                </a:cubicBezTo>
                <a:cubicBezTo>
                  <a:pt x="23059" y="17376"/>
                  <a:pt x="21254" y="15346"/>
                  <a:pt x="21054" y="15096"/>
                </a:cubicBezTo>
                <a:cubicBezTo>
                  <a:pt x="21079" y="14820"/>
                  <a:pt x="21104" y="12915"/>
                  <a:pt x="19099" y="12464"/>
                </a:cubicBezTo>
                <a:cubicBezTo>
                  <a:pt x="18861" y="12412"/>
                  <a:pt x="18628" y="12386"/>
                  <a:pt x="18404" y="12386"/>
                </a:cubicBezTo>
                <a:cubicBezTo>
                  <a:pt x="17663" y="12386"/>
                  <a:pt x="17022" y="12665"/>
                  <a:pt x="16617" y="13166"/>
                </a:cubicBezTo>
                <a:cubicBezTo>
                  <a:pt x="16166" y="13742"/>
                  <a:pt x="16091" y="14494"/>
                  <a:pt x="16442" y="15171"/>
                </a:cubicBezTo>
                <a:cubicBezTo>
                  <a:pt x="16784" y="15855"/>
                  <a:pt x="17352" y="16087"/>
                  <a:pt x="17848" y="16087"/>
                </a:cubicBezTo>
                <a:cubicBezTo>
                  <a:pt x="17970" y="16087"/>
                  <a:pt x="18088" y="16073"/>
                  <a:pt x="18196" y="16048"/>
                </a:cubicBezTo>
                <a:cubicBezTo>
                  <a:pt x="18773" y="15898"/>
                  <a:pt x="19174" y="15446"/>
                  <a:pt x="19174" y="14895"/>
                </a:cubicBezTo>
                <a:cubicBezTo>
                  <a:pt x="19174" y="14845"/>
                  <a:pt x="19149" y="14820"/>
                  <a:pt x="19099" y="14820"/>
                </a:cubicBezTo>
                <a:cubicBezTo>
                  <a:pt x="19049" y="14820"/>
                  <a:pt x="18998" y="14845"/>
                  <a:pt x="18998" y="14895"/>
                </a:cubicBezTo>
                <a:cubicBezTo>
                  <a:pt x="18998" y="15371"/>
                  <a:pt x="18673" y="15747"/>
                  <a:pt x="18146" y="15872"/>
                </a:cubicBezTo>
                <a:cubicBezTo>
                  <a:pt x="18050" y="15898"/>
                  <a:pt x="17944" y="15912"/>
                  <a:pt x="17833" y="15912"/>
                </a:cubicBezTo>
                <a:cubicBezTo>
                  <a:pt x="17399" y="15912"/>
                  <a:pt x="16892" y="15695"/>
                  <a:pt x="16592" y="15096"/>
                </a:cubicBezTo>
                <a:cubicBezTo>
                  <a:pt x="16292" y="14469"/>
                  <a:pt x="16342" y="13792"/>
                  <a:pt x="16743" y="13291"/>
                </a:cubicBezTo>
                <a:cubicBezTo>
                  <a:pt x="17106" y="12813"/>
                  <a:pt x="17703" y="12568"/>
                  <a:pt x="18400" y="12568"/>
                </a:cubicBezTo>
                <a:cubicBezTo>
                  <a:pt x="18616" y="12568"/>
                  <a:pt x="18842" y="12592"/>
                  <a:pt x="19074" y="12639"/>
                </a:cubicBezTo>
                <a:cubicBezTo>
                  <a:pt x="20978" y="13065"/>
                  <a:pt x="20903" y="14870"/>
                  <a:pt x="20878" y="15096"/>
                </a:cubicBezTo>
                <a:cubicBezTo>
                  <a:pt x="19676" y="16715"/>
                  <a:pt x="17848" y="17534"/>
                  <a:pt x="15500" y="17534"/>
                </a:cubicBezTo>
                <a:cubicBezTo>
                  <a:pt x="14177" y="17534"/>
                  <a:pt x="12689" y="17274"/>
                  <a:pt x="11054" y="16750"/>
                </a:cubicBezTo>
                <a:cubicBezTo>
                  <a:pt x="9926" y="16399"/>
                  <a:pt x="8923" y="15572"/>
                  <a:pt x="7946" y="14745"/>
                </a:cubicBezTo>
                <a:cubicBezTo>
                  <a:pt x="6617" y="13642"/>
                  <a:pt x="5239" y="12489"/>
                  <a:pt x="3485" y="12489"/>
                </a:cubicBezTo>
                <a:lnTo>
                  <a:pt x="3460" y="12489"/>
                </a:lnTo>
                <a:cubicBezTo>
                  <a:pt x="2783" y="12514"/>
                  <a:pt x="2307" y="12715"/>
                  <a:pt x="2081" y="13141"/>
                </a:cubicBezTo>
                <a:cubicBezTo>
                  <a:pt x="1530" y="14143"/>
                  <a:pt x="2407" y="15948"/>
                  <a:pt x="2758" y="16574"/>
                </a:cubicBezTo>
                <a:cubicBezTo>
                  <a:pt x="753" y="15672"/>
                  <a:pt x="226" y="13792"/>
                  <a:pt x="176" y="13642"/>
                </a:cubicBezTo>
                <a:cubicBezTo>
                  <a:pt x="176" y="12138"/>
                  <a:pt x="627" y="11035"/>
                  <a:pt x="1555" y="10384"/>
                </a:cubicBezTo>
                <a:cubicBezTo>
                  <a:pt x="2351" y="9819"/>
                  <a:pt x="3397" y="9634"/>
                  <a:pt x="4428" y="9634"/>
                </a:cubicBezTo>
                <a:cubicBezTo>
                  <a:pt x="6186" y="9634"/>
                  <a:pt x="7899" y="10173"/>
                  <a:pt x="8247" y="10283"/>
                </a:cubicBezTo>
                <a:cubicBezTo>
                  <a:pt x="8221" y="10434"/>
                  <a:pt x="8247" y="10810"/>
                  <a:pt x="8522" y="11186"/>
                </a:cubicBezTo>
                <a:cubicBezTo>
                  <a:pt x="8848" y="11612"/>
                  <a:pt x="9399" y="11862"/>
                  <a:pt x="10201" y="11938"/>
                </a:cubicBezTo>
                <a:cubicBezTo>
                  <a:pt x="10302" y="11963"/>
                  <a:pt x="10402" y="11963"/>
                  <a:pt x="10477" y="11963"/>
                </a:cubicBezTo>
                <a:cubicBezTo>
                  <a:pt x="11079" y="11963"/>
                  <a:pt x="11329" y="11737"/>
                  <a:pt x="11455" y="11512"/>
                </a:cubicBezTo>
                <a:cubicBezTo>
                  <a:pt x="11680" y="11136"/>
                  <a:pt x="11530" y="10609"/>
                  <a:pt x="11279" y="10283"/>
                </a:cubicBezTo>
                <a:cubicBezTo>
                  <a:pt x="11071" y="10034"/>
                  <a:pt x="10812" y="9888"/>
                  <a:pt x="10573" y="9888"/>
                </a:cubicBezTo>
                <a:cubicBezTo>
                  <a:pt x="10523" y="9888"/>
                  <a:pt x="10474" y="9895"/>
                  <a:pt x="10427" y="9908"/>
                </a:cubicBezTo>
                <a:cubicBezTo>
                  <a:pt x="9926" y="10033"/>
                  <a:pt x="9750" y="10283"/>
                  <a:pt x="9700" y="10459"/>
                </a:cubicBezTo>
                <a:cubicBezTo>
                  <a:pt x="9625" y="10760"/>
                  <a:pt x="9750" y="11060"/>
                  <a:pt x="9901" y="11211"/>
                </a:cubicBezTo>
                <a:cubicBezTo>
                  <a:pt x="9926" y="11236"/>
                  <a:pt x="9951" y="11248"/>
                  <a:pt x="9973" y="11248"/>
                </a:cubicBezTo>
                <a:cubicBezTo>
                  <a:pt x="9995" y="11248"/>
                  <a:pt x="10013" y="11236"/>
                  <a:pt x="10026" y="11211"/>
                </a:cubicBezTo>
                <a:cubicBezTo>
                  <a:pt x="10076" y="11186"/>
                  <a:pt x="10076" y="11136"/>
                  <a:pt x="10026" y="11085"/>
                </a:cubicBezTo>
                <a:cubicBezTo>
                  <a:pt x="9926" y="10985"/>
                  <a:pt x="9800" y="10760"/>
                  <a:pt x="9876" y="10509"/>
                </a:cubicBezTo>
                <a:cubicBezTo>
                  <a:pt x="9926" y="10309"/>
                  <a:pt x="10126" y="10158"/>
                  <a:pt x="10452" y="10083"/>
                </a:cubicBezTo>
                <a:cubicBezTo>
                  <a:pt x="10495" y="10069"/>
                  <a:pt x="10540" y="10061"/>
                  <a:pt x="10584" y="10061"/>
                </a:cubicBezTo>
                <a:cubicBezTo>
                  <a:pt x="10772" y="10061"/>
                  <a:pt x="10967" y="10186"/>
                  <a:pt x="11129" y="10409"/>
                </a:cubicBezTo>
                <a:cubicBezTo>
                  <a:pt x="11354" y="10684"/>
                  <a:pt x="11480" y="11111"/>
                  <a:pt x="11304" y="11436"/>
                </a:cubicBezTo>
                <a:cubicBezTo>
                  <a:pt x="11183" y="11659"/>
                  <a:pt x="10914" y="11784"/>
                  <a:pt x="10511" y="11784"/>
                </a:cubicBezTo>
                <a:cubicBezTo>
                  <a:pt x="10415" y="11784"/>
                  <a:pt x="10312" y="11777"/>
                  <a:pt x="10201" y="11762"/>
                </a:cubicBezTo>
                <a:cubicBezTo>
                  <a:pt x="9475" y="11687"/>
                  <a:pt x="8948" y="11461"/>
                  <a:pt x="8673" y="11060"/>
                </a:cubicBezTo>
                <a:cubicBezTo>
                  <a:pt x="8397" y="10735"/>
                  <a:pt x="8422" y="10359"/>
                  <a:pt x="8422" y="10258"/>
                </a:cubicBezTo>
                <a:cubicBezTo>
                  <a:pt x="9329" y="9137"/>
                  <a:pt x="10471" y="8858"/>
                  <a:pt x="11385" y="8858"/>
                </a:cubicBezTo>
                <a:cubicBezTo>
                  <a:pt x="12289" y="8858"/>
                  <a:pt x="12971" y="9131"/>
                  <a:pt x="12983" y="9131"/>
                </a:cubicBezTo>
                <a:cubicBezTo>
                  <a:pt x="12996" y="9143"/>
                  <a:pt x="13008" y="9149"/>
                  <a:pt x="13021" y="9149"/>
                </a:cubicBezTo>
                <a:cubicBezTo>
                  <a:pt x="13034" y="9149"/>
                  <a:pt x="13046" y="9143"/>
                  <a:pt x="13059" y="9131"/>
                </a:cubicBezTo>
                <a:cubicBezTo>
                  <a:pt x="13059" y="9131"/>
                  <a:pt x="13084" y="9106"/>
                  <a:pt x="13084" y="9080"/>
                </a:cubicBezTo>
                <a:cubicBezTo>
                  <a:pt x="13535" y="7727"/>
                  <a:pt x="15039" y="7025"/>
                  <a:pt x="15039" y="7025"/>
                </a:cubicBezTo>
                <a:cubicBezTo>
                  <a:pt x="15670" y="6729"/>
                  <a:pt x="16294" y="6620"/>
                  <a:pt x="16869" y="6620"/>
                </a:cubicBezTo>
                <a:cubicBezTo>
                  <a:pt x="18485" y="6620"/>
                  <a:pt x="19725" y="7483"/>
                  <a:pt x="19725" y="7502"/>
                </a:cubicBezTo>
                <a:cubicBezTo>
                  <a:pt x="19740" y="7509"/>
                  <a:pt x="19755" y="7512"/>
                  <a:pt x="19769" y="7512"/>
                </a:cubicBezTo>
                <a:cubicBezTo>
                  <a:pt x="19803" y="7512"/>
                  <a:pt x="19833" y="7494"/>
                  <a:pt x="19851" y="7476"/>
                </a:cubicBezTo>
                <a:cubicBezTo>
                  <a:pt x="19901" y="7426"/>
                  <a:pt x="19876" y="7376"/>
                  <a:pt x="19851" y="7351"/>
                </a:cubicBezTo>
                <a:cubicBezTo>
                  <a:pt x="19832" y="7333"/>
                  <a:pt x="18558" y="6437"/>
                  <a:pt x="16891" y="6437"/>
                </a:cubicBezTo>
                <a:cubicBezTo>
                  <a:pt x="16287" y="6437"/>
                  <a:pt x="15630" y="6555"/>
                  <a:pt x="14963" y="6875"/>
                </a:cubicBezTo>
                <a:cubicBezTo>
                  <a:pt x="14913" y="6900"/>
                  <a:pt x="13460" y="7577"/>
                  <a:pt x="12958" y="8930"/>
                </a:cubicBezTo>
                <a:cubicBezTo>
                  <a:pt x="12737" y="8853"/>
                  <a:pt x="12134" y="8672"/>
                  <a:pt x="11384" y="8672"/>
                </a:cubicBezTo>
                <a:cubicBezTo>
                  <a:pt x="10434" y="8672"/>
                  <a:pt x="9248" y="8960"/>
                  <a:pt x="8297" y="10108"/>
                </a:cubicBezTo>
                <a:cubicBezTo>
                  <a:pt x="7950" y="9998"/>
                  <a:pt x="6229" y="9443"/>
                  <a:pt x="4438" y="9443"/>
                </a:cubicBezTo>
                <a:cubicBezTo>
                  <a:pt x="3378" y="9443"/>
                  <a:pt x="2293" y="9637"/>
                  <a:pt x="1454" y="10233"/>
                </a:cubicBezTo>
                <a:cubicBezTo>
                  <a:pt x="477" y="10935"/>
                  <a:pt x="1" y="12088"/>
                  <a:pt x="1" y="13642"/>
                </a:cubicBezTo>
                <a:cubicBezTo>
                  <a:pt x="1" y="13667"/>
                  <a:pt x="1" y="13667"/>
                  <a:pt x="1" y="13667"/>
                </a:cubicBezTo>
                <a:cubicBezTo>
                  <a:pt x="1" y="13692"/>
                  <a:pt x="577" y="15923"/>
                  <a:pt x="2933" y="16850"/>
                </a:cubicBezTo>
                <a:cubicBezTo>
                  <a:pt x="2941" y="16857"/>
                  <a:pt x="2950" y="16860"/>
                  <a:pt x="2960" y="16860"/>
                </a:cubicBezTo>
                <a:cubicBezTo>
                  <a:pt x="2985" y="16860"/>
                  <a:pt x="3016" y="16843"/>
                  <a:pt x="3033" y="16825"/>
                </a:cubicBezTo>
                <a:cubicBezTo>
                  <a:pt x="3059" y="16800"/>
                  <a:pt x="3059" y="16750"/>
                  <a:pt x="3033" y="16725"/>
                </a:cubicBezTo>
                <a:cubicBezTo>
                  <a:pt x="3008" y="16700"/>
                  <a:pt x="1605" y="14344"/>
                  <a:pt x="2231" y="13241"/>
                </a:cubicBezTo>
                <a:cubicBezTo>
                  <a:pt x="2432" y="12865"/>
                  <a:pt x="2833" y="12690"/>
                  <a:pt x="3460" y="12690"/>
                </a:cubicBezTo>
                <a:lnTo>
                  <a:pt x="3485" y="12690"/>
                </a:lnTo>
                <a:cubicBezTo>
                  <a:pt x="5164" y="12690"/>
                  <a:pt x="6517" y="13792"/>
                  <a:pt x="7820" y="14895"/>
                </a:cubicBezTo>
                <a:cubicBezTo>
                  <a:pt x="8823" y="15722"/>
                  <a:pt x="9825" y="16574"/>
                  <a:pt x="11003" y="16925"/>
                </a:cubicBezTo>
                <a:cubicBezTo>
                  <a:pt x="12658" y="17451"/>
                  <a:pt x="14161" y="17727"/>
                  <a:pt x="15515" y="17727"/>
                </a:cubicBezTo>
                <a:cubicBezTo>
                  <a:pt x="17871" y="17727"/>
                  <a:pt x="19725" y="16900"/>
                  <a:pt x="20953" y="15271"/>
                </a:cubicBezTo>
                <a:cubicBezTo>
                  <a:pt x="21329" y="15697"/>
                  <a:pt x="23109" y="17577"/>
                  <a:pt x="25465" y="17602"/>
                </a:cubicBezTo>
                <a:lnTo>
                  <a:pt x="25515" y="17602"/>
                </a:lnTo>
                <a:cubicBezTo>
                  <a:pt x="28121" y="17602"/>
                  <a:pt x="30603" y="15296"/>
                  <a:pt x="30653" y="15221"/>
                </a:cubicBezTo>
                <a:cubicBezTo>
                  <a:pt x="30853" y="15471"/>
                  <a:pt x="31079" y="15672"/>
                  <a:pt x="31329" y="15847"/>
                </a:cubicBezTo>
                <a:cubicBezTo>
                  <a:pt x="32582" y="16700"/>
                  <a:pt x="33785" y="17025"/>
                  <a:pt x="34913" y="17025"/>
                </a:cubicBezTo>
                <a:cubicBezTo>
                  <a:pt x="38096" y="17025"/>
                  <a:pt x="40552" y="14419"/>
                  <a:pt x="40903" y="14018"/>
                </a:cubicBezTo>
                <a:cubicBezTo>
                  <a:pt x="43211" y="14757"/>
                  <a:pt x="45162" y="15127"/>
                  <a:pt x="46740" y="15127"/>
                </a:cubicBezTo>
                <a:cubicBezTo>
                  <a:pt x="48264" y="15127"/>
                  <a:pt x="49439" y="14782"/>
                  <a:pt x="50252" y="14093"/>
                </a:cubicBezTo>
                <a:cubicBezTo>
                  <a:pt x="51705" y="12840"/>
                  <a:pt x="51430" y="10935"/>
                  <a:pt x="51430" y="10910"/>
                </a:cubicBezTo>
                <a:cubicBezTo>
                  <a:pt x="51430" y="10885"/>
                  <a:pt x="51405" y="10860"/>
                  <a:pt x="51380" y="10835"/>
                </a:cubicBezTo>
                <a:cubicBezTo>
                  <a:pt x="51329" y="10835"/>
                  <a:pt x="51304" y="10835"/>
                  <a:pt x="51279" y="10860"/>
                </a:cubicBezTo>
                <a:cubicBezTo>
                  <a:pt x="50277" y="12088"/>
                  <a:pt x="49400" y="12664"/>
                  <a:pt x="48522" y="12690"/>
                </a:cubicBezTo>
                <a:cubicBezTo>
                  <a:pt x="48484" y="12692"/>
                  <a:pt x="48446" y="12693"/>
                  <a:pt x="48408" y="12693"/>
                </a:cubicBezTo>
                <a:cubicBezTo>
                  <a:pt x="47564" y="12693"/>
                  <a:pt x="46670" y="12164"/>
                  <a:pt x="45615" y="11085"/>
                </a:cubicBezTo>
                <a:cubicBezTo>
                  <a:pt x="44525" y="9950"/>
                  <a:pt x="43444" y="9683"/>
                  <a:pt x="42665" y="9683"/>
                </a:cubicBezTo>
                <a:cubicBezTo>
                  <a:pt x="42155" y="9683"/>
                  <a:pt x="41774" y="9798"/>
                  <a:pt x="41605" y="9857"/>
                </a:cubicBezTo>
                <a:cubicBezTo>
                  <a:pt x="40915" y="6874"/>
                  <a:pt x="38890" y="6850"/>
                  <a:pt x="38610" y="6850"/>
                </a:cubicBezTo>
                <a:cubicBezTo>
                  <a:pt x="38605" y="6850"/>
                  <a:pt x="38601" y="6850"/>
                  <a:pt x="38598" y="6850"/>
                </a:cubicBezTo>
                <a:cubicBezTo>
                  <a:pt x="38673" y="6424"/>
                  <a:pt x="38748" y="4770"/>
                  <a:pt x="37044" y="3216"/>
                </a:cubicBezTo>
                <a:cubicBezTo>
                  <a:pt x="36171" y="2404"/>
                  <a:pt x="35282" y="2178"/>
                  <a:pt x="34555" y="2178"/>
                </a:cubicBezTo>
                <a:cubicBezTo>
                  <a:pt x="33779" y="2178"/>
                  <a:pt x="33190" y="2436"/>
                  <a:pt x="33009" y="2514"/>
                </a:cubicBezTo>
                <a:cubicBezTo>
                  <a:pt x="32614" y="2198"/>
                  <a:pt x="29668" y="1"/>
                  <a:pt x="26194" y="1"/>
                </a:cubicBezTo>
                <a:close/>
              </a:path>
            </a:pathLst>
          </a:cu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_1_1_1_1_1_1"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1"/>
          <p:cNvSpPr/>
          <p:nvPr/>
        </p:nvSpPr>
        <p:spPr>
          <a:xfrm rot="134242">
            <a:off x="7144707" y="4650352"/>
            <a:ext cx="2390640" cy="819747"/>
          </a:xfrm>
          <a:custGeom>
            <a:rect b="b" l="l" r="r" t="t"/>
            <a:pathLst>
              <a:path extrusionOk="0" h="17728" w="51706">
                <a:moveTo>
                  <a:pt x="26194" y="1"/>
                </a:moveTo>
                <a:cubicBezTo>
                  <a:pt x="25258" y="1"/>
                  <a:pt x="24283" y="160"/>
                  <a:pt x="23309" y="559"/>
                </a:cubicBezTo>
                <a:cubicBezTo>
                  <a:pt x="21229" y="1411"/>
                  <a:pt x="19926" y="2890"/>
                  <a:pt x="19600" y="4745"/>
                </a:cubicBezTo>
                <a:cubicBezTo>
                  <a:pt x="19349" y="6298"/>
                  <a:pt x="19876" y="8003"/>
                  <a:pt x="20903" y="8880"/>
                </a:cubicBezTo>
                <a:cubicBezTo>
                  <a:pt x="21630" y="9532"/>
                  <a:pt x="22983" y="10033"/>
                  <a:pt x="24287" y="10033"/>
                </a:cubicBezTo>
                <a:cubicBezTo>
                  <a:pt x="24638" y="10033"/>
                  <a:pt x="25014" y="9983"/>
                  <a:pt x="25339" y="9908"/>
                </a:cubicBezTo>
                <a:cubicBezTo>
                  <a:pt x="26542" y="9607"/>
                  <a:pt x="27445" y="8805"/>
                  <a:pt x="27946" y="7577"/>
                </a:cubicBezTo>
                <a:cubicBezTo>
                  <a:pt x="28397" y="6424"/>
                  <a:pt x="28272" y="5296"/>
                  <a:pt x="27595" y="4469"/>
                </a:cubicBezTo>
                <a:cubicBezTo>
                  <a:pt x="27103" y="3870"/>
                  <a:pt x="26374" y="3509"/>
                  <a:pt x="25657" y="3509"/>
                </a:cubicBezTo>
                <a:cubicBezTo>
                  <a:pt x="25534" y="3509"/>
                  <a:pt x="25411" y="3519"/>
                  <a:pt x="25289" y="3542"/>
                </a:cubicBezTo>
                <a:cubicBezTo>
                  <a:pt x="24587" y="3667"/>
                  <a:pt x="24061" y="4168"/>
                  <a:pt x="23785" y="4945"/>
                </a:cubicBezTo>
                <a:cubicBezTo>
                  <a:pt x="23785" y="4970"/>
                  <a:pt x="23811" y="5020"/>
                  <a:pt x="23861" y="5045"/>
                </a:cubicBezTo>
                <a:cubicBezTo>
                  <a:pt x="23874" y="5052"/>
                  <a:pt x="23887" y="5055"/>
                  <a:pt x="23900" y="5055"/>
                </a:cubicBezTo>
                <a:cubicBezTo>
                  <a:pt x="23934" y="5055"/>
                  <a:pt x="23961" y="5032"/>
                  <a:pt x="23961" y="4995"/>
                </a:cubicBezTo>
                <a:cubicBezTo>
                  <a:pt x="24186" y="4293"/>
                  <a:pt x="24688" y="3842"/>
                  <a:pt x="25314" y="3717"/>
                </a:cubicBezTo>
                <a:cubicBezTo>
                  <a:pt x="25424" y="3699"/>
                  <a:pt x="25535" y="3691"/>
                  <a:pt x="25645" y="3691"/>
                </a:cubicBezTo>
                <a:cubicBezTo>
                  <a:pt x="26319" y="3691"/>
                  <a:pt x="26996" y="4013"/>
                  <a:pt x="27470" y="4594"/>
                </a:cubicBezTo>
                <a:cubicBezTo>
                  <a:pt x="27846" y="5045"/>
                  <a:pt x="28372" y="6023"/>
                  <a:pt x="27770" y="7502"/>
                </a:cubicBezTo>
                <a:cubicBezTo>
                  <a:pt x="27294" y="8705"/>
                  <a:pt x="26467" y="9456"/>
                  <a:pt x="25289" y="9732"/>
                </a:cubicBezTo>
                <a:cubicBezTo>
                  <a:pt x="24948" y="9819"/>
                  <a:pt x="24600" y="9857"/>
                  <a:pt x="24257" y="9857"/>
                </a:cubicBezTo>
                <a:cubicBezTo>
                  <a:pt x="22911" y="9857"/>
                  <a:pt x="21628" y="9274"/>
                  <a:pt x="21029" y="8755"/>
                </a:cubicBezTo>
                <a:cubicBezTo>
                  <a:pt x="20227" y="8078"/>
                  <a:pt x="19500" y="6524"/>
                  <a:pt x="19800" y="4770"/>
                </a:cubicBezTo>
                <a:cubicBezTo>
                  <a:pt x="20076" y="2990"/>
                  <a:pt x="21354" y="1562"/>
                  <a:pt x="23384" y="709"/>
                </a:cubicBezTo>
                <a:cubicBezTo>
                  <a:pt x="24326" y="326"/>
                  <a:pt x="25269" y="172"/>
                  <a:pt x="26176" y="172"/>
                </a:cubicBezTo>
                <a:cubicBezTo>
                  <a:pt x="29829" y="172"/>
                  <a:pt x="32893" y="2669"/>
                  <a:pt x="32933" y="2689"/>
                </a:cubicBezTo>
                <a:cubicBezTo>
                  <a:pt x="32958" y="2715"/>
                  <a:pt x="33009" y="2715"/>
                  <a:pt x="33034" y="2715"/>
                </a:cubicBezTo>
                <a:cubicBezTo>
                  <a:pt x="33048" y="2701"/>
                  <a:pt x="33668" y="2360"/>
                  <a:pt x="34540" y="2360"/>
                </a:cubicBezTo>
                <a:cubicBezTo>
                  <a:pt x="35234" y="2360"/>
                  <a:pt x="36086" y="2575"/>
                  <a:pt x="36918" y="3341"/>
                </a:cubicBezTo>
                <a:cubicBezTo>
                  <a:pt x="38823" y="5095"/>
                  <a:pt x="38397" y="6900"/>
                  <a:pt x="38397" y="6950"/>
                </a:cubicBezTo>
                <a:cubicBezTo>
                  <a:pt x="38397" y="6950"/>
                  <a:pt x="38222" y="8253"/>
                  <a:pt x="37169" y="8855"/>
                </a:cubicBezTo>
                <a:cubicBezTo>
                  <a:pt x="36815" y="9060"/>
                  <a:pt x="36410" y="9162"/>
                  <a:pt x="35952" y="9162"/>
                </a:cubicBezTo>
                <a:cubicBezTo>
                  <a:pt x="35405" y="9162"/>
                  <a:pt x="34783" y="9016"/>
                  <a:pt x="34086" y="8730"/>
                </a:cubicBezTo>
                <a:cubicBezTo>
                  <a:pt x="32983" y="8278"/>
                  <a:pt x="32432" y="7577"/>
                  <a:pt x="32532" y="6725"/>
                </a:cubicBezTo>
                <a:cubicBezTo>
                  <a:pt x="32633" y="5872"/>
                  <a:pt x="33435" y="5045"/>
                  <a:pt x="34262" y="4945"/>
                </a:cubicBezTo>
                <a:cubicBezTo>
                  <a:pt x="34322" y="4938"/>
                  <a:pt x="34381" y="4934"/>
                  <a:pt x="34439" y="4934"/>
                </a:cubicBezTo>
                <a:cubicBezTo>
                  <a:pt x="34957" y="4934"/>
                  <a:pt x="35367" y="5236"/>
                  <a:pt x="35615" y="5822"/>
                </a:cubicBezTo>
                <a:cubicBezTo>
                  <a:pt x="35615" y="5872"/>
                  <a:pt x="35665" y="5872"/>
                  <a:pt x="35715" y="5872"/>
                </a:cubicBezTo>
                <a:cubicBezTo>
                  <a:pt x="35765" y="5847"/>
                  <a:pt x="35791" y="5797"/>
                  <a:pt x="35765" y="5747"/>
                </a:cubicBezTo>
                <a:cubicBezTo>
                  <a:pt x="35497" y="5120"/>
                  <a:pt x="35029" y="4754"/>
                  <a:pt x="34450" y="4754"/>
                </a:cubicBezTo>
                <a:cubicBezTo>
                  <a:pt x="34380" y="4754"/>
                  <a:pt x="34309" y="4759"/>
                  <a:pt x="34237" y="4770"/>
                </a:cubicBezTo>
                <a:cubicBezTo>
                  <a:pt x="33334" y="4895"/>
                  <a:pt x="32482" y="5772"/>
                  <a:pt x="32357" y="6700"/>
                </a:cubicBezTo>
                <a:cubicBezTo>
                  <a:pt x="32282" y="7251"/>
                  <a:pt x="32407" y="8253"/>
                  <a:pt x="34011" y="8905"/>
                </a:cubicBezTo>
                <a:cubicBezTo>
                  <a:pt x="34716" y="9198"/>
                  <a:pt x="35357" y="9342"/>
                  <a:pt x="35927" y="9342"/>
                </a:cubicBezTo>
                <a:cubicBezTo>
                  <a:pt x="36432" y="9342"/>
                  <a:pt x="36881" y="9229"/>
                  <a:pt x="37269" y="9005"/>
                </a:cubicBezTo>
                <a:cubicBezTo>
                  <a:pt x="38247" y="8454"/>
                  <a:pt x="38522" y="7301"/>
                  <a:pt x="38572" y="7025"/>
                </a:cubicBezTo>
                <a:cubicBezTo>
                  <a:pt x="38572" y="7025"/>
                  <a:pt x="38584" y="7036"/>
                  <a:pt x="38591" y="7036"/>
                </a:cubicBezTo>
                <a:cubicBezTo>
                  <a:pt x="38595" y="7036"/>
                  <a:pt x="38598" y="7034"/>
                  <a:pt x="38598" y="7025"/>
                </a:cubicBezTo>
                <a:cubicBezTo>
                  <a:pt x="38600" y="7025"/>
                  <a:pt x="38624" y="7024"/>
                  <a:pt x="38665" y="7024"/>
                </a:cubicBezTo>
                <a:cubicBezTo>
                  <a:pt x="39039" y="7024"/>
                  <a:pt x="40846" y="7166"/>
                  <a:pt x="41455" y="10008"/>
                </a:cubicBezTo>
                <a:cubicBezTo>
                  <a:pt x="41455" y="10033"/>
                  <a:pt x="41455" y="10058"/>
                  <a:pt x="41480" y="10058"/>
                </a:cubicBezTo>
                <a:cubicBezTo>
                  <a:pt x="41492" y="10070"/>
                  <a:pt x="41511" y="10077"/>
                  <a:pt x="41530" y="10077"/>
                </a:cubicBezTo>
                <a:cubicBezTo>
                  <a:pt x="41549" y="10077"/>
                  <a:pt x="41567" y="10070"/>
                  <a:pt x="41580" y="10058"/>
                </a:cubicBezTo>
                <a:cubicBezTo>
                  <a:pt x="41580" y="10058"/>
                  <a:pt x="42002" y="9861"/>
                  <a:pt x="42653" y="9861"/>
                </a:cubicBezTo>
                <a:cubicBezTo>
                  <a:pt x="43396" y="9861"/>
                  <a:pt x="44436" y="10117"/>
                  <a:pt x="45490" y="11211"/>
                </a:cubicBezTo>
                <a:cubicBezTo>
                  <a:pt x="46617" y="12362"/>
                  <a:pt x="47552" y="12891"/>
                  <a:pt x="48459" y="12891"/>
                </a:cubicBezTo>
                <a:cubicBezTo>
                  <a:pt x="48480" y="12891"/>
                  <a:pt x="48501" y="12891"/>
                  <a:pt x="48522" y="12890"/>
                </a:cubicBezTo>
                <a:cubicBezTo>
                  <a:pt x="49425" y="12840"/>
                  <a:pt x="50302" y="12289"/>
                  <a:pt x="51279" y="11161"/>
                </a:cubicBezTo>
                <a:lnTo>
                  <a:pt x="51279" y="11161"/>
                </a:lnTo>
                <a:cubicBezTo>
                  <a:pt x="51304" y="11662"/>
                  <a:pt x="51229" y="13015"/>
                  <a:pt x="50152" y="13943"/>
                </a:cubicBezTo>
                <a:cubicBezTo>
                  <a:pt x="49371" y="14613"/>
                  <a:pt x="48211" y="14946"/>
                  <a:pt x="46714" y="14946"/>
                </a:cubicBezTo>
                <a:cubicBezTo>
                  <a:pt x="45135" y="14946"/>
                  <a:pt x="43181" y="14576"/>
                  <a:pt x="40903" y="13842"/>
                </a:cubicBezTo>
                <a:cubicBezTo>
                  <a:pt x="40889" y="13835"/>
                  <a:pt x="40876" y="13832"/>
                  <a:pt x="40865" y="13832"/>
                </a:cubicBezTo>
                <a:cubicBezTo>
                  <a:pt x="40839" y="13832"/>
                  <a:pt x="40821" y="13850"/>
                  <a:pt x="40803" y="13867"/>
                </a:cubicBezTo>
                <a:cubicBezTo>
                  <a:pt x="40765" y="13905"/>
                  <a:pt x="38248" y="16835"/>
                  <a:pt x="34907" y="16835"/>
                </a:cubicBezTo>
                <a:cubicBezTo>
                  <a:pt x="33816" y="16835"/>
                  <a:pt x="32638" y="16523"/>
                  <a:pt x="31430" y="15697"/>
                </a:cubicBezTo>
                <a:cubicBezTo>
                  <a:pt x="30678" y="15196"/>
                  <a:pt x="30252" y="14394"/>
                  <a:pt x="30277" y="13542"/>
                </a:cubicBezTo>
                <a:cubicBezTo>
                  <a:pt x="30302" y="12815"/>
                  <a:pt x="30628" y="12263"/>
                  <a:pt x="31279" y="11938"/>
                </a:cubicBezTo>
                <a:cubicBezTo>
                  <a:pt x="31817" y="11676"/>
                  <a:pt x="32362" y="11543"/>
                  <a:pt x="32873" y="11543"/>
                </a:cubicBezTo>
                <a:cubicBezTo>
                  <a:pt x="33291" y="11543"/>
                  <a:pt x="33686" y="11632"/>
                  <a:pt x="34036" y="11812"/>
                </a:cubicBezTo>
                <a:cubicBezTo>
                  <a:pt x="34638" y="12138"/>
                  <a:pt x="35039" y="12740"/>
                  <a:pt x="35139" y="13517"/>
                </a:cubicBezTo>
                <a:cubicBezTo>
                  <a:pt x="35189" y="14068"/>
                  <a:pt x="34938" y="14394"/>
                  <a:pt x="34688" y="14544"/>
                </a:cubicBezTo>
                <a:cubicBezTo>
                  <a:pt x="34443" y="14721"/>
                  <a:pt x="34118" y="14809"/>
                  <a:pt x="33784" y="14809"/>
                </a:cubicBezTo>
                <a:cubicBezTo>
                  <a:pt x="33501" y="14809"/>
                  <a:pt x="33211" y="14746"/>
                  <a:pt x="32958" y="14619"/>
                </a:cubicBezTo>
                <a:cubicBezTo>
                  <a:pt x="32507" y="14394"/>
                  <a:pt x="32257" y="13993"/>
                  <a:pt x="32257" y="13492"/>
                </a:cubicBezTo>
                <a:cubicBezTo>
                  <a:pt x="32257" y="13441"/>
                  <a:pt x="32232" y="13416"/>
                  <a:pt x="32181" y="13416"/>
                </a:cubicBezTo>
                <a:cubicBezTo>
                  <a:pt x="32131" y="13416"/>
                  <a:pt x="32081" y="13441"/>
                  <a:pt x="32081" y="13492"/>
                </a:cubicBezTo>
                <a:cubicBezTo>
                  <a:pt x="32081" y="14043"/>
                  <a:pt x="32357" y="14519"/>
                  <a:pt x="32883" y="14770"/>
                </a:cubicBezTo>
                <a:cubicBezTo>
                  <a:pt x="33145" y="14918"/>
                  <a:pt x="33458" y="14988"/>
                  <a:pt x="33769" y="14988"/>
                </a:cubicBezTo>
                <a:cubicBezTo>
                  <a:pt x="34143" y="14988"/>
                  <a:pt x="34514" y="14886"/>
                  <a:pt x="34788" y="14695"/>
                </a:cubicBezTo>
                <a:cubicBezTo>
                  <a:pt x="35189" y="14419"/>
                  <a:pt x="35364" y="13993"/>
                  <a:pt x="35314" y="13492"/>
                </a:cubicBezTo>
                <a:cubicBezTo>
                  <a:pt x="35214" y="12664"/>
                  <a:pt x="34788" y="12013"/>
                  <a:pt x="34111" y="11662"/>
                </a:cubicBezTo>
                <a:cubicBezTo>
                  <a:pt x="33746" y="11457"/>
                  <a:pt x="33324" y="11355"/>
                  <a:pt x="32876" y="11355"/>
                </a:cubicBezTo>
                <a:cubicBezTo>
                  <a:pt x="32339" y="11355"/>
                  <a:pt x="31764" y="11501"/>
                  <a:pt x="31204" y="11787"/>
                </a:cubicBezTo>
                <a:cubicBezTo>
                  <a:pt x="30477" y="12138"/>
                  <a:pt x="30126" y="12740"/>
                  <a:pt x="30101" y="13542"/>
                </a:cubicBezTo>
                <a:cubicBezTo>
                  <a:pt x="30076" y="14093"/>
                  <a:pt x="30252" y="14619"/>
                  <a:pt x="30552" y="15096"/>
                </a:cubicBezTo>
                <a:cubicBezTo>
                  <a:pt x="30528" y="15120"/>
                  <a:pt x="28074" y="17427"/>
                  <a:pt x="25545" y="17427"/>
                </a:cubicBezTo>
                <a:cubicBezTo>
                  <a:pt x="25518" y="17427"/>
                  <a:pt x="25492" y="17427"/>
                  <a:pt x="25465" y="17426"/>
                </a:cubicBezTo>
                <a:cubicBezTo>
                  <a:pt x="23059" y="17376"/>
                  <a:pt x="21254" y="15346"/>
                  <a:pt x="21054" y="15096"/>
                </a:cubicBezTo>
                <a:cubicBezTo>
                  <a:pt x="21079" y="14820"/>
                  <a:pt x="21104" y="12915"/>
                  <a:pt x="19099" y="12464"/>
                </a:cubicBezTo>
                <a:cubicBezTo>
                  <a:pt x="18861" y="12412"/>
                  <a:pt x="18628" y="12386"/>
                  <a:pt x="18404" y="12386"/>
                </a:cubicBezTo>
                <a:cubicBezTo>
                  <a:pt x="17663" y="12386"/>
                  <a:pt x="17022" y="12665"/>
                  <a:pt x="16617" y="13166"/>
                </a:cubicBezTo>
                <a:cubicBezTo>
                  <a:pt x="16166" y="13742"/>
                  <a:pt x="16091" y="14494"/>
                  <a:pt x="16442" y="15171"/>
                </a:cubicBezTo>
                <a:cubicBezTo>
                  <a:pt x="16784" y="15855"/>
                  <a:pt x="17352" y="16087"/>
                  <a:pt x="17848" y="16087"/>
                </a:cubicBezTo>
                <a:cubicBezTo>
                  <a:pt x="17970" y="16087"/>
                  <a:pt x="18088" y="16073"/>
                  <a:pt x="18196" y="16048"/>
                </a:cubicBezTo>
                <a:cubicBezTo>
                  <a:pt x="18773" y="15898"/>
                  <a:pt x="19174" y="15446"/>
                  <a:pt x="19174" y="14895"/>
                </a:cubicBezTo>
                <a:cubicBezTo>
                  <a:pt x="19174" y="14845"/>
                  <a:pt x="19149" y="14820"/>
                  <a:pt x="19099" y="14820"/>
                </a:cubicBezTo>
                <a:cubicBezTo>
                  <a:pt x="19049" y="14820"/>
                  <a:pt x="18998" y="14845"/>
                  <a:pt x="18998" y="14895"/>
                </a:cubicBezTo>
                <a:cubicBezTo>
                  <a:pt x="18998" y="15371"/>
                  <a:pt x="18673" y="15747"/>
                  <a:pt x="18146" y="15872"/>
                </a:cubicBezTo>
                <a:cubicBezTo>
                  <a:pt x="18050" y="15898"/>
                  <a:pt x="17944" y="15912"/>
                  <a:pt x="17833" y="15912"/>
                </a:cubicBezTo>
                <a:cubicBezTo>
                  <a:pt x="17399" y="15912"/>
                  <a:pt x="16892" y="15695"/>
                  <a:pt x="16592" y="15096"/>
                </a:cubicBezTo>
                <a:cubicBezTo>
                  <a:pt x="16292" y="14469"/>
                  <a:pt x="16342" y="13792"/>
                  <a:pt x="16743" y="13291"/>
                </a:cubicBezTo>
                <a:cubicBezTo>
                  <a:pt x="17106" y="12813"/>
                  <a:pt x="17703" y="12568"/>
                  <a:pt x="18400" y="12568"/>
                </a:cubicBezTo>
                <a:cubicBezTo>
                  <a:pt x="18616" y="12568"/>
                  <a:pt x="18842" y="12592"/>
                  <a:pt x="19074" y="12639"/>
                </a:cubicBezTo>
                <a:cubicBezTo>
                  <a:pt x="20978" y="13065"/>
                  <a:pt x="20903" y="14870"/>
                  <a:pt x="20878" y="15096"/>
                </a:cubicBezTo>
                <a:cubicBezTo>
                  <a:pt x="19676" y="16715"/>
                  <a:pt x="17848" y="17534"/>
                  <a:pt x="15500" y="17534"/>
                </a:cubicBezTo>
                <a:cubicBezTo>
                  <a:pt x="14177" y="17534"/>
                  <a:pt x="12689" y="17274"/>
                  <a:pt x="11054" y="16750"/>
                </a:cubicBezTo>
                <a:cubicBezTo>
                  <a:pt x="9926" y="16399"/>
                  <a:pt x="8923" y="15572"/>
                  <a:pt x="7946" y="14745"/>
                </a:cubicBezTo>
                <a:cubicBezTo>
                  <a:pt x="6617" y="13642"/>
                  <a:pt x="5239" y="12489"/>
                  <a:pt x="3485" y="12489"/>
                </a:cubicBezTo>
                <a:lnTo>
                  <a:pt x="3460" y="12489"/>
                </a:lnTo>
                <a:cubicBezTo>
                  <a:pt x="2783" y="12514"/>
                  <a:pt x="2307" y="12715"/>
                  <a:pt x="2081" y="13141"/>
                </a:cubicBezTo>
                <a:cubicBezTo>
                  <a:pt x="1530" y="14143"/>
                  <a:pt x="2407" y="15948"/>
                  <a:pt x="2758" y="16574"/>
                </a:cubicBezTo>
                <a:cubicBezTo>
                  <a:pt x="753" y="15672"/>
                  <a:pt x="226" y="13792"/>
                  <a:pt x="176" y="13642"/>
                </a:cubicBezTo>
                <a:cubicBezTo>
                  <a:pt x="176" y="12138"/>
                  <a:pt x="627" y="11035"/>
                  <a:pt x="1555" y="10384"/>
                </a:cubicBezTo>
                <a:cubicBezTo>
                  <a:pt x="2351" y="9819"/>
                  <a:pt x="3397" y="9634"/>
                  <a:pt x="4428" y="9634"/>
                </a:cubicBezTo>
                <a:cubicBezTo>
                  <a:pt x="6186" y="9634"/>
                  <a:pt x="7899" y="10173"/>
                  <a:pt x="8247" y="10283"/>
                </a:cubicBezTo>
                <a:cubicBezTo>
                  <a:pt x="8221" y="10434"/>
                  <a:pt x="8247" y="10810"/>
                  <a:pt x="8522" y="11186"/>
                </a:cubicBezTo>
                <a:cubicBezTo>
                  <a:pt x="8848" y="11612"/>
                  <a:pt x="9399" y="11862"/>
                  <a:pt x="10201" y="11938"/>
                </a:cubicBezTo>
                <a:cubicBezTo>
                  <a:pt x="10302" y="11963"/>
                  <a:pt x="10402" y="11963"/>
                  <a:pt x="10477" y="11963"/>
                </a:cubicBezTo>
                <a:cubicBezTo>
                  <a:pt x="11079" y="11963"/>
                  <a:pt x="11329" y="11737"/>
                  <a:pt x="11455" y="11512"/>
                </a:cubicBezTo>
                <a:cubicBezTo>
                  <a:pt x="11680" y="11136"/>
                  <a:pt x="11530" y="10609"/>
                  <a:pt x="11279" y="10283"/>
                </a:cubicBezTo>
                <a:cubicBezTo>
                  <a:pt x="11071" y="10034"/>
                  <a:pt x="10812" y="9888"/>
                  <a:pt x="10573" y="9888"/>
                </a:cubicBezTo>
                <a:cubicBezTo>
                  <a:pt x="10523" y="9888"/>
                  <a:pt x="10474" y="9895"/>
                  <a:pt x="10427" y="9908"/>
                </a:cubicBezTo>
                <a:cubicBezTo>
                  <a:pt x="9926" y="10033"/>
                  <a:pt x="9750" y="10283"/>
                  <a:pt x="9700" y="10459"/>
                </a:cubicBezTo>
                <a:cubicBezTo>
                  <a:pt x="9625" y="10760"/>
                  <a:pt x="9750" y="11060"/>
                  <a:pt x="9901" y="11211"/>
                </a:cubicBezTo>
                <a:cubicBezTo>
                  <a:pt x="9926" y="11236"/>
                  <a:pt x="9951" y="11248"/>
                  <a:pt x="9973" y="11248"/>
                </a:cubicBezTo>
                <a:cubicBezTo>
                  <a:pt x="9995" y="11248"/>
                  <a:pt x="10013" y="11236"/>
                  <a:pt x="10026" y="11211"/>
                </a:cubicBezTo>
                <a:cubicBezTo>
                  <a:pt x="10076" y="11186"/>
                  <a:pt x="10076" y="11136"/>
                  <a:pt x="10026" y="11085"/>
                </a:cubicBezTo>
                <a:cubicBezTo>
                  <a:pt x="9926" y="10985"/>
                  <a:pt x="9800" y="10760"/>
                  <a:pt x="9876" y="10509"/>
                </a:cubicBezTo>
                <a:cubicBezTo>
                  <a:pt x="9926" y="10309"/>
                  <a:pt x="10126" y="10158"/>
                  <a:pt x="10452" y="10083"/>
                </a:cubicBezTo>
                <a:cubicBezTo>
                  <a:pt x="10495" y="10069"/>
                  <a:pt x="10540" y="10061"/>
                  <a:pt x="10584" y="10061"/>
                </a:cubicBezTo>
                <a:cubicBezTo>
                  <a:pt x="10772" y="10061"/>
                  <a:pt x="10967" y="10186"/>
                  <a:pt x="11129" y="10409"/>
                </a:cubicBezTo>
                <a:cubicBezTo>
                  <a:pt x="11354" y="10684"/>
                  <a:pt x="11480" y="11111"/>
                  <a:pt x="11304" y="11436"/>
                </a:cubicBezTo>
                <a:cubicBezTo>
                  <a:pt x="11183" y="11659"/>
                  <a:pt x="10914" y="11784"/>
                  <a:pt x="10511" y="11784"/>
                </a:cubicBezTo>
                <a:cubicBezTo>
                  <a:pt x="10415" y="11784"/>
                  <a:pt x="10312" y="11777"/>
                  <a:pt x="10201" y="11762"/>
                </a:cubicBezTo>
                <a:cubicBezTo>
                  <a:pt x="9475" y="11687"/>
                  <a:pt x="8948" y="11461"/>
                  <a:pt x="8673" y="11060"/>
                </a:cubicBezTo>
                <a:cubicBezTo>
                  <a:pt x="8397" y="10735"/>
                  <a:pt x="8422" y="10359"/>
                  <a:pt x="8422" y="10258"/>
                </a:cubicBezTo>
                <a:cubicBezTo>
                  <a:pt x="9329" y="9137"/>
                  <a:pt x="10471" y="8858"/>
                  <a:pt x="11385" y="8858"/>
                </a:cubicBezTo>
                <a:cubicBezTo>
                  <a:pt x="12289" y="8858"/>
                  <a:pt x="12971" y="9131"/>
                  <a:pt x="12983" y="9131"/>
                </a:cubicBezTo>
                <a:cubicBezTo>
                  <a:pt x="12996" y="9143"/>
                  <a:pt x="13008" y="9149"/>
                  <a:pt x="13021" y="9149"/>
                </a:cubicBezTo>
                <a:cubicBezTo>
                  <a:pt x="13034" y="9149"/>
                  <a:pt x="13046" y="9143"/>
                  <a:pt x="13059" y="9131"/>
                </a:cubicBezTo>
                <a:cubicBezTo>
                  <a:pt x="13059" y="9131"/>
                  <a:pt x="13084" y="9106"/>
                  <a:pt x="13084" y="9080"/>
                </a:cubicBezTo>
                <a:cubicBezTo>
                  <a:pt x="13535" y="7727"/>
                  <a:pt x="15039" y="7025"/>
                  <a:pt x="15039" y="7025"/>
                </a:cubicBezTo>
                <a:cubicBezTo>
                  <a:pt x="15670" y="6729"/>
                  <a:pt x="16294" y="6620"/>
                  <a:pt x="16869" y="6620"/>
                </a:cubicBezTo>
                <a:cubicBezTo>
                  <a:pt x="18485" y="6620"/>
                  <a:pt x="19725" y="7483"/>
                  <a:pt x="19725" y="7502"/>
                </a:cubicBezTo>
                <a:cubicBezTo>
                  <a:pt x="19740" y="7509"/>
                  <a:pt x="19755" y="7512"/>
                  <a:pt x="19769" y="7512"/>
                </a:cubicBezTo>
                <a:cubicBezTo>
                  <a:pt x="19803" y="7512"/>
                  <a:pt x="19833" y="7494"/>
                  <a:pt x="19851" y="7476"/>
                </a:cubicBezTo>
                <a:cubicBezTo>
                  <a:pt x="19901" y="7426"/>
                  <a:pt x="19876" y="7376"/>
                  <a:pt x="19851" y="7351"/>
                </a:cubicBezTo>
                <a:cubicBezTo>
                  <a:pt x="19832" y="7333"/>
                  <a:pt x="18558" y="6437"/>
                  <a:pt x="16891" y="6437"/>
                </a:cubicBezTo>
                <a:cubicBezTo>
                  <a:pt x="16287" y="6437"/>
                  <a:pt x="15630" y="6555"/>
                  <a:pt x="14963" y="6875"/>
                </a:cubicBezTo>
                <a:cubicBezTo>
                  <a:pt x="14913" y="6900"/>
                  <a:pt x="13460" y="7577"/>
                  <a:pt x="12958" y="8930"/>
                </a:cubicBezTo>
                <a:cubicBezTo>
                  <a:pt x="12737" y="8853"/>
                  <a:pt x="12134" y="8672"/>
                  <a:pt x="11384" y="8672"/>
                </a:cubicBezTo>
                <a:cubicBezTo>
                  <a:pt x="10434" y="8672"/>
                  <a:pt x="9248" y="8960"/>
                  <a:pt x="8297" y="10108"/>
                </a:cubicBezTo>
                <a:cubicBezTo>
                  <a:pt x="7950" y="9998"/>
                  <a:pt x="6229" y="9443"/>
                  <a:pt x="4438" y="9443"/>
                </a:cubicBezTo>
                <a:cubicBezTo>
                  <a:pt x="3378" y="9443"/>
                  <a:pt x="2293" y="9637"/>
                  <a:pt x="1454" y="10233"/>
                </a:cubicBezTo>
                <a:cubicBezTo>
                  <a:pt x="477" y="10935"/>
                  <a:pt x="1" y="12088"/>
                  <a:pt x="1" y="13642"/>
                </a:cubicBezTo>
                <a:cubicBezTo>
                  <a:pt x="1" y="13667"/>
                  <a:pt x="1" y="13667"/>
                  <a:pt x="1" y="13667"/>
                </a:cubicBezTo>
                <a:cubicBezTo>
                  <a:pt x="1" y="13692"/>
                  <a:pt x="577" y="15923"/>
                  <a:pt x="2933" y="16850"/>
                </a:cubicBezTo>
                <a:cubicBezTo>
                  <a:pt x="2941" y="16857"/>
                  <a:pt x="2950" y="16860"/>
                  <a:pt x="2960" y="16860"/>
                </a:cubicBezTo>
                <a:cubicBezTo>
                  <a:pt x="2985" y="16860"/>
                  <a:pt x="3016" y="16843"/>
                  <a:pt x="3033" y="16825"/>
                </a:cubicBezTo>
                <a:cubicBezTo>
                  <a:pt x="3059" y="16800"/>
                  <a:pt x="3059" y="16750"/>
                  <a:pt x="3033" y="16725"/>
                </a:cubicBezTo>
                <a:cubicBezTo>
                  <a:pt x="3008" y="16700"/>
                  <a:pt x="1605" y="14344"/>
                  <a:pt x="2231" y="13241"/>
                </a:cubicBezTo>
                <a:cubicBezTo>
                  <a:pt x="2432" y="12865"/>
                  <a:pt x="2833" y="12690"/>
                  <a:pt x="3460" y="12690"/>
                </a:cubicBezTo>
                <a:lnTo>
                  <a:pt x="3485" y="12690"/>
                </a:lnTo>
                <a:cubicBezTo>
                  <a:pt x="5164" y="12690"/>
                  <a:pt x="6517" y="13792"/>
                  <a:pt x="7820" y="14895"/>
                </a:cubicBezTo>
                <a:cubicBezTo>
                  <a:pt x="8823" y="15722"/>
                  <a:pt x="9825" y="16574"/>
                  <a:pt x="11003" y="16925"/>
                </a:cubicBezTo>
                <a:cubicBezTo>
                  <a:pt x="12658" y="17451"/>
                  <a:pt x="14161" y="17727"/>
                  <a:pt x="15515" y="17727"/>
                </a:cubicBezTo>
                <a:cubicBezTo>
                  <a:pt x="17871" y="17727"/>
                  <a:pt x="19725" y="16900"/>
                  <a:pt x="20953" y="15271"/>
                </a:cubicBezTo>
                <a:cubicBezTo>
                  <a:pt x="21329" y="15697"/>
                  <a:pt x="23109" y="17577"/>
                  <a:pt x="25465" y="17602"/>
                </a:cubicBezTo>
                <a:lnTo>
                  <a:pt x="25515" y="17602"/>
                </a:lnTo>
                <a:cubicBezTo>
                  <a:pt x="28121" y="17602"/>
                  <a:pt x="30603" y="15296"/>
                  <a:pt x="30653" y="15221"/>
                </a:cubicBezTo>
                <a:cubicBezTo>
                  <a:pt x="30853" y="15471"/>
                  <a:pt x="31079" y="15672"/>
                  <a:pt x="31329" y="15847"/>
                </a:cubicBezTo>
                <a:cubicBezTo>
                  <a:pt x="32582" y="16700"/>
                  <a:pt x="33785" y="17025"/>
                  <a:pt x="34913" y="17025"/>
                </a:cubicBezTo>
                <a:cubicBezTo>
                  <a:pt x="38096" y="17025"/>
                  <a:pt x="40552" y="14419"/>
                  <a:pt x="40903" y="14018"/>
                </a:cubicBezTo>
                <a:cubicBezTo>
                  <a:pt x="43211" y="14757"/>
                  <a:pt x="45162" y="15127"/>
                  <a:pt x="46740" y="15127"/>
                </a:cubicBezTo>
                <a:cubicBezTo>
                  <a:pt x="48264" y="15127"/>
                  <a:pt x="49439" y="14782"/>
                  <a:pt x="50252" y="14093"/>
                </a:cubicBezTo>
                <a:cubicBezTo>
                  <a:pt x="51705" y="12840"/>
                  <a:pt x="51430" y="10935"/>
                  <a:pt x="51430" y="10910"/>
                </a:cubicBezTo>
                <a:cubicBezTo>
                  <a:pt x="51430" y="10885"/>
                  <a:pt x="51405" y="10860"/>
                  <a:pt x="51380" y="10835"/>
                </a:cubicBezTo>
                <a:cubicBezTo>
                  <a:pt x="51329" y="10835"/>
                  <a:pt x="51304" y="10835"/>
                  <a:pt x="51279" y="10860"/>
                </a:cubicBezTo>
                <a:cubicBezTo>
                  <a:pt x="50277" y="12088"/>
                  <a:pt x="49400" y="12664"/>
                  <a:pt x="48522" y="12690"/>
                </a:cubicBezTo>
                <a:cubicBezTo>
                  <a:pt x="48484" y="12692"/>
                  <a:pt x="48446" y="12693"/>
                  <a:pt x="48408" y="12693"/>
                </a:cubicBezTo>
                <a:cubicBezTo>
                  <a:pt x="47564" y="12693"/>
                  <a:pt x="46670" y="12164"/>
                  <a:pt x="45615" y="11085"/>
                </a:cubicBezTo>
                <a:cubicBezTo>
                  <a:pt x="44525" y="9950"/>
                  <a:pt x="43444" y="9683"/>
                  <a:pt x="42665" y="9683"/>
                </a:cubicBezTo>
                <a:cubicBezTo>
                  <a:pt x="42155" y="9683"/>
                  <a:pt x="41774" y="9798"/>
                  <a:pt x="41605" y="9857"/>
                </a:cubicBezTo>
                <a:cubicBezTo>
                  <a:pt x="40915" y="6874"/>
                  <a:pt x="38890" y="6850"/>
                  <a:pt x="38610" y="6850"/>
                </a:cubicBezTo>
                <a:cubicBezTo>
                  <a:pt x="38605" y="6850"/>
                  <a:pt x="38601" y="6850"/>
                  <a:pt x="38598" y="6850"/>
                </a:cubicBezTo>
                <a:cubicBezTo>
                  <a:pt x="38673" y="6424"/>
                  <a:pt x="38748" y="4770"/>
                  <a:pt x="37044" y="3216"/>
                </a:cubicBezTo>
                <a:cubicBezTo>
                  <a:pt x="36171" y="2404"/>
                  <a:pt x="35282" y="2178"/>
                  <a:pt x="34555" y="2178"/>
                </a:cubicBezTo>
                <a:cubicBezTo>
                  <a:pt x="33779" y="2178"/>
                  <a:pt x="33190" y="2436"/>
                  <a:pt x="33009" y="2514"/>
                </a:cubicBezTo>
                <a:cubicBezTo>
                  <a:pt x="32614" y="2198"/>
                  <a:pt x="29668" y="1"/>
                  <a:pt x="26194" y="1"/>
                </a:cubicBezTo>
                <a:close/>
              </a:path>
            </a:pathLst>
          </a:cu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21"/>
          <p:cNvSpPr/>
          <p:nvPr/>
        </p:nvSpPr>
        <p:spPr>
          <a:xfrm rot="-10799784">
            <a:off x="7316436" y="-138902"/>
            <a:ext cx="2047161" cy="1230088"/>
          </a:xfrm>
          <a:custGeom>
            <a:rect b="b" l="l" r="r" t="t"/>
            <a:pathLst>
              <a:path extrusionOk="0" h="30932" w="51475">
                <a:moveTo>
                  <a:pt x="6690" y="6949"/>
                </a:moveTo>
                <a:cubicBezTo>
                  <a:pt x="6691" y="6949"/>
                  <a:pt x="6693" y="6949"/>
                  <a:pt x="6696" y="6951"/>
                </a:cubicBezTo>
                <a:lnTo>
                  <a:pt x="6690" y="6951"/>
                </a:lnTo>
                <a:cubicBezTo>
                  <a:pt x="6689" y="6949"/>
                  <a:pt x="6689" y="6949"/>
                  <a:pt x="6690" y="6949"/>
                </a:cubicBezTo>
                <a:close/>
                <a:moveTo>
                  <a:pt x="12884" y="10743"/>
                </a:moveTo>
                <a:lnTo>
                  <a:pt x="12913" y="10754"/>
                </a:lnTo>
                <a:lnTo>
                  <a:pt x="12913" y="10754"/>
                </a:lnTo>
                <a:cubicBezTo>
                  <a:pt x="12913" y="10756"/>
                  <a:pt x="12944" y="10776"/>
                  <a:pt x="12942" y="10776"/>
                </a:cubicBezTo>
                <a:cubicBezTo>
                  <a:pt x="12941" y="10776"/>
                  <a:pt x="12927" y="10768"/>
                  <a:pt x="12884" y="10743"/>
                </a:cubicBezTo>
                <a:close/>
                <a:moveTo>
                  <a:pt x="19039" y="14533"/>
                </a:moveTo>
                <a:cubicBezTo>
                  <a:pt x="19056" y="14543"/>
                  <a:pt x="19070" y="14551"/>
                  <a:pt x="19069" y="14551"/>
                </a:cubicBezTo>
                <a:cubicBezTo>
                  <a:pt x="19068" y="14551"/>
                  <a:pt x="19062" y="14548"/>
                  <a:pt x="19048" y="14542"/>
                </a:cubicBezTo>
                <a:lnTo>
                  <a:pt x="19039" y="14533"/>
                </a:lnTo>
                <a:close/>
                <a:moveTo>
                  <a:pt x="25653" y="17323"/>
                </a:moveTo>
                <a:cubicBezTo>
                  <a:pt x="25655" y="17323"/>
                  <a:pt x="25671" y="17329"/>
                  <a:pt x="25678" y="17330"/>
                </a:cubicBezTo>
                <a:lnTo>
                  <a:pt x="25678" y="17330"/>
                </a:lnTo>
                <a:lnTo>
                  <a:pt x="25678" y="17336"/>
                </a:lnTo>
                <a:lnTo>
                  <a:pt x="25678" y="17336"/>
                </a:lnTo>
                <a:cubicBezTo>
                  <a:pt x="25658" y="17326"/>
                  <a:pt x="25652" y="17323"/>
                  <a:pt x="25653" y="17323"/>
                </a:cubicBezTo>
                <a:close/>
                <a:moveTo>
                  <a:pt x="31263" y="22049"/>
                </a:moveTo>
                <a:cubicBezTo>
                  <a:pt x="31264" y="22049"/>
                  <a:pt x="31269" y="22053"/>
                  <a:pt x="31276" y="22058"/>
                </a:cubicBezTo>
                <a:lnTo>
                  <a:pt x="31276" y="22058"/>
                </a:lnTo>
                <a:lnTo>
                  <a:pt x="31266" y="22052"/>
                </a:lnTo>
                <a:cubicBezTo>
                  <a:pt x="31263" y="22050"/>
                  <a:pt x="31263" y="22049"/>
                  <a:pt x="31263" y="22049"/>
                </a:cubicBezTo>
                <a:close/>
                <a:moveTo>
                  <a:pt x="38477" y="23929"/>
                </a:moveTo>
                <a:cubicBezTo>
                  <a:pt x="38475" y="23929"/>
                  <a:pt x="38488" y="23934"/>
                  <a:pt x="38500" y="23938"/>
                </a:cubicBezTo>
                <a:lnTo>
                  <a:pt x="38500" y="23938"/>
                </a:lnTo>
                <a:lnTo>
                  <a:pt x="38496" y="23935"/>
                </a:lnTo>
                <a:cubicBezTo>
                  <a:pt x="38483" y="23931"/>
                  <a:pt x="38478" y="23929"/>
                  <a:pt x="38477" y="23929"/>
                </a:cubicBezTo>
                <a:close/>
                <a:moveTo>
                  <a:pt x="43536" y="29596"/>
                </a:moveTo>
                <a:lnTo>
                  <a:pt x="43543" y="29603"/>
                </a:lnTo>
                <a:cubicBezTo>
                  <a:pt x="43553" y="29603"/>
                  <a:pt x="43543" y="29598"/>
                  <a:pt x="43536" y="29596"/>
                </a:cubicBezTo>
                <a:close/>
                <a:moveTo>
                  <a:pt x="2344" y="1"/>
                </a:moveTo>
                <a:lnTo>
                  <a:pt x="1" y="4107"/>
                </a:lnTo>
                <a:cubicBezTo>
                  <a:pt x="1" y="4107"/>
                  <a:pt x="41" y="4127"/>
                  <a:pt x="81" y="4167"/>
                </a:cubicBezTo>
                <a:cubicBezTo>
                  <a:pt x="141" y="4207"/>
                  <a:pt x="241" y="4227"/>
                  <a:pt x="321" y="4307"/>
                </a:cubicBezTo>
                <a:cubicBezTo>
                  <a:pt x="361" y="4327"/>
                  <a:pt x="401" y="4367"/>
                  <a:pt x="461" y="4407"/>
                </a:cubicBezTo>
                <a:cubicBezTo>
                  <a:pt x="501" y="4447"/>
                  <a:pt x="542" y="4487"/>
                  <a:pt x="602" y="4527"/>
                </a:cubicBezTo>
                <a:cubicBezTo>
                  <a:pt x="642" y="4567"/>
                  <a:pt x="682" y="4647"/>
                  <a:pt x="742" y="4708"/>
                </a:cubicBezTo>
                <a:cubicBezTo>
                  <a:pt x="762" y="4748"/>
                  <a:pt x="802" y="4808"/>
                  <a:pt x="822" y="4848"/>
                </a:cubicBezTo>
                <a:cubicBezTo>
                  <a:pt x="842" y="4888"/>
                  <a:pt x="882" y="4948"/>
                  <a:pt x="902" y="5008"/>
                </a:cubicBezTo>
                <a:cubicBezTo>
                  <a:pt x="1022" y="5248"/>
                  <a:pt x="1142" y="5649"/>
                  <a:pt x="1323" y="6190"/>
                </a:cubicBezTo>
                <a:cubicBezTo>
                  <a:pt x="1503" y="6750"/>
                  <a:pt x="1723" y="7491"/>
                  <a:pt x="2224" y="8333"/>
                </a:cubicBezTo>
                <a:cubicBezTo>
                  <a:pt x="2344" y="8533"/>
                  <a:pt x="2484" y="8753"/>
                  <a:pt x="2645" y="8954"/>
                </a:cubicBezTo>
                <a:cubicBezTo>
                  <a:pt x="2805" y="9154"/>
                  <a:pt x="2985" y="9334"/>
                  <a:pt x="3165" y="9534"/>
                </a:cubicBezTo>
                <a:cubicBezTo>
                  <a:pt x="3406" y="9735"/>
                  <a:pt x="3626" y="9935"/>
                  <a:pt x="3886" y="10115"/>
                </a:cubicBezTo>
                <a:cubicBezTo>
                  <a:pt x="3946" y="10175"/>
                  <a:pt x="3986" y="10195"/>
                  <a:pt x="4027" y="10215"/>
                </a:cubicBezTo>
                <a:lnTo>
                  <a:pt x="4127" y="10275"/>
                </a:lnTo>
                <a:lnTo>
                  <a:pt x="4367" y="10416"/>
                </a:lnTo>
                <a:lnTo>
                  <a:pt x="4467" y="10476"/>
                </a:lnTo>
                <a:lnTo>
                  <a:pt x="4627" y="10576"/>
                </a:lnTo>
                <a:lnTo>
                  <a:pt x="4667" y="10596"/>
                </a:lnTo>
                <a:lnTo>
                  <a:pt x="4748" y="10636"/>
                </a:lnTo>
                <a:cubicBezTo>
                  <a:pt x="4868" y="10696"/>
                  <a:pt x="4988" y="10756"/>
                  <a:pt x="5108" y="10796"/>
                </a:cubicBezTo>
                <a:cubicBezTo>
                  <a:pt x="5228" y="10856"/>
                  <a:pt x="5348" y="10916"/>
                  <a:pt x="5469" y="10956"/>
                </a:cubicBezTo>
                <a:cubicBezTo>
                  <a:pt x="5609" y="10997"/>
                  <a:pt x="5749" y="11037"/>
                  <a:pt x="5889" y="11077"/>
                </a:cubicBezTo>
                <a:cubicBezTo>
                  <a:pt x="6029" y="11117"/>
                  <a:pt x="6150" y="11157"/>
                  <a:pt x="6290" y="11197"/>
                </a:cubicBezTo>
                <a:cubicBezTo>
                  <a:pt x="6450" y="11217"/>
                  <a:pt x="6590" y="11237"/>
                  <a:pt x="6730" y="11277"/>
                </a:cubicBezTo>
                <a:cubicBezTo>
                  <a:pt x="6950" y="11306"/>
                  <a:pt x="7170" y="11325"/>
                  <a:pt x="7382" y="11325"/>
                </a:cubicBezTo>
                <a:cubicBezTo>
                  <a:pt x="7460" y="11325"/>
                  <a:pt x="7537" y="11322"/>
                  <a:pt x="7612" y="11317"/>
                </a:cubicBezTo>
                <a:cubicBezTo>
                  <a:pt x="7670" y="11321"/>
                  <a:pt x="7727" y="11322"/>
                  <a:pt x="7783" y="11322"/>
                </a:cubicBezTo>
                <a:cubicBezTo>
                  <a:pt x="8028" y="11322"/>
                  <a:pt x="8244" y="11290"/>
                  <a:pt x="8473" y="11257"/>
                </a:cubicBezTo>
                <a:cubicBezTo>
                  <a:pt x="8753" y="11217"/>
                  <a:pt x="9014" y="11157"/>
                  <a:pt x="9254" y="11097"/>
                </a:cubicBezTo>
                <a:cubicBezTo>
                  <a:pt x="9494" y="11037"/>
                  <a:pt x="9755" y="10976"/>
                  <a:pt x="9955" y="10916"/>
                </a:cubicBezTo>
                <a:cubicBezTo>
                  <a:pt x="10135" y="10856"/>
                  <a:pt x="10336" y="10796"/>
                  <a:pt x="10536" y="10716"/>
                </a:cubicBezTo>
                <a:cubicBezTo>
                  <a:pt x="11095" y="10539"/>
                  <a:pt x="11471" y="10471"/>
                  <a:pt x="11813" y="10471"/>
                </a:cubicBezTo>
                <a:cubicBezTo>
                  <a:pt x="11937" y="10471"/>
                  <a:pt x="12056" y="10480"/>
                  <a:pt x="12178" y="10496"/>
                </a:cubicBezTo>
                <a:cubicBezTo>
                  <a:pt x="12198" y="10496"/>
                  <a:pt x="12238" y="10516"/>
                  <a:pt x="12278" y="10516"/>
                </a:cubicBezTo>
                <a:cubicBezTo>
                  <a:pt x="12294" y="10516"/>
                  <a:pt x="12304" y="10513"/>
                  <a:pt x="12319" y="10513"/>
                </a:cubicBezTo>
                <a:cubicBezTo>
                  <a:pt x="12341" y="10513"/>
                  <a:pt x="12375" y="10520"/>
                  <a:pt x="12459" y="10556"/>
                </a:cubicBezTo>
                <a:lnTo>
                  <a:pt x="12759" y="10696"/>
                </a:lnTo>
                <a:lnTo>
                  <a:pt x="12855" y="10732"/>
                </a:lnTo>
                <a:lnTo>
                  <a:pt x="12855" y="10732"/>
                </a:lnTo>
                <a:lnTo>
                  <a:pt x="12859" y="10736"/>
                </a:lnTo>
                <a:lnTo>
                  <a:pt x="12919" y="10776"/>
                </a:lnTo>
                <a:cubicBezTo>
                  <a:pt x="13019" y="10836"/>
                  <a:pt x="13180" y="10896"/>
                  <a:pt x="13260" y="10997"/>
                </a:cubicBezTo>
                <a:cubicBezTo>
                  <a:pt x="13320" y="11037"/>
                  <a:pt x="13360" y="11077"/>
                  <a:pt x="13420" y="11097"/>
                </a:cubicBezTo>
                <a:lnTo>
                  <a:pt x="13540" y="11237"/>
                </a:lnTo>
                <a:cubicBezTo>
                  <a:pt x="13901" y="11577"/>
                  <a:pt x="14121" y="12178"/>
                  <a:pt x="14421" y="13180"/>
                </a:cubicBezTo>
                <a:cubicBezTo>
                  <a:pt x="14702" y="14141"/>
                  <a:pt x="15223" y="15543"/>
                  <a:pt x="16444" y="16504"/>
                </a:cubicBezTo>
                <a:lnTo>
                  <a:pt x="16665" y="16685"/>
                </a:lnTo>
                <a:lnTo>
                  <a:pt x="16785" y="16785"/>
                </a:lnTo>
                <a:cubicBezTo>
                  <a:pt x="16825" y="16805"/>
                  <a:pt x="16845" y="16805"/>
                  <a:pt x="16865" y="16825"/>
                </a:cubicBezTo>
                <a:lnTo>
                  <a:pt x="17205" y="17025"/>
                </a:lnTo>
                <a:lnTo>
                  <a:pt x="17446" y="17185"/>
                </a:lnTo>
                <a:lnTo>
                  <a:pt x="17686" y="17286"/>
                </a:lnTo>
                <a:lnTo>
                  <a:pt x="18147" y="17486"/>
                </a:lnTo>
                <a:cubicBezTo>
                  <a:pt x="18727" y="17704"/>
                  <a:pt x="19374" y="17872"/>
                  <a:pt x="20026" y="17872"/>
                </a:cubicBezTo>
                <a:cubicBezTo>
                  <a:pt x="20094" y="17872"/>
                  <a:pt x="20162" y="17870"/>
                  <a:pt x="20230" y="17866"/>
                </a:cubicBezTo>
                <a:cubicBezTo>
                  <a:pt x="20931" y="17846"/>
                  <a:pt x="21572" y="17706"/>
                  <a:pt x="22112" y="17546"/>
                </a:cubicBezTo>
                <a:cubicBezTo>
                  <a:pt x="22653" y="17366"/>
                  <a:pt x="23114" y="17225"/>
                  <a:pt x="23535" y="17105"/>
                </a:cubicBezTo>
                <a:cubicBezTo>
                  <a:pt x="23861" y="17028"/>
                  <a:pt x="24126" y="16998"/>
                  <a:pt x="24388" y="16998"/>
                </a:cubicBezTo>
                <a:cubicBezTo>
                  <a:pt x="24464" y="16998"/>
                  <a:pt x="24540" y="17001"/>
                  <a:pt x="24616" y="17005"/>
                </a:cubicBezTo>
                <a:cubicBezTo>
                  <a:pt x="24696" y="17025"/>
                  <a:pt x="24796" y="17025"/>
                  <a:pt x="24876" y="17045"/>
                </a:cubicBezTo>
                <a:cubicBezTo>
                  <a:pt x="24937" y="17065"/>
                  <a:pt x="24997" y="17085"/>
                  <a:pt x="25077" y="17085"/>
                </a:cubicBezTo>
                <a:lnTo>
                  <a:pt x="25117" y="17105"/>
                </a:lnTo>
                <a:cubicBezTo>
                  <a:pt x="25137" y="17105"/>
                  <a:pt x="25157" y="17105"/>
                  <a:pt x="25197" y="17125"/>
                </a:cubicBezTo>
                <a:lnTo>
                  <a:pt x="25377" y="17205"/>
                </a:lnTo>
                <a:lnTo>
                  <a:pt x="25678" y="17339"/>
                </a:lnTo>
                <a:lnTo>
                  <a:pt x="25678" y="17346"/>
                </a:lnTo>
                <a:lnTo>
                  <a:pt x="25718" y="17366"/>
                </a:lnTo>
                <a:lnTo>
                  <a:pt x="25778" y="17386"/>
                </a:lnTo>
                <a:lnTo>
                  <a:pt x="25898" y="17466"/>
                </a:lnTo>
                <a:cubicBezTo>
                  <a:pt x="25978" y="17526"/>
                  <a:pt x="26078" y="17566"/>
                  <a:pt x="26138" y="17626"/>
                </a:cubicBezTo>
                <a:lnTo>
                  <a:pt x="26339" y="17786"/>
                </a:lnTo>
                <a:cubicBezTo>
                  <a:pt x="26419" y="17846"/>
                  <a:pt x="26459" y="17906"/>
                  <a:pt x="26519" y="17987"/>
                </a:cubicBezTo>
                <a:cubicBezTo>
                  <a:pt x="26759" y="18247"/>
                  <a:pt x="26959" y="18547"/>
                  <a:pt x="27120" y="18948"/>
                </a:cubicBezTo>
                <a:cubicBezTo>
                  <a:pt x="27280" y="19348"/>
                  <a:pt x="27400" y="19829"/>
                  <a:pt x="27580" y="20350"/>
                </a:cubicBezTo>
                <a:cubicBezTo>
                  <a:pt x="27741" y="20891"/>
                  <a:pt x="27981" y="21471"/>
                  <a:pt x="28321" y="22012"/>
                </a:cubicBezTo>
                <a:lnTo>
                  <a:pt x="28602" y="22413"/>
                </a:lnTo>
                <a:lnTo>
                  <a:pt x="28922" y="22773"/>
                </a:lnTo>
                <a:cubicBezTo>
                  <a:pt x="29022" y="22914"/>
                  <a:pt x="29163" y="23014"/>
                  <a:pt x="29303" y="23134"/>
                </a:cubicBezTo>
                <a:cubicBezTo>
                  <a:pt x="29423" y="23234"/>
                  <a:pt x="29583" y="23374"/>
                  <a:pt x="29703" y="23434"/>
                </a:cubicBezTo>
                <a:lnTo>
                  <a:pt x="30024" y="23635"/>
                </a:lnTo>
                <a:lnTo>
                  <a:pt x="30184" y="23735"/>
                </a:lnTo>
                <a:cubicBezTo>
                  <a:pt x="30180" y="23732"/>
                  <a:pt x="30177" y="23731"/>
                  <a:pt x="30176" y="23731"/>
                </a:cubicBezTo>
                <a:cubicBezTo>
                  <a:pt x="30170" y="23731"/>
                  <a:pt x="30242" y="23778"/>
                  <a:pt x="30260" y="23778"/>
                </a:cubicBezTo>
                <a:cubicBezTo>
                  <a:pt x="30263" y="23778"/>
                  <a:pt x="30264" y="23777"/>
                  <a:pt x="30264" y="23775"/>
                </a:cubicBezTo>
                <a:lnTo>
                  <a:pt x="30304" y="23795"/>
                </a:lnTo>
                <a:lnTo>
                  <a:pt x="30344" y="23815"/>
                </a:lnTo>
                <a:lnTo>
                  <a:pt x="30444" y="23875"/>
                </a:lnTo>
                <a:cubicBezTo>
                  <a:pt x="30725" y="23995"/>
                  <a:pt x="31005" y="24115"/>
                  <a:pt x="31306" y="24195"/>
                </a:cubicBezTo>
                <a:cubicBezTo>
                  <a:pt x="31606" y="24296"/>
                  <a:pt x="31927" y="24336"/>
                  <a:pt x="32247" y="24376"/>
                </a:cubicBezTo>
                <a:cubicBezTo>
                  <a:pt x="32387" y="24396"/>
                  <a:pt x="32547" y="24396"/>
                  <a:pt x="32708" y="24396"/>
                </a:cubicBezTo>
                <a:cubicBezTo>
                  <a:pt x="32868" y="24396"/>
                  <a:pt x="33008" y="24396"/>
                  <a:pt x="33148" y="24376"/>
                </a:cubicBezTo>
                <a:cubicBezTo>
                  <a:pt x="33769" y="24316"/>
                  <a:pt x="34290" y="24155"/>
                  <a:pt x="34771" y="24015"/>
                </a:cubicBezTo>
                <a:cubicBezTo>
                  <a:pt x="35271" y="23855"/>
                  <a:pt x="35692" y="23715"/>
                  <a:pt x="36093" y="23635"/>
                </a:cubicBezTo>
                <a:cubicBezTo>
                  <a:pt x="36313" y="23574"/>
                  <a:pt x="36493" y="23554"/>
                  <a:pt x="36693" y="23534"/>
                </a:cubicBezTo>
                <a:lnTo>
                  <a:pt x="36974" y="23534"/>
                </a:lnTo>
                <a:cubicBezTo>
                  <a:pt x="37074" y="23534"/>
                  <a:pt x="37174" y="23534"/>
                  <a:pt x="37254" y="23554"/>
                </a:cubicBezTo>
                <a:lnTo>
                  <a:pt x="37535" y="23595"/>
                </a:lnTo>
                <a:cubicBezTo>
                  <a:pt x="37615" y="23615"/>
                  <a:pt x="37695" y="23635"/>
                  <a:pt x="37775" y="23655"/>
                </a:cubicBezTo>
                <a:cubicBezTo>
                  <a:pt x="37935" y="23675"/>
                  <a:pt x="38176" y="23795"/>
                  <a:pt x="38376" y="23875"/>
                </a:cubicBezTo>
                <a:lnTo>
                  <a:pt x="38456" y="23915"/>
                </a:lnTo>
                <a:lnTo>
                  <a:pt x="38496" y="23935"/>
                </a:lnTo>
                <a:lnTo>
                  <a:pt x="38516" y="23935"/>
                </a:lnTo>
                <a:cubicBezTo>
                  <a:pt x="38520" y="23939"/>
                  <a:pt x="38519" y="23941"/>
                  <a:pt x="38515" y="23941"/>
                </a:cubicBezTo>
                <a:cubicBezTo>
                  <a:pt x="38512" y="23941"/>
                  <a:pt x="38506" y="23940"/>
                  <a:pt x="38500" y="23938"/>
                </a:cubicBezTo>
                <a:lnTo>
                  <a:pt x="38500" y="23938"/>
                </a:lnTo>
                <a:lnTo>
                  <a:pt x="38616" y="24015"/>
                </a:lnTo>
                <a:lnTo>
                  <a:pt x="38857" y="24155"/>
                </a:lnTo>
                <a:cubicBezTo>
                  <a:pt x="39037" y="24255"/>
                  <a:pt x="39157" y="24376"/>
                  <a:pt x="39317" y="24496"/>
                </a:cubicBezTo>
                <a:cubicBezTo>
                  <a:pt x="39838" y="24997"/>
                  <a:pt x="40158" y="25678"/>
                  <a:pt x="40399" y="26459"/>
                </a:cubicBezTo>
                <a:cubicBezTo>
                  <a:pt x="40639" y="27240"/>
                  <a:pt x="40799" y="28161"/>
                  <a:pt x="41300" y="28902"/>
                </a:cubicBezTo>
                <a:cubicBezTo>
                  <a:pt x="41420" y="29082"/>
                  <a:pt x="41500" y="29303"/>
                  <a:pt x="41641" y="29463"/>
                </a:cubicBezTo>
                <a:lnTo>
                  <a:pt x="41861" y="29703"/>
                </a:lnTo>
                <a:cubicBezTo>
                  <a:pt x="41941" y="29783"/>
                  <a:pt x="42101" y="29803"/>
                  <a:pt x="42181" y="29863"/>
                </a:cubicBezTo>
                <a:cubicBezTo>
                  <a:pt x="42261" y="29944"/>
                  <a:pt x="42382" y="29984"/>
                  <a:pt x="42462" y="30044"/>
                </a:cubicBezTo>
                <a:cubicBezTo>
                  <a:pt x="42542" y="30104"/>
                  <a:pt x="42642" y="30124"/>
                  <a:pt x="42722" y="30184"/>
                </a:cubicBezTo>
                <a:lnTo>
                  <a:pt x="42962" y="30324"/>
                </a:lnTo>
                <a:lnTo>
                  <a:pt x="43022" y="30344"/>
                </a:lnTo>
                <a:lnTo>
                  <a:pt x="43043" y="30364"/>
                </a:lnTo>
                <a:cubicBezTo>
                  <a:pt x="43043" y="30364"/>
                  <a:pt x="43081" y="30390"/>
                  <a:pt x="43086" y="30390"/>
                </a:cubicBezTo>
                <a:cubicBezTo>
                  <a:pt x="43087" y="30390"/>
                  <a:pt x="43087" y="30388"/>
                  <a:pt x="43083" y="30384"/>
                </a:cubicBezTo>
                <a:lnTo>
                  <a:pt x="43103" y="30384"/>
                </a:lnTo>
                <a:lnTo>
                  <a:pt x="43243" y="30444"/>
                </a:lnTo>
                <a:cubicBezTo>
                  <a:pt x="43856" y="30769"/>
                  <a:pt x="44550" y="30931"/>
                  <a:pt x="45193" y="30931"/>
                </a:cubicBezTo>
                <a:cubicBezTo>
                  <a:pt x="45265" y="30931"/>
                  <a:pt x="45336" y="30929"/>
                  <a:pt x="45406" y="30925"/>
                </a:cubicBezTo>
                <a:cubicBezTo>
                  <a:pt x="46107" y="30885"/>
                  <a:pt x="46708" y="30705"/>
                  <a:pt x="47229" y="30544"/>
                </a:cubicBezTo>
                <a:cubicBezTo>
                  <a:pt x="47769" y="30384"/>
                  <a:pt x="48230" y="30224"/>
                  <a:pt x="48671" y="30144"/>
                </a:cubicBezTo>
                <a:cubicBezTo>
                  <a:pt x="48955" y="30083"/>
                  <a:pt x="49224" y="30059"/>
                  <a:pt x="49471" y="30059"/>
                </a:cubicBezTo>
                <a:cubicBezTo>
                  <a:pt x="49954" y="30059"/>
                  <a:pt x="50355" y="30151"/>
                  <a:pt x="50633" y="30244"/>
                </a:cubicBezTo>
                <a:cubicBezTo>
                  <a:pt x="50854" y="30304"/>
                  <a:pt x="51014" y="30404"/>
                  <a:pt x="51134" y="30444"/>
                </a:cubicBezTo>
                <a:cubicBezTo>
                  <a:pt x="51254" y="30504"/>
                  <a:pt x="51314" y="30524"/>
                  <a:pt x="51314" y="30524"/>
                </a:cubicBezTo>
                <a:lnTo>
                  <a:pt x="51475" y="30204"/>
                </a:lnTo>
                <a:cubicBezTo>
                  <a:pt x="51475" y="30204"/>
                  <a:pt x="51415" y="30164"/>
                  <a:pt x="51294" y="30124"/>
                </a:cubicBezTo>
                <a:cubicBezTo>
                  <a:pt x="51174" y="30064"/>
                  <a:pt x="51034" y="29964"/>
                  <a:pt x="50794" y="29863"/>
                </a:cubicBezTo>
                <a:cubicBezTo>
                  <a:pt x="50673" y="29823"/>
                  <a:pt x="50533" y="29763"/>
                  <a:pt x="50373" y="29723"/>
                </a:cubicBezTo>
                <a:cubicBezTo>
                  <a:pt x="50213" y="29663"/>
                  <a:pt x="50053" y="29643"/>
                  <a:pt x="49872" y="29603"/>
                </a:cubicBezTo>
                <a:cubicBezTo>
                  <a:pt x="49672" y="29563"/>
                  <a:pt x="49472" y="29583"/>
                  <a:pt x="49251" y="29563"/>
                </a:cubicBezTo>
                <a:cubicBezTo>
                  <a:pt x="49051" y="29563"/>
                  <a:pt x="48811" y="29563"/>
                  <a:pt x="48570" y="29603"/>
                </a:cubicBezTo>
                <a:cubicBezTo>
                  <a:pt x="48090" y="29663"/>
                  <a:pt x="47589" y="29803"/>
                  <a:pt x="47068" y="29924"/>
                </a:cubicBezTo>
                <a:cubicBezTo>
                  <a:pt x="46528" y="30044"/>
                  <a:pt x="45967" y="30164"/>
                  <a:pt x="45386" y="30164"/>
                </a:cubicBezTo>
                <a:cubicBezTo>
                  <a:pt x="44805" y="30144"/>
                  <a:pt x="44224" y="29984"/>
                  <a:pt x="43663" y="29663"/>
                </a:cubicBezTo>
                <a:lnTo>
                  <a:pt x="43543" y="29603"/>
                </a:lnTo>
                <a:cubicBezTo>
                  <a:pt x="43530" y="29596"/>
                  <a:pt x="43528" y="29594"/>
                  <a:pt x="43530" y="29594"/>
                </a:cubicBezTo>
                <a:cubicBezTo>
                  <a:pt x="43531" y="29594"/>
                  <a:pt x="43533" y="29595"/>
                  <a:pt x="43536" y="29596"/>
                </a:cubicBezTo>
                <a:lnTo>
                  <a:pt x="43536" y="29596"/>
                </a:lnTo>
                <a:lnTo>
                  <a:pt x="43523" y="29583"/>
                </a:lnTo>
                <a:lnTo>
                  <a:pt x="43463" y="29543"/>
                </a:lnTo>
                <a:lnTo>
                  <a:pt x="43243" y="29383"/>
                </a:lnTo>
                <a:cubicBezTo>
                  <a:pt x="43183" y="29343"/>
                  <a:pt x="43083" y="29283"/>
                  <a:pt x="43022" y="29223"/>
                </a:cubicBezTo>
                <a:lnTo>
                  <a:pt x="42862" y="29062"/>
                </a:lnTo>
                <a:lnTo>
                  <a:pt x="42682" y="28902"/>
                </a:lnTo>
                <a:lnTo>
                  <a:pt x="42542" y="28722"/>
                </a:lnTo>
                <a:cubicBezTo>
                  <a:pt x="42422" y="28602"/>
                  <a:pt x="42342" y="28441"/>
                  <a:pt x="42261" y="28301"/>
                </a:cubicBezTo>
                <a:cubicBezTo>
                  <a:pt x="41921" y="27720"/>
                  <a:pt x="41761" y="26979"/>
                  <a:pt x="41560" y="26138"/>
                </a:cubicBezTo>
                <a:cubicBezTo>
                  <a:pt x="41380" y="25317"/>
                  <a:pt x="41020" y="24316"/>
                  <a:pt x="40299" y="23534"/>
                </a:cubicBezTo>
                <a:cubicBezTo>
                  <a:pt x="40098" y="23354"/>
                  <a:pt x="39918" y="23154"/>
                  <a:pt x="39698" y="23014"/>
                </a:cubicBezTo>
                <a:lnTo>
                  <a:pt x="39377" y="22773"/>
                </a:lnTo>
                <a:lnTo>
                  <a:pt x="39217" y="22673"/>
                </a:lnTo>
                <a:lnTo>
                  <a:pt x="39017" y="22573"/>
                </a:lnTo>
                <a:cubicBezTo>
                  <a:pt x="38796" y="22453"/>
                  <a:pt x="38636" y="22353"/>
                  <a:pt x="38336" y="22253"/>
                </a:cubicBezTo>
                <a:lnTo>
                  <a:pt x="37915" y="22092"/>
                </a:lnTo>
                <a:lnTo>
                  <a:pt x="37495" y="22012"/>
                </a:lnTo>
                <a:cubicBezTo>
                  <a:pt x="37224" y="21960"/>
                  <a:pt x="36953" y="21938"/>
                  <a:pt x="36686" y="21938"/>
                </a:cubicBezTo>
                <a:cubicBezTo>
                  <a:pt x="35825" y="21938"/>
                  <a:pt x="34998" y="22165"/>
                  <a:pt x="34310" y="22333"/>
                </a:cubicBezTo>
                <a:cubicBezTo>
                  <a:pt x="33804" y="22454"/>
                  <a:pt x="33347" y="22532"/>
                  <a:pt x="32918" y="22532"/>
                </a:cubicBezTo>
                <a:cubicBezTo>
                  <a:pt x="32565" y="22532"/>
                  <a:pt x="32232" y="22479"/>
                  <a:pt x="31907" y="22353"/>
                </a:cubicBezTo>
                <a:cubicBezTo>
                  <a:pt x="31726" y="22313"/>
                  <a:pt x="31546" y="22193"/>
                  <a:pt x="31366" y="22112"/>
                </a:cubicBezTo>
                <a:lnTo>
                  <a:pt x="31306" y="22072"/>
                </a:lnTo>
                <a:lnTo>
                  <a:pt x="31145" y="21952"/>
                </a:lnTo>
                <a:lnTo>
                  <a:pt x="30825" y="21732"/>
                </a:lnTo>
                <a:cubicBezTo>
                  <a:pt x="30745" y="21672"/>
                  <a:pt x="30705" y="21612"/>
                  <a:pt x="30645" y="21552"/>
                </a:cubicBezTo>
                <a:cubicBezTo>
                  <a:pt x="30585" y="21512"/>
                  <a:pt x="30525" y="21451"/>
                  <a:pt x="30464" y="21371"/>
                </a:cubicBezTo>
                <a:lnTo>
                  <a:pt x="30304" y="21171"/>
                </a:lnTo>
                <a:lnTo>
                  <a:pt x="30164" y="20911"/>
                </a:lnTo>
                <a:cubicBezTo>
                  <a:pt x="29984" y="20590"/>
                  <a:pt x="29844" y="20210"/>
                  <a:pt x="29743" y="19729"/>
                </a:cubicBezTo>
                <a:cubicBezTo>
                  <a:pt x="29623" y="19268"/>
                  <a:pt x="29503" y="18748"/>
                  <a:pt x="29323" y="18167"/>
                </a:cubicBezTo>
                <a:cubicBezTo>
                  <a:pt x="29163" y="17606"/>
                  <a:pt x="28862" y="16985"/>
                  <a:pt x="28442" y="16444"/>
                </a:cubicBezTo>
                <a:cubicBezTo>
                  <a:pt x="28321" y="16304"/>
                  <a:pt x="28221" y="16164"/>
                  <a:pt x="28101" y="16044"/>
                </a:cubicBezTo>
                <a:lnTo>
                  <a:pt x="27721" y="15703"/>
                </a:lnTo>
                <a:cubicBezTo>
                  <a:pt x="27600" y="15563"/>
                  <a:pt x="27460" y="15483"/>
                  <a:pt x="27320" y="15383"/>
                </a:cubicBezTo>
                <a:lnTo>
                  <a:pt x="27120" y="15243"/>
                </a:lnTo>
                <a:lnTo>
                  <a:pt x="27020" y="15182"/>
                </a:lnTo>
                <a:lnTo>
                  <a:pt x="26959" y="15142"/>
                </a:lnTo>
                <a:lnTo>
                  <a:pt x="26939" y="15122"/>
                </a:lnTo>
                <a:cubicBezTo>
                  <a:pt x="26933" y="15119"/>
                  <a:pt x="26930" y="15118"/>
                  <a:pt x="26929" y="15118"/>
                </a:cubicBezTo>
                <a:cubicBezTo>
                  <a:pt x="26928" y="15118"/>
                  <a:pt x="26934" y="15122"/>
                  <a:pt x="26934" y="15122"/>
                </a:cubicBezTo>
                <a:cubicBezTo>
                  <a:pt x="26934" y="15122"/>
                  <a:pt x="26919" y="15112"/>
                  <a:pt x="26839" y="15062"/>
                </a:cubicBezTo>
                <a:lnTo>
                  <a:pt x="26499" y="14882"/>
                </a:lnTo>
                <a:lnTo>
                  <a:pt x="26319" y="14802"/>
                </a:lnTo>
                <a:cubicBezTo>
                  <a:pt x="26299" y="14782"/>
                  <a:pt x="26258" y="14762"/>
                  <a:pt x="26218" y="14742"/>
                </a:cubicBezTo>
                <a:lnTo>
                  <a:pt x="26078" y="14702"/>
                </a:lnTo>
                <a:cubicBezTo>
                  <a:pt x="25898" y="14622"/>
                  <a:pt x="25718" y="14562"/>
                  <a:pt x="25537" y="14502"/>
                </a:cubicBezTo>
                <a:cubicBezTo>
                  <a:pt x="25357" y="14461"/>
                  <a:pt x="25177" y="14441"/>
                  <a:pt x="24997" y="14401"/>
                </a:cubicBezTo>
                <a:cubicBezTo>
                  <a:pt x="24684" y="14346"/>
                  <a:pt x="24364" y="14321"/>
                  <a:pt x="24050" y="14321"/>
                </a:cubicBezTo>
                <a:cubicBezTo>
                  <a:pt x="23680" y="14321"/>
                  <a:pt x="23319" y="14356"/>
                  <a:pt x="22994" y="14421"/>
                </a:cubicBezTo>
                <a:cubicBezTo>
                  <a:pt x="22373" y="14542"/>
                  <a:pt x="21852" y="14682"/>
                  <a:pt x="21391" y="14782"/>
                </a:cubicBezTo>
                <a:cubicBezTo>
                  <a:pt x="20931" y="14882"/>
                  <a:pt x="20550" y="14922"/>
                  <a:pt x="20230" y="14922"/>
                </a:cubicBezTo>
                <a:cubicBezTo>
                  <a:pt x="19909" y="14922"/>
                  <a:pt x="19629" y="14802"/>
                  <a:pt x="19329" y="14682"/>
                </a:cubicBezTo>
                <a:lnTo>
                  <a:pt x="19088" y="14562"/>
                </a:lnTo>
                <a:lnTo>
                  <a:pt x="19038" y="14532"/>
                </a:lnTo>
                <a:lnTo>
                  <a:pt x="19038" y="14532"/>
                </a:lnTo>
                <a:lnTo>
                  <a:pt x="19028" y="14522"/>
                </a:lnTo>
                <a:lnTo>
                  <a:pt x="18988" y="14502"/>
                </a:lnTo>
                <a:lnTo>
                  <a:pt x="18908" y="14441"/>
                </a:lnTo>
                <a:lnTo>
                  <a:pt x="18607" y="14221"/>
                </a:lnTo>
                <a:cubicBezTo>
                  <a:pt x="18587" y="14201"/>
                  <a:pt x="18547" y="14181"/>
                  <a:pt x="18527" y="14181"/>
                </a:cubicBezTo>
                <a:lnTo>
                  <a:pt x="18507" y="14141"/>
                </a:lnTo>
                <a:cubicBezTo>
                  <a:pt x="18487" y="14121"/>
                  <a:pt x="18467" y="14101"/>
                  <a:pt x="18467" y="14081"/>
                </a:cubicBezTo>
                <a:cubicBezTo>
                  <a:pt x="18387" y="14021"/>
                  <a:pt x="18307" y="13881"/>
                  <a:pt x="18207" y="13780"/>
                </a:cubicBezTo>
                <a:cubicBezTo>
                  <a:pt x="18167" y="13720"/>
                  <a:pt x="18147" y="13660"/>
                  <a:pt x="18107" y="13600"/>
                </a:cubicBezTo>
                <a:cubicBezTo>
                  <a:pt x="18067" y="13540"/>
                  <a:pt x="18027" y="13460"/>
                  <a:pt x="18007" y="13380"/>
                </a:cubicBezTo>
                <a:cubicBezTo>
                  <a:pt x="17866" y="13100"/>
                  <a:pt x="17766" y="12739"/>
                  <a:pt x="17666" y="12278"/>
                </a:cubicBezTo>
                <a:cubicBezTo>
                  <a:pt x="17606" y="12038"/>
                  <a:pt x="17546" y="11798"/>
                  <a:pt x="17486" y="11577"/>
                </a:cubicBezTo>
                <a:cubicBezTo>
                  <a:pt x="17406" y="11297"/>
                  <a:pt x="17346" y="11037"/>
                  <a:pt x="17225" y="10736"/>
                </a:cubicBezTo>
                <a:cubicBezTo>
                  <a:pt x="17145" y="10456"/>
                  <a:pt x="17005" y="10155"/>
                  <a:pt x="16865" y="9855"/>
                </a:cubicBezTo>
                <a:cubicBezTo>
                  <a:pt x="16685" y="9574"/>
                  <a:pt x="16524" y="9254"/>
                  <a:pt x="16304" y="8994"/>
                </a:cubicBezTo>
                <a:cubicBezTo>
                  <a:pt x="16184" y="8873"/>
                  <a:pt x="16084" y="8733"/>
                  <a:pt x="15964" y="8613"/>
                </a:cubicBezTo>
                <a:lnTo>
                  <a:pt x="15583" y="8253"/>
                </a:lnTo>
                <a:cubicBezTo>
                  <a:pt x="15343" y="8012"/>
                  <a:pt x="15082" y="7872"/>
                  <a:pt x="14822" y="7672"/>
                </a:cubicBezTo>
                <a:lnTo>
                  <a:pt x="14722" y="7612"/>
                </a:lnTo>
                <a:lnTo>
                  <a:pt x="14662" y="7572"/>
                </a:lnTo>
                <a:lnTo>
                  <a:pt x="14642" y="7572"/>
                </a:lnTo>
                <a:lnTo>
                  <a:pt x="14522" y="7491"/>
                </a:lnTo>
                <a:lnTo>
                  <a:pt x="14361" y="7411"/>
                </a:lnTo>
                <a:lnTo>
                  <a:pt x="14061" y="7251"/>
                </a:lnTo>
                <a:cubicBezTo>
                  <a:pt x="14001" y="7211"/>
                  <a:pt x="13761" y="7131"/>
                  <a:pt x="13600" y="7071"/>
                </a:cubicBezTo>
                <a:cubicBezTo>
                  <a:pt x="13420" y="7011"/>
                  <a:pt x="13240" y="6951"/>
                  <a:pt x="13060" y="6891"/>
                </a:cubicBezTo>
                <a:cubicBezTo>
                  <a:pt x="12563" y="6766"/>
                  <a:pt x="12030" y="6690"/>
                  <a:pt x="11536" y="6690"/>
                </a:cubicBezTo>
                <a:cubicBezTo>
                  <a:pt x="11392" y="6690"/>
                  <a:pt x="11252" y="6697"/>
                  <a:pt x="11117" y="6710"/>
                </a:cubicBezTo>
                <a:cubicBezTo>
                  <a:pt x="10796" y="6730"/>
                  <a:pt x="10536" y="6790"/>
                  <a:pt x="10255" y="6831"/>
                </a:cubicBezTo>
                <a:cubicBezTo>
                  <a:pt x="10015" y="6871"/>
                  <a:pt x="9735" y="6931"/>
                  <a:pt x="9534" y="6991"/>
                </a:cubicBezTo>
                <a:cubicBezTo>
                  <a:pt x="8749" y="7183"/>
                  <a:pt x="8191" y="7299"/>
                  <a:pt x="7822" y="7299"/>
                </a:cubicBezTo>
                <a:cubicBezTo>
                  <a:pt x="7768" y="7299"/>
                  <a:pt x="7718" y="7296"/>
                  <a:pt x="7672" y="7291"/>
                </a:cubicBezTo>
                <a:cubicBezTo>
                  <a:pt x="7572" y="7271"/>
                  <a:pt x="7471" y="7271"/>
                  <a:pt x="7391" y="7251"/>
                </a:cubicBezTo>
                <a:cubicBezTo>
                  <a:pt x="7351" y="7231"/>
                  <a:pt x="7311" y="7231"/>
                  <a:pt x="7271" y="7211"/>
                </a:cubicBezTo>
                <a:lnTo>
                  <a:pt x="7131" y="7171"/>
                </a:lnTo>
                <a:cubicBezTo>
                  <a:pt x="7091" y="7151"/>
                  <a:pt x="7051" y="7131"/>
                  <a:pt x="7011" y="7111"/>
                </a:cubicBezTo>
                <a:cubicBezTo>
                  <a:pt x="6971" y="7091"/>
                  <a:pt x="6931" y="7071"/>
                  <a:pt x="6871" y="7051"/>
                </a:cubicBezTo>
                <a:lnTo>
                  <a:pt x="6826" y="7021"/>
                </a:lnTo>
                <a:lnTo>
                  <a:pt x="6826" y="7021"/>
                </a:lnTo>
                <a:cubicBezTo>
                  <a:pt x="6831" y="7024"/>
                  <a:pt x="6835" y="7026"/>
                  <a:pt x="6835" y="7026"/>
                </a:cubicBezTo>
                <a:cubicBezTo>
                  <a:pt x="6835" y="7026"/>
                  <a:pt x="6828" y="7022"/>
                  <a:pt x="6811" y="7011"/>
                </a:cubicBezTo>
                <a:lnTo>
                  <a:pt x="6811" y="7011"/>
                </a:lnTo>
                <a:lnTo>
                  <a:pt x="6811" y="7011"/>
                </a:lnTo>
                <a:lnTo>
                  <a:pt x="6811" y="7011"/>
                </a:lnTo>
                <a:lnTo>
                  <a:pt x="6791" y="6991"/>
                </a:lnTo>
                <a:lnTo>
                  <a:pt x="6750" y="6971"/>
                </a:lnTo>
                <a:lnTo>
                  <a:pt x="6750" y="6971"/>
                </a:lnTo>
                <a:lnTo>
                  <a:pt x="6710" y="6951"/>
                </a:lnTo>
                <a:lnTo>
                  <a:pt x="6710" y="6951"/>
                </a:lnTo>
                <a:lnTo>
                  <a:pt x="6670" y="6931"/>
                </a:lnTo>
                <a:lnTo>
                  <a:pt x="6470" y="6770"/>
                </a:lnTo>
                <a:lnTo>
                  <a:pt x="6350" y="6690"/>
                </a:lnTo>
                <a:cubicBezTo>
                  <a:pt x="6310" y="6670"/>
                  <a:pt x="6270" y="6650"/>
                  <a:pt x="6290" y="6630"/>
                </a:cubicBezTo>
                <a:cubicBezTo>
                  <a:pt x="6270" y="6590"/>
                  <a:pt x="6250" y="6570"/>
                  <a:pt x="6210" y="6550"/>
                </a:cubicBezTo>
                <a:cubicBezTo>
                  <a:pt x="6170" y="6490"/>
                  <a:pt x="6130" y="6430"/>
                  <a:pt x="6090" y="6370"/>
                </a:cubicBezTo>
                <a:cubicBezTo>
                  <a:pt x="6049" y="6310"/>
                  <a:pt x="6029" y="6230"/>
                  <a:pt x="5989" y="6190"/>
                </a:cubicBezTo>
                <a:cubicBezTo>
                  <a:pt x="5849" y="5909"/>
                  <a:pt x="5749" y="5529"/>
                  <a:pt x="5629" y="5008"/>
                </a:cubicBezTo>
                <a:cubicBezTo>
                  <a:pt x="5489" y="4507"/>
                  <a:pt x="5368" y="3946"/>
                  <a:pt x="5148" y="3326"/>
                </a:cubicBezTo>
                <a:cubicBezTo>
                  <a:pt x="5088" y="3185"/>
                  <a:pt x="5028" y="3025"/>
                  <a:pt x="4968" y="2885"/>
                </a:cubicBezTo>
                <a:cubicBezTo>
                  <a:pt x="4888" y="2745"/>
                  <a:pt x="4828" y="2605"/>
                  <a:pt x="4748" y="2464"/>
                </a:cubicBezTo>
                <a:cubicBezTo>
                  <a:pt x="4587" y="2184"/>
                  <a:pt x="4447" y="1924"/>
                  <a:pt x="4267" y="1703"/>
                </a:cubicBezTo>
                <a:cubicBezTo>
                  <a:pt x="4087" y="1483"/>
                  <a:pt x="3926" y="1263"/>
                  <a:pt x="3746" y="1102"/>
                </a:cubicBezTo>
                <a:cubicBezTo>
                  <a:pt x="3586" y="942"/>
                  <a:pt x="3426" y="782"/>
                  <a:pt x="3265" y="662"/>
                </a:cubicBezTo>
                <a:cubicBezTo>
                  <a:pt x="2985" y="421"/>
                  <a:pt x="2745" y="281"/>
                  <a:pt x="2584" y="161"/>
                </a:cubicBezTo>
                <a:cubicBezTo>
                  <a:pt x="2424" y="61"/>
                  <a:pt x="2344" y="1"/>
                  <a:pt x="234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21"/>
          <p:cNvSpPr/>
          <p:nvPr/>
        </p:nvSpPr>
        <p:spPr>
          <a:xfrm rot="-10665758">
            <a:off x="-438781" y="-257073"/>
            <a:ext cx="2390640" cy="819747"/>
          </a:xfrm>
          <a:custGeom>
            <a:rect b="b" l="l" r="r" t="t"/>
            <a:pathLst>
              <a:path extrusionOk="0" h="17728" w="51706">
                <a:moveTo>
                  <a:pt x="26194" y="1"/>
                </a:moveTo>
                <a:cubicBezTo>
                  <a:pt x="25258" y="1"/>
                  <a:pt x="24283" y="160"/>
                  <a:pt x="23309" y="559"/>
                </a:cubicBezTo>
                <a:cubicBezTo>
                  <a:pt x="21229" y="1411"/>
                  <a:pt x="19926" y="2890"/>
                  <a:pt x="19600" y="4745"/>
                </a:cubicBezTo>
                <a:cubicBezTo>
                  <a:pt x="19349" y="6298"/>
                  <a:pt x="19876" y="8003"/>
                  <a:pt x="20903" y="8880"/>
                </a:cubicBezTo>
                <a:cubicBezTo>
                  <a:pt x="21630" y="9532"/>
                  <a:pt x="22983" y="10033"/>
                  <a:pt x="24287" y="10033"/>
                </a:cubicBezTo>
                <a:cubicBezTo>
                  <a:pt x="24638" y="10033"/>
                  <a:pt x="25014" y="9983"/>
                  <a:pt x="25339" y="9908"/>
                </a:cubicBezTo>
                <a:cubicBezTo>
                  <a:pt x="26542" y="9607"/>
                  <a:pt x="27445" y="8805"/>
                  <a:pt x="27946" y="7577"/>
                </a:cubicBezTo>
                <a:cubicBezTo>
                  <a:pt x="28397" y="6424"/>
                  <a:pt x="28272" y="5296"/>
                  <a:pt x="27595" y="4469"/>
                </a:cubicBezTo>
                <a:cubicBezTo>
                  <a:pt x="27103" y="3870"/>
                  <a:pt x="26374" y="3509"/>
                  <a:pt x="25657" y="3509"/>
                </a:cubicBezTo>
                <a:cubicBezTo>
                  <a:pt x="25534" y="3509"/>
                  <a:pt x="25411" y="3519"/>
                  <a:pt x="25289" y="3542"/>
                </a:cubicBezTo>
                <a:cubicBezTo>
                  <a:pt x="24587" y="3667"/>
                  <a:pt x="24061" y="4168"/>
                  <a:pt x="23785" y="4945"/>
                </a:cubicBezTo>
                <a:cubicBezTo>
                  <a:pt x="23785" y="4970"/>
                  <a:pt x="23811" y="5020"/>
                  <a:pt x="23861" y="5045"/>
                </a:cubicBezTo>
                <a:cubicBezTo>
                  <a:pt x="23874" y="5052"/>
                  <a:pt x="23887" y="5055"/>
                  <a:pt x="23900" y="5055"/>
                </a:cubicBezTo>
                <a:cubicBezTo>
                  <a:pt x="23934" y="5055"/>
                  <a:pt x="23961" y="5032"/>
                  <a:pt x="23961" y="4995"/>
                </a:cubicBezTo>
                <a:cubicBezTo>
                  <a:pt x="24186" y="4293"/>
                  <a:pt x="24688" y="3842"/>
                  <a:pt x="25314" y="3717"/>
                </a:cubicBezTo>
                <a:cubicBezTo>
                  <a:pt x="25424" y="3699"/>
                  <a:pt x="25535" y="3691"/>
                  <a:pt x="25645" y="3691"/>
                </a:cubicBezTo>
                <a:cubicBezTo>
                  <a:pt x="26319" y="3691"/>
                  <a:pt x="26996" y="4013"/>
                  <a:pt x="27470" y="4594"/>
                </a:cubicBezTo>
                <a:cubicBezTo>
                  <a:pt x="27846" y="5045"/>
                  <a:pt x="28372" y="6023"/>
                  <a:pt x="27770" y="7502"/>
                </a:cubicBezTo>
                <a:cubicBezTo>
                  <a:pt x="27294" y="8705"/>
                  <a:pt x="26467" y="9456"/>
                  <a:pt x="25289" y="9732"/>
                </a:cubicBezTo>
                <a:cubicBezTo>
                  <a:pt x="24948" y="9819"/>
                  <a:pt x="24600" y="9857"/>
                  <a:pt x="24257" y="9857"/>
                </a:cubicBezTo>
                <a:cubicBezTo>
                  <a:pt x="22911" y="9857"/>
                  <a:pt x="21628" y="9274"/>
                  <a:pt x="21029" y="8755"/>
                </a:cubicBezTo>
                <a:cubicBezTo>
                  <a:pt x="20227" y="8078"/>
                  <a:pt x="19500" y="6524"/>
                  <a:pt x="19800" y="4770"/>
                </a:cubicBezTo>
                <a:cubicBezTo>
                  <a:pt x="20076" y="2990"/>
                  <a:pt x="21354" y="1562"/>
                  <a:pt x="23384" y="709"/>
                </a:cubicBezTo>
                <a:cubicBezTo>
                  <a:pt x="24326" y="326"/>
                  <a:pt x="25269" y="172"/>
                  <a:pt x="26176" y="172"/>
                </a:cubicBezTo>
                <a:cubicBezTo>
                  <a:pt x="29829" y="172"/>
                  <a:pt x="32893" y="2669"/>
                  <a:pt x="32933" y="2689"/>
                </a:cubicBezTo>
                <a:cubicBezTo>
                  <a:pt x="32958" y="2715"/>
                  <a:pt x="33009" y="2715"/>
                  <a:pt x="33034" y="2715"/>
                </a:cubicBezTo>
                <a:cubicBezTo>
                  <a:pt x="33048" y="2701"/>
                  <a:pt x="33668" y="2360"/>
                  <a:pt x="34540" y="2360"/>
                </a:cubicBezTo>
                <a:cubicBezTo>
                  <a:pt x="35234" y="2360"/>
                  <a:pt x="36086" y="2575"/>
                  <a:pt x="36918" y="3341"/>
                </a:cubicBezTo>
                <a:cubicBezTo>
                  <a:pt x="38823" y="5095"/>
                  <a:pt x="38397" y="6900"/>
                  <a:pt x="38397" y="6950"/>
                </a:cubicBezTo>
                <a:cubicBezTo>
                  <a:pt x="38397" y="6950"/>
                  <a:pt x="38222" y="8253"/>
                  <a:pt x="37169" y="8855"/>
                </a:cubicBezTo>
                <a:cubicBezTo>
                  <a:pt x="36815" y="9060"/>
                  <a:pt x="36410" y="9162"/>
                  <a:pt x="35952" y="9162"/>
                </a:cubicBezTo>
                <a:cubicBezTo>
                  <a:pt x="35405" y="9162"/>
                  <a:pt x="34783" y="9016"/>
                  <a:pt x="34086" y="8730"/>
                </a:cubicBezTo>
                <a:cubicBezTo>
                  <a:pt x="32983" y="8278"/>
                  <a:pt x="32432" y="7577"/>
                  <a:pt x="32532" y="6725"/>
                </a:cubicBezTo>
                <a:cubicBezTo>
                  <a:pt x="32633" y="5872"/>
                  <a:pt x="33435" y="5045"/>
                  <a:pt x="34262" y="4945"/>
                </a:cubicBezTo>
                <a:cubicBezTo>
                  <a:pt x="34322" y="4938"/>
                  <a:pt x="34381" y="4934"/>
                  <a:pt x="34439" y="4934"/>
                </a:cubicBezTo>
                <a:cubicBezTo>
                  <a:pt x="34957" y="4934"/>
                  <a:pt x="35367" y="5236"/>
                  <a:pt x="35615" y="5822"/>
                </a:cubicBezTo>
                <a:cubicBezTo>
                  <a:pt x="35615" y="5872"/>
                  <a:pt x="35665" y="5872"/>
                  <a:pt x="35715" y="5872"/>
                </a:cubicBezTo>
                <a:cubicBezTo>
                  <a:pt x="35765" y="5847"/>
                  <a:pt x="35791" y="5797"/>
                  <a:pt x="35765" y="5747"/>
                </a:cubicBezTo>
                <a:cubicBezTo>
                  <a:pt x="35497" y="5120"/>
                  <a:pt x="35029" y="4754"/>
                  <a:pt x="34450" y="4754"/>
                </a:cubicBezTo>
                <a:cubicBezTo>
                  <a:pt x="34380" y="4754"/>
                  <a:pt x="34309" y="4759"/>
                  <a:pt x="34237" y="4770"/>
                </a:cubicBezTo>
                <a:cubicBezTo>
                  <a:pt x="33334" y="4895"/>
                  <a:pt x="32482" y="5772"/>
                  <a:pt x="32357" y="6700"/>
                </a:cubicBezTo>
                <a:cubicBezTo>
                  <a:pt x="32282" y="7251"/>
                  <a:pt x="32407" y="8253"/>
                  <a:pt x="34011" y="8905"/>
                </a:cubicBezTo>
                <a:cubicBezTo>
                  <a:pt x="34716" y="9198"/>
                  <a:pt x="35357" y="9342"/>
                  <a:pt x="35927" y="9342"/>
                </a:cubicBezTo>
                <a:cubicBezTo>
                  <a:pt x="36432" y="9342"/>
                  <a:pt x="36881" y="9229"/>
                  <a:pt x="37269" y="9005"/>
                </a:cubicBezTo>
                <a:cubicBezTo>
                  <a:pt x="38247" y="8454"/>
                  <a:pt x="38522" y="7301"/>
                  <a:pt x="38572" y="7025"/>
                </a:cubicBezTo>
                <a:cubicBezTo>
                  <a:pt x="38572" y="7025"/>
                  <a:pt x="38584" y="7036"/>
                  <a:pt x="38591" y="7036"/>
                </a:cubicBezTo>
                <a:cubicBezTo>
                  <a:pt x="38595" y="7036"/>
                  <a:pt x="38598" y="7034"/>
                  <a:pt x="38598" y="7025"/>
                </a:cubicBezTo>
                <a:cubicBezTo>
                  <a:pt x="38600" y="7025"/>
                  <a:pt x="38624" y="7024"/>
                  <a:pt x="38665" y="7024"/>
                </a:cubicBezTo>
                <a:cubicBezTo>
                  <a:pt x="39039" y="7024"/>
                  <a:pt x="40846" y="7166"/>
                  <a:pt x="41455" y="10008"/>
                </a:cubicBezTo>
                <a:cubicBezTo>
                  <a:pt x="41455" y="10033"/>
                  <a:pt x="41455" y="10058"/>
                  <a:pt x="41480" y="10058"/>
                </a:cubicBezTo>
                <a:cubicBezTo>
                  <a:pt x="41492" y="10070"/>
                  <a:pt x="41511" y="10077"/>
                  <a:pt x="41530" y="10077"/>
                </a:cubicBezTo>
                <a:cubicBezTo>
                  <a:pt x="41549" y="10077"/>
                  <a:pt x="41567" y="10070"/>
                  <a:pt x="41580" y="10058"/>
                </a:cubicBezTo>
                <a:cubicBezTo>
                  <a:pt x="41580" y="10058"/>
                  <a:pt x="42002" y="9861"/>
                  <a:pt x="42653" y="9861"/>
                </a:cubicBezTo>
                <a:cubicBezTo>
                  <a:pt x="43396" y="9861"/>
                  <a:pt x="44436" y="10117"/>
                  <a:pt x="45490" y="11211"/>
                </a:cubicBezTo>
                <a:cubicBezTo>
                  <a:pt x="46617" y="12362"/>
                  <a:pt x="47552" y="12891"/>
                  <a:pt x="48459" y="12891"/>
                </a:cubicBezTo>
                <a:cubicBezTo>
                  <a:pt x="48480" y="12891"/>
                  <a:pt x="48501" y="12891"/>
                  <a:pt x="48522" y="12890"/>
                </a:cubicBezTo>
                <a:cubicBezTo>
                  <a:pt x="49425" y="12840"/>
                  <a:pt x="50302" y="12289"/>
                  <a:pt x="51279" y="11161"/>
                </a:cubicBezTo>
                <a:lnTo>
                  <a:pt x="51279" y="11161"/>
                </a:lnTo>
                <a:cubicBezTo>
                  <a:pt x="51304" y="11662"/>
                  <a:pt x="51229" y="13015"/>
                  <a:pt x="50152" y="13943"/>
                </a:cubicBezTo>
                <a:cubicBezTo>
                  <a:pt x="49371" y="14613"/>
                  <a:pt x="48211" y="14946"/>
                  <a:pt x="46714" y="14946"/>
                </a:cubicBezTo>
                <a:cubicBezTo>
                  <a:pt x="45135" y="14946"/>
                  <a:pt x="43181" y="14576"/>
                  <a:pt x="40903" y="13842"/>
                </a:cubicBezTo>
                <a:cubicBezTo>
                  <a:pt x="40889" y="13835"/>
                  <a:pt x="40876" y="13832"/>
                  <a:pt x="40865" y="13832"/>
                </a:cubicBezTo>
                <a:cubicBezTo>
                  <a:pt x="40839" y="13832"/>
                  <a:pt x="40821" y="13850"/>
                  <a:pt x="40803" y="13867"/>
                </a:cubicBezTo>
                <a:cubicBezTo>
                  <a:pt x="40765" y="13905"/>
                  <a:pt x="38248" y="16835"/>
                  <a:pt x="34907" y="16835"/>
                </a:cubicBezTo>
                <a:cubicBezTo>
                  <a:pt x="33816" y="16835"/>
                  <a:pt x="32638" y="16523"/>
                  <a:pt x="31430" y="15697"/>
                </a:cubicBezTo>
                <a:cubicBezTo>
                  <a:pt x="30678" y="15196"/>
                  <a:pt x="30252" y="14394"/>
                  <a:pt x="30277" y="13542"/>
                </a:cubicBezTo>
                <a:cubicBezTo>
                  <a:pt x="30302" y="12815"/>
                  <a:pt x="30628" y="12263"/>
                  <a:pt x="31279" y="11938"/>
                </a:cubicBezTo>
                <a:cubicBezTo>
                  <a:pt x="31817" y="11676"/>
                  <a:pt x="32362" y="11543"/>
                  <a:pt x="32873" y="11543"/>
                </a:cubicBezTo>
                <a:cubicBezTo>
                  <a:pt x="33291" y="11543"/>
                  <a:pt x="33686" y="11632"/>
                  <a:pt x="34036" y="11812"/>
                </a:cubicBezTo>
                <a:cubicBezTo>
                  <a:pt x="34638" y="12138"/>
                  <a:pt x="35039" y="12740"/>
                  <a:pt x="35139" y="13517"/>
                </a:cubicBezTo>
                <a:cubicBezTo>
                  <a:pt x="35189" y="14068"/>
                  <a:pt x="34938" y="14394"/>
                  <a:pt x="34688" y="14544"/>
                </a:cubicBezTo>
                <a:cubicBezTo>
                  <a:pt x="34443" y="14721"/>
                  <a:pt x="34118" y="14809"/>
                  <a:pt x="33784" y="14809"/>
                </a:cubicBezTo>
                <a:cubicBezTo>
                  <a:pt x="33501" y="14809"/>
                  <a:pt x="33211" y="14746"/>
                  <a:pt x="32958" y="14619"/>
                </a:cubicBezTo>
                <a:cubicBezTo>
                  <a:pt x="32507" y="14394"/>
                  <a:pt x="32257" y="13993"/>
                  <a:pt x="32257" y="13492"/>
                </a:cubicBezTo>
                <a:cubicBezTo>
                  <a:pt x="32257" y="13441"/>
                  <a:pt x="32232" y="13416"/>
                  <a:pt x="32181" y="13416"/>
                </a:cubicBezTo>
                <a:cubicBezTo>
                  <a:pt x="32131" y="13416"/>
                  <a:pt x="32081" y="13441"/>
                  <a:pt x="32081" y="13492"/>
                </a:cubicBezTo>
                <a:cubicBezTo>
                  <a:pt x="32081" y="14043"/>
                  <a:pt x="32357" y="14519"/>
                  <a:pt x="32883" y="14770"/>
                </a:cubicBezTo>
                <a:cubicBezTo>
                  <a:pt x="33145" y="14918"/>
                  <a:pt x="33458" y="14988"/>
                  <a:pt x="33769" y="14988"/>
                </a:cubicBezTo>
                <a:cubicBezTo>
                  <a:pt x="34143" y="14988"/>
                  <a:pt x="34514" y="14886"/>
                  <a:pt x="34788" y="14695"/>
                </a:cubicBezTo>
                <a:cubicBezTo>
                  <a:pt x="35189" y="14419"/>
                  <a:pt x="35364" y="13993"/>
                  <a:pt x="35314" y="13492"/>
                </a:cubicBezTo>
                <a:cubicBezTo>
                  <a:pt x="35214" y="12664"/>
                  <a:pt x="34788" y="12013"/>
                  <a:pt x="34111" y="11662"/>
                </a:cubicBezTo>
                <a:cubicBezTo>
                  <a:pt x="33746" y="11457"/>
                  <a:pt x="33324" y="11355"/>
                  <a:pt x="32876" y="11355"/>
                </a:cubicBezTo>
                <a:cubicBezTo>
                  <a:pt x="32339" y="11355"/>
                  <a:pt x="31764" y="11501"/>
                  <a:pt x="31204" y="11787"/>
                </a:cubicBezTo>
                <a:cubicBezTo>
                  <a:pt x="30477" y="12138"/>
                  <a:pt x="30126" y="12740"/>
                  <a:pt x="30101" y="13542"/>
                </a:cubicBezTo>
                <a:cubicBezTo>
                  <a:pt x="30076" y="14093"/>
                  <a:pt x="30252" y="14619"/>
                  <a:pt x="30552" y="15096"/>
                </a:cubicBezTo>
                <a:cubicBezTo>
                  <a:pt x="30528" y="15120"/>
                  <a:pt x="28074" y="17427"/>
                  <a:pt x="25545" y="17427"/>
                </a:cubicBezTo>
                <a:cubicBezTo>
                  <a:pt x="25518" y="17427"/>
                  <a:pt x="25492" y="17427"/>
                  <a:pt x="25465" y="17426"/>
                </a:cubicBezTo>
                <a:cubicBezTo>
                  <a:pt x="23059" y="17376"/>
                  <a:pt x="21254" y="15346"/>
                  <a:pt x="21054" y="15096"/>
                </a:cubicBezTo>
                <a:cubicBezTo>
                  <a:pt x="21079" y="14820"/>
                  <a:pt x="21104" y="12915"/>
                  <a:pt x="19099" y="12464"/>
                </a:cubicBezTo>
                <a:cubicBezTo>
                  <a:pt x="18861" y="12412"/>
                  <a:pt x="18628" y="12386"/>
                  <a:pt x="18404" y="12386"/>
                </a:cubicBezTo>
                <a:cubicBezTo>
                  <a:pt x="17663" y="12386"/>
                  <a:pt x="17022" y="12665"/>
                  <a:pt x="16617" y="13166"/>
                </a:cubicBezTo>
                <a:cubicBezTo>
                  <a:pt x="16166" y="13742"/>
                  <a:pt x="16091" y="14494"/>
                  <a:pt x="16442" y="15171"/>
                </a:cubicBezTo>
                <a:cubicBezTo>
                  <a:pt x="16784" y="15855"/>
                  <a:pt x="17352" y="16087"/>
                  <a:pt x="17848" y="16087"/>
                </a:cubicBezTo>
                <a:cubicBezTo>
                  <a:pt x="17970" y="16087"/>
                  <a:pt x="18088" y="16073"/>
                  <a:pt x="18196" y="16048"/>
                </a:cubicBezTo>
                <a:cubicBezTo>
                  <a:pt x="18773" y="15898"/>
                  <a:pt x="19174" y="15446"/>
                  <a:pt x="19174" y="14895"/>
                </a:cubicBezTo>
                <a:cubicBezTo>
                  <a:pt x="19174" y="14845"/>
                  <a:pt x="19149" y="14820"/>
                  <a:pt x="19099" y="14820"/>
                </a:cubicBezTo>
                <a:cubicBezTo>
                  <a:pt x="19049" y="14820"/>
                  <a:pt x="18998" y="14845"/>
                  <a:pt x="18998" y="14895"/>
                </a:cubicBezTo>
                <a:cubicBezTo>
                  <a:pt x="18998" y="15371"/>
                  <a:pt x="18673" y="15747"/>
                  <a:pt x="18146" y="15872"/>
                </a:cubicBezTo>
                <a:cubicBezTo>
                  <a:pt x="18050" y="15898"/>
                  <a:pt x="17944" y="15912"/>
                  <a:pt x="17833" y="15912"/>
                </a:cubicBezTo>
                <a:cubicBezTo>
                  <a:pt x="17399" y="15912"/>
                  <a:pt x="16892" y="15695"/>
                  <a:pt x="16592" y="15096"/>
                </a:cubicBezTo>
                <a:cubicBezTo>
                  <a:pt x="16292" y="14469"/>
                  <a:pt x="16342" y="13792"/>
                  <a:pt x="16743" y="13291"/>
                </a:cubicBezTo>
                <a:cubicBezTo>
                  <a:pt x="17106" y="12813"/>
                  <a:pt x="17703" y="12568"/>
                  <a:pt x="18400" y="12568"/>
                </a:cubicBezTo>
                <a:cubicBezTo>
                  <a:pt x="18616" y="12568"/>
                  <a:pt x="18842" y="12592"/>
                  <a:pt x="19074" y="12639"/>
                </a:cubicBezTo>
                <a:cubicBezTo>
                  <a:pt x="20978" y="13065"/>
                  <a:pt x="20903" y="14870"/>
                  <a:pt x="20878" y="15096"/>
                </a:cubicBezTo>
                <a:cubicBezTo>
                  <a:pt x="19676" y="16715"/>
                  <a:pt x="17848" y="17534"/>
                  <a:pt x="15500" y="17534"/>
                </a:cubicBezTo>
                <a:cubicBezTo>
                  <a:pt x="14177" y="17534"/>
                  <a:pt x="12689" y="17274"/>
                  <a:pt x="11054" y="16750"/>
                </a:cubicBezTo>
                <a:cubicBezTo>
                  <a:pt x="9926" y="16399"/>
                  <a:pt x="8923" y="15572"/>
                  <a:pt x="7946" y="14745"/>
                </a:cubicBezTo>
                <a:cubicBezTo>
                  <a:pt x="6617" y="13642"/>
                  <a:pt x="5239" y="12489"/>
                  <a:pt x="3485" y="12489"/>
                </a:cubicBezTo>
                <a:lnTo>
                  <a:pt x="3460" y="12489"/>
                </a:lnTo>
                <a:cubicBezTo>
                  <a:pt x="2783" y="12514"/>
                  <a:pt x="2307" y="12715"/>
                  <a:pt x="2081" y="13141"/>
                </a:cubicBezTo>
                <a:cubicBezTo>
                  <a:pt x="1530" y="14143"/>
                  <a:pt x="2407" y="15948"/>
                  <a:pt x="2758" y="16574"/>
                </a:cubicBezTo>
                <a:cubicBezTo>
                  <a:pt x="753" y="15672"/>
                  <a:pt x="226" y="13792"/>
                  <a:pt x="176" y="13642"/>
                </a:cubicBezTo>
                <a:cubicBezTo>
                  <a:pt x="176" y="12138"/>
                  <a:pt x="627" y="11035"/>
                  <a:pt x="1555" y="10384"/>
                </a:cubicBezTo>
                <a:cubicBezTo>
                  <a:pt x="2351" y="9819"/>
                  <a:pt x="3397" y="9634"/>
                  <a:pt x="4428" y="9634"/>
                </a:cubicBezTo>
                <a:cubicBezTo>
                  <a:pt x="6186" y="9634"/>
                  <a:pt x="7899" y="10173"/>
                  <a:pt x="8247" y="10283"/>
                </a:cubicBezTo>
                <a:cubicBezTo>
                  <a:pt x="8221" y="10434"/>
                  <a:pt x="8247" y="10810"/>
                  <a:pt x="8522" y="11186"/>
                </a:cubicBezTo>
                <a:cubicBezTo>
                  <a:pt x="8848" y="11612"/>
                  <a:pt x="9399" y="11862"/>
                  <a:pt x="10201" y="11938"/>
                </a:cubicBezTo>
                <a:cubicBezTo>
                  <a:pt x="10302" y="11963"/>
                  <a:pt x="10402" y="11963"/>
                  <a:pt x="10477" y="11963"/>
                </a:cubicBezTo>
                <a:cubicBezTo>
                  <a:pt x="11079" y="11963"/>
                  <a:pt x="11329" y="11737"/>
                  <a:pt x="11455" y="11512"/>
                </a:cubicBezTo>
                <a:cubicBezTo>
                  <a:pt x="11680" y="11136"/>
                  <a:pt x="11530" y="10609"/>
                  <a:pt x="11279" y="10283"/>
                </a:cubicBezTo>
                <a:cubicBezTo>
                  <a:pt x="11071" y="10034"/>
                  <a:pt x="10812" y="9888"/>
                  <a:pt x="10573" y="9888"/>
                </a:cubicBezTo>
                <a:cubicBezTo>
                  <a:pt x="10523" y="9888"/>
                  <a:pt x="10474" y="9895"/>
                  <a:pt x="10427" y="9908"/>
                </a:cubicBezTo>
                <a:cubicBezTo>
                  <a:pt x="9926" y="10033"/>
                  <a:pt x="9750" y="10283"/>
                  <a:pt x="9700" y="10459"/>
                </a:cubicBezTo>
                <a:cubicBezTo>
                  <a:pt x="9625" y="10760"/>
                  <a:pt x="9750" y="11060"/>
                  <a:pt x="9901" y="11211"/>
                </a:cubicBezTo>
                <a:cubicBezTo>
                  <a:pt x="9926" y="11236"/>
                  <a:pt x="9951" y="11248"/>
                  <a:pt x="9973" y="11248"/>
                </a:cubicBezTo>
                <a:cubicBezTo>
                  <a:pt x="9995" y="11248"/>
                  <a:pt x="10013" y="11236"/>
                  <a:pt x="10026" y="11211"/>
                </a:cubicBezTo>
                <a:cubicBezTo>
                  <a:pt x="10076" y="11186"/>
                  <a:pt x="10076" y="11136"/>
                  <a:pt x="10026" y="11085"/>
                </a:cubicBezTo>
                <a:cubicBezTo>
                  <a:pt x="9926" y="10985"/>
                  <a:pt x="9800" y="10760"/>
                  <a:pt x="9876" y="10509"/>
                </a:cubicBezTo>
                <a:cubicBezTo>
                  <a:pt x="9926" y="10309"/>
                  <a:pt x="10126" y="10158"/>
                  <a:pt x="10452" y="10083"/>
                </a:cubicBezTo>
                <a:cubicBezTo>
                  <a:pt x="10495" y="10069"/>
                  <a:pt x="10540" y="10061"/>
                  <a:pt x="10584" y="10061"/>
                </a:cubicBezTo>
                <a:cubicBezTo>
                  <a:pt x="10772" y="10061"/>
                  <a:pt x="10967" y="10186"/>
                  <a:pt x="11129" y="10409"/>
                </a:cubicBezTo>
                <a:cubicBezTo>
                  <a:pt x="11354" y="10684"/>
                  <a:pt x="11480" y="11111"/>
                  <a:pt x="11304" y="11436"/>
                </a:cubicBezTo>
                <a:cubicBezTo>
                  <a:pt x="11183" y="11659"/>
                  <a:pt x="10914" y="11784"/>
                  <a:pt x="10511" y="11784"/>
                </a:cubicBezTo>
                <a:cubicBezTo>
                  <a:pt x="10415" y="11784"/>
                  <a:pt x="10312" y="11777"/>
                  <a:pt x="10201" y="11762"/>
                </a:cubicBezTo>
                <a:cubicBezTo>
                  <a:pt x="9475" y="11687"/>
                  <a:pt x="8948" y="11461"/>
                  <a:pt x="8673" y="11060"/>
                </a:cubicBezTo>
                <a:cubicBezTo>
                  <a:pt x="8397" y="10735"/>
                  <a:pt x="8422" y="10359"/>
                  <a:pt x="8422" y="10258"/>
                </a:cubicBezTo>
                <a:cubicBezTo>
                  <a:pt x="9329" y="9137"/>
                  <a:pt x="10471" y="8858"/>
                  <a:pt x="11385" y="8858"/>
                </a:cubicBezTo>
                <a:cubicBezTo>
                  <a:pt x="12289" y="8858"/>
                  <a:pt x="12971" y="9131"/>
                  <a:pt x="12983" y="9131"/>
                </a:cubicBezTo>
                <a:cubicBezTo>
                  <a:pt x="12996" y="9143"/>
                  <a:pt x="13008" y="9149"/>
                  <a:pt x="13021" y="9149"/>
                </a:cubicBezTo>
                <a:cubicBezTo>
                  <a:pt x="13034" y="9149"/>
                  <a:pt x="13046" y="9143"/>
                  <a:pt x="13059" y="9131"/>
                </a:cubicBezTo>
                <a:cubicBezTo>
                  <a:pt x="13059" y="9131"/>
                  <a:pt x="13084" y="9106"/>
                  <a:pt x="13084" y="9080"/>
                </a:cubicBezTo>
                <a:cubicBezTo>
                  <a:pt x="13535" y="7727"/>
                  <a:pt x="15039" y="7025"/>
                  <a:pt x="15039" y="7025"/>
                </a:cubicBezTo>
                <a:cubicBezTo>
                  <a:pt x="15670" y="6729"/>
                  <a:pt x="16294" y="6620"/>
                  <a:pt x="16869" y="6620"/>
                </a:cubicBezTo>
                <a:cubicBezTo>
                  <a:pt x="18485" y="6620"/>
                  <a:pt x="19725" y="7483"/>
                  <a:pt x="19725" y="7502"/>
                </a:cubicBezTo>
                <a:cubicBezTo>
                  <a:pt x="19740" y="7509"/>
                  <a:pt x="19755" y="7512"/>
                  <a:pt x="19769" y="7512"/>
                </a:cubicBezTo>
                <a:cubicBezTo>
                  <a:pt x="19803" y="7512"/>
                  <a:pt x="19833" y="7494"/>
                  <a:pt x="19851" y="7476"/>
                </a:cubicBezTo>
                <a:cubicBezTo>
                  <a:pt x="19901" y="7426"/>
                  <a:pt x="19876" y="7376"/>
                  <a:pt x="19851" y="7351"/>
                </a:cubicBezTo>
                <a:cubicBezTo>
                  <a:pt x="19832" y="7333"/>
                  <a:pt x="18558" y="6437"/>
                  <a:pt x="16891" y="6437"/>
                </a:cubicBezTo>
                <a:cubicBezTo>
                  <a:pt x="16287" y="6437"/>
                  <a:pt x="15630" y="6555"/>
                  <a:pt x="14963" y="6875"/>
                </a:cubicBezTo>
                <a:cubicBezTo>
                  <a:pt x="14913" y="6900"/>
                  <a:pt x="13460" y="7577"/>
                  <a:pt x="12958" y="8930"/>
                </a:cubicBezTo>
                <a:cubicBezTo>
                  <a:pt x="12737" y="8853"/>
                  <a:pt x="12134" y="8672"/>
                  <a:pt x="11384" y="8672"/>
                </a:cubicBezTo>
                <a:cubicBezTo>
                  <a:pt x="10434" y="8672"/>
                  <a:pt x="9248" y="8960"/>
                  <a:pt x="8297" y="10108"/>
                </a:cubicBezTo>
                <a:cubicBezTo>
                  <a:pt x="7950" y="9998"/>
                  <a:pt x="6229" y="9443"/>
                  <a:pt x="4438" y="9443"/>
                </a:cubicBezTo>
                <a:cubicBezTo>
                  <a:pt x="3378" y="9443"/>
                  <a:pt x="2293" y="9637"/>
                  <a:pt x="1454" y="10233"/>
                </a:cubicBezTo>
                <a:cubicBezTo>
                  <a:pt x="477" y="10935"/>
                  <a:pt x="1" y="12088"/>
                  <a:pt x="1" y="13642"/>
                </a:cubicBezTo>
                <a:cubicBezTo>
                  <a:pt x="1" y="13667"/>
                  <a:pt x="1" y="13667"/>
                  <a:pt x="1" y="13667"/>
                </a:cubicBezTo>
                <a:cubicBezTo>
                  <a:pt x="1" y="13692"/>
                  <a:pt x="577" y="15923"/>
                  <a:pt x="2933" y="16850"/>
                </a:cubicBezTo>
                <a:cubicBezTo>
                  <a:pt x="2941" y="16857"/>
                  <a:pt x="2950" y="16860"/>
                  <a:pt x="2960" y="16860"/>
                </a:cubicBezTo>
                <a:cubicBezTo>
                  <a:pt x="2985" y="16860"/>
                  <a:pt x="3016" y="16843"/>
                  <a:pt x="3033" y="16825"/>
                </a:cubicBezTo>
                <a:cubicBezTo>
                  <a:pt x="3059" y="16800"/>
                  <a:pt x="3059" y="16750"/>
                  <a:pt x="3033" y="16725"/>
                </a:cubicBezTo>
                <a:cubicBezTo>
                  <a:pt x="3008" y="16700"/>
                  <a:pt x="1605" y="14344"/>
                  <a:pt x="2231" y="13241"/>
                </a:cubicBezTo>
                <a:cubicBezTo>
                  <a:pt x="2432" y="12865"/>
                  <a:pt x="2833" y="12690"/>
                  <a:pt x="3460" y="12690"/>
                </a:cubicBezTo>
                <a:lnTo>
                  <a:pt x="3485" y="12690"/>
                </a:lnTo>
                <a:cubicBezTo>
                  <a:pt x="5164" y="12690"/>
                  <a:pt x="6517" y="13792"/>
                  <a:pt x="7820" y="14895"/>
                </a:cubicBezTo>
                <a:cubicBezTo>
                  <a:pt x="8823" y="15722"/>
                  <a:pt x="9825" y="16574"/>
                  <a:pt x="11003" y="16925"/>
                </a:cubicBezTo>
                <a:cubicBezTo>
                  <a:pt x="12658" y="17451"/>
                  <a:pt x="14161" y="17727"/>
                  <a:pt x="15515" y="17727"/>
                </a:cubicBezTo>
                <a:cubicBezTo>
                  <a:pt x="17871" y="17727"/>
                  <a:pt x="19725" y="16900"/>
                  <a:pt x="20953" y="15271"/>
                </a:cubicBezTo>
                <a:cubicBezTo>
                  <a:pt x="21329" y="15697"/>
                  <a:pt x="23109" y="17577"/>
                  <a:pt x="25465" y="17602"/>
                </a:cubicBezTo>
                <a:lnTo>
                  <a:pt x="25515" y="17602"/>
                </a:lnTo>
                <a:cubicBezTo>
                  <a:pt x="28121" y="17602"/>
                  <a:pt x="30603" y="15296"/>
                  <a:pt x="30653" y="15221"/>
                </a:cubicBezTo>
                <a:cubicBezTo>
                  <a:pt x="30853" y="15471"/>
                  <a:pt x="31079" y="15672"/>
                  <a:pt x="31329" y="15847"/>
                </a:cubicBezTo>
                <a:cubicBezTo>
                  <a:pt x="32582" y="16700"/>
                  <a:pt x="33785" y="17025"/>
                  <a:pt x="34913" y="17025"/>
                </a:cubicBezTo>
                <a:cubicBezTo>
                  <a:pt x="38096" y="17025"/>
                  <a:pt x="40552" y="14419"/>
                  <a:pt x="40903" y="14018"/>
                </a:cubicBezTo>
                <a:cubicBezTo>
                  <a:pt x="43211" y="14757"/>
                  <a:pt x="45162" y="15127"/>
                  <a:pt x="46740" y="15127"/>
                </a:cubicBezTo>
                <a:cubicBezTo>
                  <a:pt x="48264" y="15127"/>
                  <a:pt x="49439" y="14782"/>
                  <a:pt x="50252" y="14093"/>
                </a:cubicBezTo>
                <a:cubicBezTo>
                  <a:pt x="51705" y="12840"/>
                  <a:pt x="51430" y="10935"/>
                  <a:pt x="51430" y="10910"/>
                </a:cubicBezTo>
                <a:cubicBezTo>
                  <a:pt x="51430" y="10885"/>
                  <a:pt x="51405" y="10860"/>
                  <a:pt x="51380" y="10835"/>
                </a:cubicBezTo>
                <a:cubicBezTo>
                  <a:pt x="51329" y="10835"/>
                  <a:pt x="51304" y="10835"/>
                  <a:pt x="51279" y="10860"/>
                </a:cubicBezTo>
                <a:cubicBezTo>
                  <a:pt x="50277" y="12088"/>
                  <a:pt x="49400" y="12664"/>
                  <a:pt x="48522" y="12690"/>
                </a:cubicBezTo>
                <a:cubicBezTo>
                  <a:pt x="48484" y="12692"/>
                  <a:pt x="48446" y="12693"/>
                  <a:pt x="48408" y="12693"/>
                </a:cubicBezTo>
                <a:cubicBezTo>
                  <a:pt x="47564" y="12693"/>
                  <a:pt x="46670" y="12164"/>
                  <a:pt x="45615" y="11085"/>
                </a:cubicBezTo>
                <a:cubicBezTo>
                  <a:pt x="44525" y="9950"/>
                  <a:pt x="43444" y="9683"/>
                  <a:pt x="42665" y="9683"/>
                </a:cubicBezTo>
                <a:cubicBezTo>
                  <a:pt x="42155" y="9683"/>
                  <a:pt x="41774" y="9798"/>
                  <a:pt x="41605" y="9857"/>
                </a:cubicBezTo>
                <a:cubicBezTo>
                  <a:pt x="40915" y="6874"/>
                  <a:pt x="38890" y="6850"/>
                  <a:pt x="38610" y="6850"/>
                </a:cubicBezTo>
                <a:cubicBezTo>
                  <a:pt x="38605" y="6850"/>
                  <a:pt x="38601" y="6850"/>
                  <a:pt x="38598" y="6850"/>
                </a:cubicBezTo>
                <a:cubicBezTo>
                  <a:pt x="38673" y="6424"/>
                  <a:pt x="38748" y="4770"/>
                  <a:pt x="37044" y="3216"/>
                </a:cubicBezTo>
                <a:cubicBezTo>
                  <a:pt x="36171" y="2404"/>
                  <a:pt x="35282" y="2178"/>
                  <a:pt x="34555" y="2178"/>
                </a:cubicBezTo>
                <a:cubicBezTo>
                  <a:pt x="33779" y="2178"/>
                  <a:pt x="33190" y="2436"/>
                  <a:pt x="33009" y="2514"/>
                </a:cubicBezTo>
                <a:cubicBezTo>
                  <a:pt x="32614" y="2198"/>
                  <a:pt x="29668" y="1"/>
                  <a:pt x="26194" y="1"/>
                </a:cubicBezTo>
                <a:close/>
              </a:path>
            </a:pathLst>
          </a:cu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21"/>
          <p:cNvSpPr/>
          <p:nvPr/>
        </p:nvSpPr>
        <p:spPr>
          <a:xfrm rot="-10799784">
            <a:off x="-453889" y="4037173"/>
            <a:ext cx="2047161" cy="1230088"/>
          </a:xfrm>
          <a:custGeom>
            <a:rect b="b" l="l" r="r" t="t"/>
            <a:pathLst>
              <a:path extrusionOk="0" h="30932" w="51475">
                <a:moveTo>
                  <a:pt x="6690" y="6949"/>
                </a:moveTo>
                <a:cubicBezTo>
                  <a:pt x="6691" y="6949"/>
                  <a:pt x="6693" y="6949"/>
                  <a:pt x="6696" y="6951"/>
                </a:cubicBezTo>
                <a:lnTo>
                  <a:pt x="6690" y="6951"/>
                </a:lnTo>
                <a:cubicBezTo>
                  <a:pt x="6689" y="6949"/>
                  <a:pt x="6689" y="6949"/>
                  <a:pt x="6690" y="6949"/>
                </a:cubicBezTo>
                <a:close/>
                <a:moveTo>
                  <a:pt x="12884" y="10743"/>
                </a:moveTo>
                <a:lnTo>
                  <a:pt x="12913" y="10754"/>
                </a:lnTo>
                <a:lnTo>
                  <a:pt x="12913" y="10754"/>
                </a:lnTo>
                <a:cubicBezTo>
                  <a:pt x="12913" y="10756"/>
                  <a:pt x="12944" y="10776"/>
                  <a:pt x="12942" y="10776"/>
                </a:cubicBezTo>
                <a:cubicBezTo>
                  <a:pt x="12941" y="10776"/>
                  <a:pt x="12927" y="10768"/>
                  <a:pt x="12884" y="10743"/>
                </a:cubicBezTo>
                <a:close/>
                <a:moveTo>
                  <a:pt x="19039" y="14533"/>
                </a:moveTo>
                <a:cubicBezTo>
                  <a:pt x="19056" y="14543"/>
                  <a:pt x="19070" y="14551"/>
                  <a:pt x="19069" y="14551"/>
                </a:cubicBezTo>
                <a:cubicBezTo>
                  <a:pt x="19068" y="14551"/>
                  <a:pt x="19062" y="14548"/>
                  <a:pt x="19048" y="14542"/>
                </a:cubicBezTo>
                <a:lnTo>
                  <a:pt x="19039" y="14533"/>
                </a:lnTo>
                <a:close/>
                <a:moveTo>
                  <a:pt x="25653" y="17323"/>
                </a:moveTo>
                <a:cubicBezTo>
                  <a:pt x="25655" y="17323"/>
                  <a:pt x="25671" y="17329"/>
                  <a:pt x="25678" y="17330"/>
                </a:cubicBezTo>
                <a:lnTo>
                  <a:pt x="25678" y="17330"/>
                </a:lnTo>
                <a:lnTo>
                  <a:pt x="25678" y="17336"/>
                </a:lnTo>
                <a:lnTo>
                  <a:pt x="25678" y="17336"/>
                </a:lnTo>
                <a:cubicBezTo>
                  <a:pt x="25658" y="17326"/>
                  <a:pt x="25652" y="17323"/>
                  <a:pt x="25653" y="17323"/>
                </a:cubicBezTo>
                <a:close/>
                <a:moveTo>
                  <a:pt x="31263" y="22049"/>
                </a:moveTo>
                <a:cubicBezTo>
                  <a:pt x="31264" y="22049"/>
                  <a:pt x="31269" y="22053"/>
                  <a:pt x="31276" y="22058"/>
                </a:cubicBezTo>
                <a:lnTo>
                  <a:pt x="31276" y="22058"/>
                </a:lnTo>
                <a:lnTo>
                  <a:pt x="31266" y="22052"/>
                </a:lnTo>
                <a:cubicBezTo>
                  <a:pt x="31263" y="22050"/>
                  <a:pt x="31263" y="22049"/>
                  <a:pt x="31263" y="22049"/>
                </a:cubicBezTo>
                <a:close/>
                <a:moveTo>
                  <a:pt x="38477" y="23929"/>
                </a:moveTo>
                <a:cubicBezTo>
                  <a:pt x="38475" y="23929"/>
                  <a:pt x="38488" y="23934"/>
                  <a:pt x="38500" y="23938"/>
                </a:cubicBezTo>
                <a:lnTo>
                  <a:pt x="38500" y="23938"/>
                </a:lnTo>
                <a:lnTo>
                  <a:pt x="38496" y="23935"/>
                </a:lnTo>
                <a:cubicBezTo>
                  <a:pt x="38483" y="23931"/>
                  <a:pt x="38478" y="23929"/>
                  <a:pt x="38477" y="23929"/>
                </a:cubicBezTo>
                <a:close/>
                <a:moveTo>
                  <a:pt x="43536" y="29596"/>
                </a:moveTo>
                <a:lnTo>
                  <a:pt x="43543" y="29603"/>
                </a:lnTo>
                <a:cubicBezTo>
                  <a:pt x="43553" y="29603"/>
                  <a:pt x="43543" y="29598"/>
                  <a:pt x="43536" y="29596"/>
                </a:cubicBezTo>
                <a:close/>
                <a:moveTo>
                  <a:pt x="2344" y="1"/>
                </a:moveTo>
                <a:lnTo>
                  <a:pt x="1" y="4107"/>
                </a:lnTo>
                <a:cubicBezTo>
                  <a:pt x="1" y="4107"/>
                  <a:pt x="41" y="4127"/>
                  <a:pt x="81" y="4167"/>
                </a:cubicBezTo>
                <a:cubicBezTo>
                  <a:pt x="141" y="4207"/>
                  <a:pt x="241" y="4227"/>
                  <a:pt x="321" y="4307"/>
                </a:cubicBezTo>
                <a:cubicBezTo>
                  <a:pt x="361" y="4327"/>
                  <a:pt x="401" y="4367"/>
                  <a:pt x="461" y="4407"/>
                </a:cubicBezTo>
                <a:cubicBezTo>
                  <a:pt x="501" y="4447"/>
                  <a:pt x="542" y="4487"/>
                  <a:pt x="602" y="4527"/>
                </a:cubicBezTo>
                <a:cubicBezTo>
                  <a:pt x="642" y="4567"/>
                  <a:pt x="682" y="4647"/>
                  <a:pt x="742" y="4708"/>
                </a:cubicBezTo>
                <a:cubicBezTo>
                  <a:pt x="762" y="4748"/>
                  <a:pt x="802" y="4808"/>
                  <a:pt x="822" y="4848"/>
                </a:cubicBezTo>
                <a:cubicBezTo>
                  <a:pt x="842" y="4888"/>
                  <a:pt x="882" y="4948"/>
                  <a:pt x="902" y="5008"/>
                </a:cubicBezTo>
                <a:cubicBezTo>
                  <a:pt x="1022" y="5248"/>
                  <a:pt x="1142" y="5649"/>
                  <a:pt x="1323" y="6190"/>
                </a:cubicBezTo>
                <a:cubicBezTo>
                  <a:pt x="1503" y="6750"/>
                  <a:pt x="1723" y="7491"/>
                  <a:pt x="2224" y="8333"/>
                </a:cubicBezTo>
                <a:cubicBezTo>
                  <a:pt x="2344" y="8533"/>
                  <a:pt x="2484" y="8753"/>
                  <a:pt x="2645" y="8954"/>
                </a:cubicBezTo>
                <a:cubicBezTo>
                  <a:pt x="2805" y="9154"/>
                  <a:pt x="2985" y="9334"/>
                  <a:pt x="3165" y="9534"/>
                </a:cubicBezTo>
                <a:cubicBezTo>
                  <a:pt x="3406" y="9735"/>
                  <a:pt x="3626" y="9935"/>
                  <a:pt x="3886" y="10115"/>
                </a:cubicBezTo>
                <a:cubicBezTo>
                  <a:pt x="3946" y="10175"/>
                  <a:pt x="3986" y="10195"/>
                  <a:pt x="4027" y="10215"/>
                </a:cubicBezTo>
                <a:lnTo>
                  <a:pt x="4127" y="10275"/>
                </a:lnTo>
                <a:lnTo>
                  <a:pt x="4367" y="10416"/>
                </a:lnTo>
                <a:lnTo>
                  <a:pt x="4467" y="10476"/>
                </a:lnTo>
                <a:lnTo>
                  <a:pt x="4627" y="10576"/>
                </a:lnTo>
                <a:lnTo>
                  <a:pt x="4667" y="10596"/>
                </a:lnTo>
                <a:lnTo>
                  <a:pt x="4748" y="10636"/>
                </a:lnTo>
                <a:cubicBezTo>
                  <a:pt x="4868" y="10696"/>
                  <a:pt x="4988" y="10756"/>
                  <a:pt x="5108" y="10796"/>
                </a:cubicBezTo>
                <a:cubicBezTo>
                  <a:pt x="5228" y="10856"/>
                  <a:pt x="5348" y="10916"/>
                  <a:pt x="5469" y="10956"/>
                </a:cubicBezTo>
                <a:cubicBezTo>
                  <a:pt x="5609" y="10997"/>
                  <a:pt x="5749" y="11037"/>
                  <a:pt x="5889" y="11077"/>
                </a:cubicBezTo>
                <a:cubicBezTo>
                  <a:pt x="6029" y="11117"/>
                  <a:pt x="6150" y="11157"/>
                  <a:pt x="6290" y="11197"/>
                </a:cubicBezTo>
                <a:cubicBezTo>
                  <a:pt x="6450" y="11217"/>
                  <a:pt x="6590" y="11237"/>
                  <a:pt x="6730" y="11277"/>
                </a:cubicBezTo>
                <a:cubicBezTo>
                  <a:pt x="6950" y="11306"/>
                  <a:pt x="7170" y="11325"/>
                  <a:pt x="7382" y="11325"/>
                </a:cubicBezTo>
                <a:cubicBezTo>
                  <a:pt x="7460" y="11325"/>
                  <a:pt x="7537" y="11322"/>
                  <a:pt x="7612" y="11317"/>
                </a:cubicBezTo>
                <a:cubicBezTo>
                  <a:pt x="7670" y="11321"/>
                  <a:pt x="7727" y="11322"/>
                  <a:pt x="7783" y="11322"/>
                </a:cubicBezTo>
                <a:cubicBezTo>
                  <a:pt x="8028" y="11322"/>
                  <a:pt x="8244" y="11290"/>
                  <a:pt x="8473" y="11257"/>
                </a:cubicBezTo>
                <a:cubicBezTo>
                  <a:pt x="8753" y="11217"/>
                  <a:pt x="9014" y="11157"/>
                  <a:pt x="9254" y="11097"/>
                </a:cubicBezTo>
                <a:cubicBezTo>
                  <a:pt x="9494" y="11037"/>
                  <a:pt x="9755" y="10976"/>
                  <a:pt x="9955" y="10916"/>
                </a:cubicBezTo>
                <a:cubicBezTo>
                  <a:pt x="10135" y="10856"/>
                  <a:pt x="10336" y="10796"/>
                  <a:pt x="10536" y="10716"/>
                </a:cubicBezTo>
                <a:cubicBezTo>
                  <a:pt x="11095" y="10539"/>
                  <a:pt x="11471" y="10471"/>
                  <a:pt x="11813" y="10471"/>
                </a:cubicBezTo>
                <a:cubicBezTo>
                  <a:pt x="11937" y="10471"/>
                  <a:pt x="12056" y="10480"/>
                  <a:pt x="12178" y="10496"/>
                </a:cubicBezTo>
                <a:cubicBezTo>
                  <a:pt x="12198" y="10496"/>
                  <a:pt x="12238" y="10516"/>
                  <a:pt x="12278" y="10516"/>
                </a:cubicBezTo>
                <a:cubicBezTo>
                  <a:pt x="12294" y="10516"/>
                  <a:pt x="12304" y="10513"/>
                  <a:pt x="12319" y="10513"/>
                </a:cubicBezTo>
                <a:cubicBezTo>
                  <a:pt x="12341" y="10513"/>
                  <a:pt x="12375" y="10520"/>
                  <a:pt x="12459" y="10556"/>
                </a:cubicBezTo>
                <a:lnTo>
                  <a:pt x="12759" y="10696"/>
                </a:lnTo>
                <a:lnTo>
                  <a:pt x="12855" y="10732"/>
                </a:lnTo>
                <a:lnTo>
                  <a:pt x="12855" y="10732"/>
                </a:lnTo>
                <a:lnTo>
                  <a:pt x="12859" y="10736"/>
                </a:lnTo>
                <a:lnTo>
                  <a:pt x="12919" y="10776"/>
                </a:lnTo>
                <a:cubicBezTo>
                  <a:pt x="13019" y="10836"/>
                  <a:pt x="13180" y="10896"/>
                  <a:pt x="13260" y="10997"/>
                </a:cubicBezTo>
                <a:cubicBezTo>
                  <a:pt x="13320" y="11037"/>
                  <a:pt x="13360" y="11077"/>
                  <a:pt x="13420" y="11097"/>
                </a:cubicBezTo>
                <a:lnTo>
                  <a:pt x="13540" y="11237"/>
                </a:lnTo>
                <a:cubicBezTo>
                  <a:pt x="13901" y="11577"/>
                  <a:pt x="14121" y="12178"/>
                  <a:pt x="14421" y="13180"/>
                </a:cubicBezTo>
                <a:cubicBezTo>
                  <a:pt x="14702" y="14141"/>
                  <a:pt x="15223" y="15543"/>
                  <a:pt x="16444" y="16504"/>
                </a:cubicBezTo>
                <a:lnTo>
                  <a:pt x="16665" y="16685"/>
                </a:lnTo>
                <a:lnTo>
                  <a:pt x="16785" y="16785"/>
                </a:lnTo>
                <a:cubicBezTo>
                  <a:pt x="16825" y="16805"/>
                  <a:pt x="16845" y="16805"/>
                  <a:pt x="16865" y="16825"/>
                </a:cubicBezTo>
                <a:lnTo>
                  <a:pt x="17205" y="17025"/>
                </a:lnTo>
                <a:lnTo>
                  <a:pt x="17446" y="17185"/>
                </a:lnTo>
                <a:lnTo>
                  <a:pt x="17686" y="17286"/>
                </a:lnTo>
                <a:lnTo>
                  <a:pt x="18147" y="17486"/>
                </a:lnTo>
                <a:cubicBezTo>
                  <a:pt x="18727" y="17704"/>
                  <a:pt x="19374" y="17872"/>
                  <a:pt x="20026" y="17872"/>
                </a:cubicBezTo>
                <a:cubicBezTo>
                  <a:pt x="20094" y="17872"/>
                  <a:pt x="20162" y="17870"/>
                  <a:pt x="20230" y="17866"/>
                </a:cubicBezTo>
                <a:cubicBezTo>
                  <a:pt x="20931" y="17846"/>
                  <a:pt x="21572" y="17706"/>
                  <a:pt x="22112" y="17546"/>
                </a:cubicBezTo>
                <a:cubicBezTo>
                  <a:pt x="22653" y="17366"/>
                  <a:pt x="23114" y="17225"/>
                  <a:pt x="23535" y="17105"/>
                </a:cubicBezTo>
                <a:cubicBezTo>
                  <a:pt x="23861" y="17028"/>
                  <a:pt x="24126" y="16998"/>
                  <a:pt x="24388" y="16998"/>
                </a:cubicBezTo>
                <a:cubicBezTo>
                  <a:pt x="24464" y="16998"/>
                  <a:pt x="24540" y="17001"/>
                  <a:pt x="24616" y="17005"/>
                </a:cubicBezTo>
                <a:cubicBezTo>
                  <a:pt x="24696" y="17025"/>
                  <a:pt x="24796" y="17025"/>
                  <a:pt x="24876" y="17045"/>
                </a:cubicBezTo>
                <a:cubicBezTo>
                  <a:pt x="24937" y="17065"/>
                  <a:pt x="24997" y="17085"/>
                  <a:pt x="25077" y="17085"/>
                </a:cubicBezTo>
                <a:lnTo>
                  <a:pt x="25117" y="17105"/>
                </a:lnTo>
                <a:cubicBezTo>
                  <a:pt x="25137" y="17105"/>
                  <a:pt x="25157" y="17105"/>
                  <a:pt x="25197" y="17125"/>
                </a:cubicBezTo>
                <a:lnTo>
                  <a:pt x="25377" y="17205"/>
                </a:lnTo>
                <a:lnTo>
                  <a:pt x="25678" y="17339"/>
                </a:lnTo>
                <a:lnTo>
                  <a:pt x="25678" y="17346"/>
                </a:lnTo>
                <a:lnTo>
                  <a:pt x="25718" y="17366"/>
                </a:lnTo>
                <a:lnTo>
                  <a:pt x="25778" y="17386"/>
                </a:lnTo>
                <a:lnTo>
                  <a:pt x="25898" y="17466"/>
                </a:lnTo>
                <a:cubicBezTo>
                  <a:pt x="25978" y="17526"/>
                  <a:pt x="26078" y="17566"/>
                  <a:pt x="26138" y="17626"/>
                </a:cubicBezTo>
                <a:lnTo>
                  <a:pt x="26339" y="17786"/>
                </a:lnTo>
                <a:cubicBezTo>
                  <a:pt x="26419" y="17846"/>
                  <a:pt x="26459" y="17906"/>
                  <a:pt x="26519" y="17987"/>
                </a:cubicBezTo>
                <a:cubicBezTo>
                  <a:pt x="26759" y="18247"/>
                  <a:pt x="26959" y="18547"/>
                  <a:pt x="27120" y="18948"/>
                </a:cubicBezTo>
                <a:cubicBezTo>
                  <a:pt x="27280" y="19348"/>
                  <a:pt x="27400" y="19829"/>
                  <a:pt x="27580" y="20350"/>
                </a:cubicBezTo>
                <a:cubicBezTo>
                  <a:pt x="27741" y="20891"/>
                  <a:pt x="27981" y="21471"/>
                  <a:pt x="28321" y="22012"/>
                </a:cubicBezTo>
                <a:lnTo>
                  <a:pt x="28602" y="22413"/>
                </a:lnTo>
                <a:lnTo>
                  <a:pt x="28922" y="22773"/>
                </a:lnTo>
                <a:cubicBezTo>
                  <a:pt x="29022" y="22914"/>
                  <a:pt x="29163" y="23014"/>
                  <a:pt x="29303" y="23134"/>
                </a:cubicBezTo>
                <a:cubicBezTo>
                  <a:pt x="29423" y="23234"/>
                  <a:pt x="29583" y="23374"/>
                  <a:pt x="29703" y="23434"/>
                </a:cubicBezTo>
                <a:lnTo>
                  <a:pt x="30024" y="23635"/>
                </a:lnTo>
                <a:lnTo>
                  <a:pt x="30184" y="23735"/>
                </a:lnTo>
                <a:cubicBezTo>
                  <a:pt x="30180" y="23732"/>
                  <a:pt x="30177" y="23731"/>
                  <a:pt x="30176" y="23731"/>
                </a:cubicBezTo>
                <a:cubicBezTo>
                  <a:pt x="30170" y="23731"/>
                  <a:pt x="30242" y="23778"/>
                  <a:pt x="30260" y="23778"/>
                </a:cubicBezTo>
                <a:cubicBezTo>
                  <a:pt x="30263" y="23778"/>
                  <a:pt x="30264" y="23777"/>
                  <a:pt x="30264" y="23775"/>
                </a:cubicBezTo>
                <a:lnTo>
                  <a:pt x="30304" y="23795"/>
                </a:lnTo>
                <a:lnTo>
                  <a:pt x="30344" y="23815"/>
                </a:lnTo>
                <a:lnTo>
                  <a:pt x="30444" y="23875"/>
                </a:lnTo>
                <a:cubicBezTo>
                  <a:pt x="30725" y="23995"/>
                  <a:pt x="31005" y="24115"/>
                  <a:pt x="31306" y="24195"/>
                </a:cubicBezTo>
                <a:cubicBezTo>
                  <a:pt x="31606" y="24296"/>
                  <a:pt x="31927" y="24336"/>
                  <a:pt x="32247" y="24376"/>
                </a:cubicBezTo>
                <a:cubicBezTo>
                  <a:pt x="32387" y="24396"/>
                  <a:pt x="32547" y="24396"/>
                  <a:pt x="32708" y="24396"/>
                </a:cubicBezTo>
                <a:cubicBezTo>
                  <a:pt x="32868" y="24396"/>
                  <a:pt x="33008" y="24396"/>
                  <a:pt x="33148" y="24376"/>
                </a:cubicBezTo>
                <a:cubicBezTo>
                  <a:pt x="33769" y="24316"/>
                  <a:pt x="34290" y="24155"/>
                  <a:pt x="34771" y="24015"/>
                </a:cubicBezTo>
                <a:cubicBezTo>
                  <a:pt x="35271" y="23855"/>
                  <a:pt x="35692" y="23715"/>
                  <a:pt x="36093" y="23635"/>
                </a:cubicBezTo>
                <a:cubicBezTo>
                  <a:pt x="36313" y="23574"/>
                  <a:pt x="36493" y="23554"/>
                  <a:pt x="36693" y="23534"/>
                </a:cubicBezTo>
                <a:lnTo>
                  <a:pt x="36974" y="23534"/>
                </a:lnTo>
                <a:cubicBezTo>
                  <a:pt x="37074" y="23534"/>
                  <a:pt x="37174" y="23534"/>
                  <a:pt x="37254" y="23554"/>
                </a:cubicBezTo>
                <a:lnTo>
                  <a:pt x="37535" y="23595"/>
                </a:lnTo>
                <a:cubicBezTo>
                  <a:pt x="37615" y="23615"/>
                  <a:pt x="37695" y="23635"/>
                  <a:pt x="37775" y="23655"/>
                </a:cubicBezTo>
                <a:cubicBezTo>
                  <a:pt x="37935" y="23675"/>
                  <a:pt x="38176" y="23795"/>
                  <a:pt x="38376" y="23875"/>
                </a:cubicBezTo>
                <a:lnTo>
                  <a:pt x="38456" y="23915"/>
                </a:lnTo>
                <a:lnTo>
                  <a:pt x="38496" y="23935"/>
                </a:lnTo>
                <a:lnTo>
                  <a:pt x="38516" y="23935"/>
                </a:lnTo>
                <a:cubicBezTo>
                  <a:pt x="38520" y="23939"/>
                  <a:pt x="38519" y="23941"/>
                  <a:pt x="38515" y="23941"/>
                </a:cubicBezTo>
                <a:cubicBezTo>
                  <a:pt x="38512" y="23941"/>
                  <a:pt x="38506" y="23940"/>
                  <a:pt x="38500" y="23938"/>
                </a:cubicBezTo>
                <a:lnTo>
                  <a:pt x="38500" y="23938"/>
                </a:lnTo>
                <a:lnTo>
                  <a:pt x="38616" y="24015"/>
                </a:lnTo>
                <a:lnTo>
                  <a:pt x="38857" y="24155"/>
                </a:lnTo>
                <a:cubicBezTo>
                  <a:pt x="39037" y="24255"/>
                  <a:pt x="39157" y="24376"/>
                  <a:pt x="39317" y="24496"/>
                </a:cubicBezTo>
                <a:cubicBezTo>
                  <a:pt x="39838" y="24997"/>
                  <a:pt x="40158" y="25678"/>
                  <a:pt x="40399" y="26459"/>
                </a:cubicBezTo>
                <a:cubicBezTo>
                  <a:pt x="40639" y="27240"/>
                  <a:pt x="40799" y="28161"/>
                  <a:pt x="41300" y="28902"/>
                </a:cubicBezTo>
                <a:cubicBezTo>
                  <a:pt x="41420" y="29082"/>
                  <a:pt x="41500" y="29303"/>
                  <a:pt x="41641" y="29463"/>
                </a:cubicBezTo>
                <a:lnTo>
                  <a:pt x="41861" y="29703"/>
                </a:lnTo>
                <a:cubicBezTo>
                  <a:pt x="41941" y="29783"/>
                  <a:pt x="42101" y="29803"/>
                  <a:pt x="42181" y="29863"/>
                </a:cubicBezTo>
                <a:cubicBezTo>
                  <a:pt x="42261" y="29944"/>
                  <a:pt x="42382" y="29984"/>
                  <a:pt x="42462" y="30044"/>
                </a:cubicBezTo>
                <a:cubicBezTo>
                  <a:pt x="42542" y="30104"/>
                  <a:pt x="42642" y="30124"/>
                  <a:pt x="42722" y="30184"/>
                </a:cubicBezTo>
                <a:lnTo>
                  <a:pt x="42962" y="30324"/>
                </a:lnTo>
                <a:lnTo>
                  <a:pt x="43022" y="30344"/>
                </a:lnTo>
                <a:lnTo>
                  <a:pt x="43043" y="30364"/>
                </a:lnTo>
                <a:cubicBezTo>
                  <a:pt x="43043" y="30364"/>
                  <a:pt x="43081" y="30390"/>
                  <a:pt x="43086" y="30390"/>
                </a:cubicBezTo>
                <a:cubicBezTo>
                  <a:pt x="43087" y="30390"/>
                  <a:pt x="43087" y="30388"/>
                  <a:pt x="43083" y="30384"/>
                </a:cubicBezTo>
                <a:lnTo>
                  <a:pt x="43103" y="30384"/>
                </a:lnTo>
                <a:lnTo>
                  <a:pt x="43243" y="30444"/>
                </a:lnTo>
                <a:cubicBezTo>
                  <a:pt x="43856" y="30769"/>
                  <a:pt x="44550" y="30931"/>
                  <a:pt x="45193" y="30931"/>
                </a:cubicBezTo>
                <a:cubicBezTo>
                  <a:pt x="45265" y="30931"/>
                  <a:pt x="45336" y="30929"/>
                  <a:pt x="45406" y="30925"/>
                </a:cubicBezTo>
                <a:cubicBezTo>
                  <a:pt x="46107" y="30885"/>
                  <a:pt x="46708" y="30705"/>
                  <a:pt x="47229" y="30544"/>
                </a:cubicBezTo>
                <a:cubicBezTo>
                  <a:pt x="47769" y="30384"/>
                  <a:pt x="48230" y="30224"/>
                  <a:pt x="48671" y="30144"/>
                </a:cubicBezTo>
                <a:cubicBezTo>
                  <a:pt x="48955" y="30083"/>
                  <a:pt x="49224" y="30059"/>
                  <a:pt x="49471" y="30059"/>
                </a:cubicBezTo>
                <a:cubicBezTo>
                  <a:pt x="49954" y="30059"/>
                  <a:pt x="50355" y="30151"/>
                  <a:pt x="50633" y="30244"/>
                </a:cubicBezTo>
                <a:cubicBezTo>
                  <a:pt x="50854" y="30304"/>
                  <a:pt x="51014" y="30404"/>
                  <a:pt x="51134" y="30444"/>
                </a:cubicBezTo>
                <a:cubicBezTo>
                  <a:pt x="51254" y="30504"/>
                  <a:pt x="51314" y="30524"/>
                  <a:pt x="51314" y="30524"/>
                </a:cubicBezTo>
                <a:lnTo>
                  <a:pt x="51475" y="30204"/>
                </a:lnTo>
                <a:cubicBezTo>
                  <a:pt x="51475" y="30204"/>
                  <a:pt x="51415" y="30164"/>
                  <a:pt x="51294" y="30124"/>
                </a:cubicBezTo>
                <a:cubicBezTo>
                  <a:pt x="51174" y="30064"/>
                  <a:pt x="51034" y="29964"/>
                  <a:pt x="50794" y="29863"/>
                </a:cubicBezTo>
                <a:cubicBezTo>
                  <a:pt x="50673" y="29823"/>
                  <a:pt x="50533" y="29763"/>
                  <a:pt x="50373" y="29723"/>
                </a:cubicBezTo>
                <a:cubicBezTo>
                  <a:pt x="50213" y="29663"/>
                  <a:pt x="50053" y="29643"/>
                  <a:pt x="49872" y="29603"/>
                </a:cubicBezTo>
                <a:cubicBezTo>
                  <a:pt x="49672" y="29563"/>
                  <a:pt x="49472" y="29583"/>
                  <a:pt x="49251" y="29563"/>
                </a:cubicBezTo>
                <a:cubicBezTo>
                  <a:pt x="49051" y="29563"/>
                  <a:pt x="48811" y="29563"/>
                  <a:pt x="48570" y="29603"/>
                </a:cubicBezTo>
                <a:cubicBezTo>
                  <a:pt x="48090" y="29663"/>
                  <a:pt x="47589" y="29803"/>
                  <a:pt x="47068" y="29924"/>
                </a:cubicBezTo>
                <a:cubicBezTo>
                  <a:pt x="46528" y="30044"/>
                  <a:pt x="45967" y="30164"/>
                  <a:pt x="45386" y="30164"/>
                </a:cubicBezTo>
                <a:cubicBezTo>
                  <a:pt x="44805" y="30144"/>
                  <a:pt x="44224" y="29984"/>
                  <a:pt x="43663" y="29663"/>
                </a:cubicBezTo>
                <a:lnTo>
                  <a:pt x="43543" y="29603"/>
                </a:lnTo>
                <a:cubicBezTo>
                  <a:pt x="43530" y="29596"/>
                  <a:pt x="43528" y="29594"/>
                  <a:pt x="43530" y="29594"/>
                </a:cubicBezTo>
                <a:cubicBezTo>
                  <a:pt x="43531" y="29594"/>
                  <a:pt x="43533" y="29595"/>
                  <a:pt x="43536" y="29596"/>
                </a:cubicBezTo>
                <a:lnTo>
                  <a:pt x="43536" y="29596"/>
                </a:lnTo>
                <a:lnTo>
                  <a:pt x="43523" y="29583"/>
                </a:lnTo>
                <a:lnTo>
                  <a:pt x="43463" y="29543"/>
                </a:lnTo>
                <a:lnTo>
                  <a:pt x="43243" y="29383"/>
                </a:lnTo>
                <a:cubicBezTo>
                  <a:pt x="43183" y="29343"/>
                  <a:pt x="43083" y="29283"/>
                  <a:pt x="43022" y="29223"/>
                </a:cubicBezTo>
                <a:lnTo>
                  <a:pt x="42862" y="29062"/>
                </a:lnTo>
                <a:lnTo>
                  <a:pt x="42682" y="28902"/>
                </a:lnTo>
                <a:lnTo>
                  <a:pt x="42542" y="28722"/>
                </a:lnTo>
                <a:cubicBezTo>
                  <a:pt x="42422" y="28602"/>
                  <a:pt x="42342" y="28441"/>
                  <a:pt x="42261" y="28301"/>
                </a:cubicBezTo>
                <a:cubicBezTo>
                  <a:pt x="41921" y="27720"/>
                  <a:pt x="41761" y="26979"/>
                  <a:pt x="41560" y="26138"/>
                </a:cubicBezTo>
                <a:cubicBezTo>
                  <a:pt x="41380" y="25317"/>
                  <a:pt x="41020" y="24316"/>
                  <a:pt x="40299" y="23534"/>
                </a:cubicBezTo>
                <a:cubicBezTo>
                  <a:pt x="40098" y="23354"/>
                  <a:pt x="39918" y="23154"/>
                  <a:pt x="39698" y="23014"/>
                </a:cubicBezTo>
                <a:lnTo>
                  <a:pt x="39377" y="22773"/>
                </a:lnTo>
                <a:lnTo>
                  <a:pt x="39217" y="22673"/>
                </a:lnTo>
                <a:lnTo>
                  <a:pt x="39017" y="22573"/>
                </a:lnTo>
                <a:cubicBezTo>
                  <a:pt x="38796" y="22453"/>
                  <a:pt x="38636" y="22353"/>
                  <a:pt x="38336" y="22253"/>
                </a:cubicBezTo>
                <a:lnTo>
                  <a:pt x="37915" y="22092"/>
                </a:lnTo>
                <a:lnTo>
                  <a:pt x="37495" y="22012"/>
                </a:lnTo>
                <a:cubicBezTo>
                  <a:pt x="37224" y="21960"/>
                  <a:pt x="36953" y="21938"/>
                  <a:pt x="36686" y="21938"/>
                </a:cubicBezTo>
                <a:cubicBezTo>
                  <a:pt x="35825" y="21938"/>
                  <a:pt x="34998" y="22165"/>
                  <a:pt x="34310" y="22333"/>
                </a:cubicBezTo>
                <a:cubicBezTo>
                  <a:pt x="33804" y="22454"/>
                  <a:pt x="33347" y="22532"/>
                  <a:pt x="32918" y="22532"/>
                </a:cubicBezTo>
                <a:cubicBezTo>
                  <a:pt x="32565" y="22532"/>
                  <a:pt x="32232" y="22479"/>
                  <a:pt x="31907" y="22353"/>
                </a:cubicBezTo>
                <a:cubicBezTo>
                  <a:pt x="31726" y="22313"/>
                  <a:pt x="31546" y="22193"/>
                  <a:pt x="31366" y="22112"/>
                </a:cubicBezTo>
                <a:lnTo>
                  <a:pt x="31306" y="22072"/>
                </a:lnTo>
                <a:lnTo>
                  <a:pt x="31145" y="21952"/>
                </a:lnTo>
                <a:lnTo>
                  <a:pt x="30825" y="21732"/>
                </a:lnTo>
                <a:cubicBezTo>
                  <a:pt x="30745" y="21672"/>
                  <a:pt x="30705" y="21612"/>
                  <a:pt x="30645" y="21552"/>
                </a:cubicBezTo>
                <a:cubicBezTo>
                  <a:pt x="30585" y="21512"/>
                  <a:pt x="30525" y="21451"/>
                  <a:pt x="30464" y="21371"/>
                </a:cubicBezTo>
                <a:lnTo>
                  <a:pt x="30304" y="21171"/>
                </a:lnTo>
                <a:lnTo>
                  <a:pt x="30164" y="20911"/>
                </a:lnTo>
                <a:cubicBezTo>
                  <a:pt x="29984" y="20590"/>
                  <a:pt x="29844" y="20210"/>
                  <a:pt x="29743" y="19729"/>
                </a:cubicBezTo>
                <a:cubicBezTo>
                  <a:pt x="29623" y="19268"/>
                  <a:pt x="29503" y="18748"/>
                  <a:pt x="29323" y="18167"/>
                </a:cubicBezTo>
                <a:cubicBezTo>
                  <a:pt x="29163" y="17606"/>
                  <a:pt x="28862" y="16985"/>
                  <a:pt x="28442" y="16444"/>
                </a:cubicBezTo>
                <a:cubicBezTo>
                  <a:pt x="28321" y="16304"/>
                  <a:pt x="28221" y="16164"/>
                  <a:pt x="28101" y="16044"/>
                </a:cubicBezTo>
                <a:lnTo>
                  <a:pt x="27721" y="15703"/>
                </a:lnTo>
                <a:cubicBezTo>
                  <a:pt x="27600" y="15563"/>
                  <a:pt x="27460" y="15483"/>
                  <a:pt x="27320" y="15383"/>
                </a:cubicBezTo>
                <a:lnTo>
                  <a:pt x="27120" y="15243"/>
                </a:lnTo>
                <a:lnTo>
                  <a:pt x="27020" y="15182"/>
                </a:lnTo>
                <a:lnTo>
                  <a:pt x="26959" y="15142"/>
                </a:lnTo>
                <a:lnTo>
                  <a:pt x="26939" y="15122"/>
                </a:lnTo>
                <a:cubicBezTo>
                  <a:pt x="26933" y="15119"/>
                  <a:pt x="26930" y="15118"/>
                  <a:pt x="26929" y="15118"/>
                </a:cubicBezTo>
                <a:cubicBezTo>
                  <a:pt x="26928" y="15118"/>
                  <a:pt x="26934" y="15122"/>
                  <a:pt x="26934" y="15122"/>
                </a:cubicBezTo>
                <a:cubicBezTo>
                  <a:pt x="26934" y="15122"/>
                  <a:pt x="26919" y="15112"/>
                  <a:pt x="26839" y="15062"/>
                </a:cubicBezTo>
                <a:lnTo>
                  <a:pt x="26499" y="14882"/>
                </a:lnTo>
                <a:lnTo>
                  <a:pt x="26319" y="14802"/>
                </a:lnTo>
                <a:cubicBezTo>
                  <a:pt x="26299" y="14782"/>
                  <a:pt x="26258" y="14762"/>
                  <a:pt x="26218" y="14742"/>
                </a:cubicBezTo>
                <a:lnTo>
                  <a:pt x="26078" y="14702"/>
                </a:lnTo>
                <a:cubicBezTo>
                  <a:pt x="25898" y="14622"/>
                  <a:pt x="25718" y="14562"/>
                  <a:pt x="25537" y="14502"/>
                </a:cubicBezTo>
                <a:cubicBezTo>
                  <a:pt x="25357" y="14461"/>
                  <a:pt x="25177" y="14441"/>
                  <a:pt x="24997" y="14401"/>
                </a:cubicBezTo>
                <a:cubicBezTo>
                  <a:pt x="24684" y="14346"/>
                  <a:pt x="24364" y="14321"/>
                  <a:pt x="24050" y="14321"/>
                </a:cubicBezTo>
                <a:cubicBezTo>
                  <a:pt x="23680" y="14321"/>
                  <a:pt x="23319" y="14356"/>
                  <a:pt x="22994" y="14421"/>
                </a:cubicBezTo>
                <a:cubicBezTo>
                  <a:pt x="22373" y="14542"/>
                  <a:pt x="21852" y="14682"/>
                  <a:pt x="21391" y="14782"/>
                </a:cubicBezTo>
                <a:cubicBezTo>
                  <a:pt x="20931" y="14882"/>
                  <a:pt x="20550" y="14922"/>
                  <a:pt x="20230" y="14922"/>
                </a:cubicBezTo>
                <a:cubicBezTo>
                  <a:pt x="19909" y="14922"/>
                  <a:pt x="19629" y="14802"/>
                  <a:pt x="19329" y="14682"/>
                </a:cubicBezTo>
                <a:lnTo>
                  <a:pt x="19088" y="14562"/>
                </a:lnTo>
                <a:lnTo>
                  <a:pt x="19038" y="14532"/>
                </a:lnTo>
                <a:lnTo>
                  <a:pt x="19038" y="14532"/>
                </a:lnTo>
                <a:lnTo>
                  <a:pt x="19028" y="14522"/>
                </a:lnTo>
                <a:lnTo>
                  <a:pt x="18988" y="14502"/>
                </a:lnTo>
                <a:lnTo>
                  <a:pt x="18908" y="14441"/>
                </a:lnTo>
                <a:lnTo>
                  <a:pt x="18607" y="14221"/>
                </a:lnTo>
                <a:cubicBezTo>
                  <a:pt x="18587" y="14201"/>
                  <a:pt x="18547" y="14181"/>
                  <a:pt x="18527" y="14181"/>
                </a:cubicBezTo>
                <a:lnTo>
                  <a:pt x="18507" y="14141"/>
                </a:lnTo>
                <a:cubicBezTo>
                  <a:pt x="18487" y="14121"/>
                  <a:pt x="18467" y="14101"/>
                  <a:pt x="18467" y="14081"/>
                </a:cubicBezTo>
                <a:cubicBezTo>
                  <a:pt x="18387" y="14021"/>
                  <a:pt x="18307" y="13881"/>
                  <a:pt x="18207" y="13780"/>
                </a:cubicBezTo>
                <a:cubicBezTo>
                  <a:pt x="18167" y="13720"/>
                  <a:pt x="18147" y="13660"/>
                  <a:pt x="18107" y="13600"/>
                </a:cubicBezTo>
                <a:cubicBezTo>
                  <a:pt x="18067" y="13540"/>
                  <a:pt x="18027" y="13460"/>
                  <a:pt x="18007" y="13380"/>
                </a:cubicBezTo>
                <a:cubicBezTo>
                  <a:pt x="17866" y="13100"/>
                  <a:pt x="17766" y="12739"/>
                  <a:pt x="17666" y="12278"/>
                </a:cubicBezTo>
                <a:cubicBezTo>
                  <a:pt x="17606" y="12038"/>
                  <a:pt x="17546" y="11798"/>
                  <a:pt x="17486" y="11577"/>
                </a:cubicBezTo>
                <a:cubicBezTo>
                  <a:pt x="17406" y="11297"/>
                  <a:pt x="17346" y="11037"/>
                  <a:pt x="17225" y="10736"/>
                </a:cubicBezTo>
                <a:cubicBezTo>
                  <a:pt x="17145" y="10456"/>
                  <a:pt x="17005" y="10155"/>
                  <a:pt x="16865" y="9855"/>
                </a:cubicBezTo>
                <a:cubicBezTo>
                  <a:pt x="16685" y="9574"/>
                  <a:pt x="16524" y="9254"/>
                  <a:pt x="16304" y="8994"/>
                </a:cubicBezTo>
                <a:cubicBezTo>
                  <a:pt x="16184" y="8873"/>
                  <a:pt x="16084" y="8733"/>
                  <a:pt x="15964" y="8613"/>
                </a:cubicBezTo>
                <a:lnTo>
                  <a:pt x="15583" y="8253"/>
                </a:lnTo>
                <a:cubicBezTo>
                  <a:pt x="15343" y="8012"/>
                  <a:pt x="15082" y="7872"/>
                  <a:pt x="14822" y="7672"/>
                </a:cubicBezTo>
                <a:lnTo>
                  <a:pt x="14722" y="7612"/>
                </a:lnTo>
                <a:lnTo>
                  <a:pt x="14662" y="7572"/>
                </a:lnTo>
                <a:lnTo>
                  <a:pt x="14642" y="7572"/>
                </a:lnTo>
                <a:lnTo>
                  <a:pt x="14522" y="7491"/>
                </a:lnTo>
                <a:lnTo>
                  <a:pt x="14361" y="7411"/>
                </a:lnTo>
                <a:lnTo>
                  <a:pt x="14061" y="7251"/>
                </a:lnTo>
                <a:cubicBezTo>
                  <a:pt x="14001" y="7211"/>
                  <a:pt x="13761" y="7131"/>
                  <a:pt x="13600" y="7071"/>
                </a:cubicBezTo>
                <a:cubicBezTo>
                  <a:pt x="13420" y="7011"/>
                  <a:pt x="13240" y="6951"/>
                  <a:pt x="13060" y="6891"/>
                </a:cubicBezTo>
                <a:cubicBezTo>
                  <a:pt x="12563" y="6766"/>
                  <a:pt x="12030" y="6690"/>
                  <a:pt x="11536" y="6690"/>
                </a:cubicBezTo>
                <a:cubicBezTo>
                  <a:pt x="11392" y="6690"/>
                  <a:pt x="11252" y="6697"/>
                  <a:pt x="11117" y="6710"/>
                </a:cubicBezTo>
                <a:cubicBezTo>
                  <a:pt x="10796" y="6730"/>
                  <a:pt x="10536" y="6790"/>
                  <a:pt x="10255" y="6831"/>
                </a:cubicBezTo>
                <a:cubicBezTo>
                  <a:pt x="10015" y="6871"/>
                  <a:pt x="9735" y="6931"/>
                  <a:pt x="9534" y="6991"/>
                </a:cubicBezTo>
                <a:cubicBezTo>
                  <a:pt x="8749" y="7183"/>
                  <a:pt x="8191" y="7299"/>
                  <a:pt x="7822" y="7299"/>
                </a:cubicBezTo>
                <a:cubicBezTo>
                  <a:pt x="7768" y="7299"/>
                  <a:pt x="7718" y="7296"/>
                  <a:pt x="7672" y="7291"/>
                </a:cubicBezTo>
                <a:cubicBezTo>
                  <a:pt x="7572" y="7271"/>
                  <a:pt x="7471" y="7271"/>
                  <a:pt x="7391" y="7251"/>
                </a:cubicBezTo>
                <a:cubicBezTo>
                  <a:pt x="7351" y="7231"/>
                  <a:pt x="7311" y="7231"/>
                  <a:pt x="7271" y="7211"/>
                </a:cubicBezTo>
                <a:lnTo>
                  <a:pt x="7131" y="7171"/>
                </a:lnTo>
                <a:cubicBezTo>
                  <a:pt x="7091" y="7151"/>
                  <a:pt x="7051" y="7131"/>
                  <a:pt x="7011" y="7111"/>
                </a:cubicBezTo>
                <a:cubicBezTo>
                  <a:pt x="6971" y="7091"/>
                  <a:pt x="6931" y="7071"/>
                  <a:pt x="6871" y="7051"/>
                </a:cubicBezTo>
                <a:lnTo>
                  <a:pt x="6826" y="7021"/>
                </a:lnTo>
                <a:lnTo>
                  <a:pt x="6826" y="7021"/>
                </a:lnTo>
                <a:cubicBezTo>
                  <a:pt x="6831" y="7024"/>
                  <a:pt x="6835" y="7026"/>
                  <a:pt x="6835" y="7026"/>
                </a:cubicBezTo>
                <a:cubicBezTo>
                  <a:pt x="6835" y="7026"/>
                  <a:pt x="6828" y="7022"/>
                  <a:pt x="6811" y="7011"/>
                </a:cubicBezTo>
                <a:lnTo>
                  <a:pt x="6811" y="7011"/>
                </a:lnTo>
                <a:lnTo>
                  <a:pt x="6811" y="7011"/>
                </a:lnTo>
                <a:lnTo>
                  <a:pt x="6811" y="7011"/>
                </a:lnTo>
                <a:lnTo>
                  <a:pt x="6791" y="6991"/>
                </a:lnTo>
                <a:lnTo>
                  <a:pt x="6750" y="6971"/>
                </a:lnTo>
                <a:lnTo>
                  <a:pt x="6750" y="6971"/>
                </a:lnTo>
                <a:lnTo>
                  <a:pt x="6710" y="6951"/>
                </a:lnTo>
                <a:lnTo>
                  <a:pt x="6710" y="6951"/>
                </a:lnTo>
                <a:lnTo>
                  <a:pt x="6670" y="6931"/>
                </a:lnTo>
                <a:lnTo>
                  <a:pt x="6470" y="6770"/>
                </a:lnTo>
                <a:lnTo>
                  <a:pt x="6350" y="6690"/>
                </a:lnTo>
                <a:cubicBezTo>
                  <a:pt x="6310" y="6670"/>
                  <a:pt x="6270" y="6650"/>
                  <a:pt x="6290" y="6630"/>
                </a:cubicBezTo>
                <a:cubicBezTo>
                  <a:pt x="6270" y="6590"/>
                  <a:pt x="6250" y="6570"/>
                  <a:pt x="6210" y="6550"/>
                </a:cubicBezTo>
                <a:cubicBezTo>
                  <a:pt x="6170" y="6490"/>
                  <a:pt x="6130" y="6430"/>
                  <a:pt x="6090" y="6370"/>
                </a:cubicBezTo>
                <a:cubicBezTo>
                  <a:pt x="6049" y="6310"/>
                  <a:pt x="6029" y="6230"/>
                  <a:pt x="5989" y="6190"/>
                </a:cubicBezTo>
                <a:cubicBezTo>
                  <a:pt x="5849" y="5909"/>
                  <a:pt x="5749" y="5529"/>
                  <a:pt x="5629" y="5008"/>
                </a:cubicBezTo>
                <a:cubicBezTo>
                  <a:pt x="5489" y="4507"/>
                  <a:pt x="5368" y="3946"/>
                  <a:pt x="5148" y="3326"/>
                </a:cubicBezTo>
                <a:cubicBezTo>
                  <a:pt x="5088" y="3185"/>
                  <a:pt x="5028" y="3025"/>
                  <a:pt x="4968" y="2885"/>
                </a:cubicBezTo>
                <a:cubicBezTo>
                  <a:pt x="4888" y="2745"/>
                  <a:pt x="4828" y="2605"/>
                  <a:pt x="4748" y="2464"/>
                </a:cubicBezTo>
                <a:cubicBezTo>
                  <a:pt x="4587" y="2184"/>
                  <a:pt x="4447" y="1924"/>
                  <a:pt x="4267" y="1703"/>
                </a:cubicBezTo>
                <a:cubicBezTo>
                  <a:pt x="4087" y="1483"/>
                  <a:pt x="3926" y="1263"/>
                  <a:pt x="3746" y="1102"/>
                </a:cubicBezTo>
                <a:cubicBezTo>
                  <a:pt x="3586" y="942"/>
                  <a:pt x="3426" y="782"/>
                  <a:pt x="3265" y="662"/>
                </a:cubicBezTo>
                <a:cubicBezTo>
                  <a:pt x="2985" y="421"/>
                  <a:pt x="2745" y="281"/>
                  <a:pt x="2584" y="161"/>
                </a:cubicBezTo>
                <a:cubicBezTo>
                  <a:pt x="2424" y="61"/>
                  <a:pt x="2344" y="1"/>
                  <a:pt x="234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2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LANK_1_1_1_1_1_1_1_1"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2"/>
          <p:cNvSpPr/>
          <p:nvPr/>
        </p:nvSpPr>
        <p:spPr>
          <a:xfrm rot="-4246097">
            <a:off x="7500168" y="4044790"/>
            <a:ext cx="1861224" cy="1118408"/>
          </a:xfrm>
          <a:custGeom>
            <a:rect b="b" l="l" r="r" t="t"/>
            <a:pathLst>
              <a:path extrusionOk="0" h="30932" w="51475">
                <a:moveTo>
                  <a:pt x="6690" y="6949"/>
                </a:moveTo>
                <a:cubicBezTo>
                  <a:pt x="6691" y="6949"/>
                  <a:pt x="6693" y="6949"/>
                  <a:pt x="6696" y="6951"/>
                </a:cubicBezTo>
                <a:lnTo>
                  <a:pt x="6690" y="6951"/>
                </a:lnTo>
                <a:cubicBezTo>
                  <a:pt x="6689" y="6949"/>
                  <a:pt x="6689" y="6949"/>
                  <a:pt x="6690" y="6949"/>
                </a:cubicBezTo>
                <a:close/>
                <a:moveTo>
                  <a:pt x="12884" y="10743"/>
                </a:moveTo>
                <a:lnTo>
                  <a:pt x="12913" y="10754"/>
                </a:lnTo>
                <a:lnTo>
                  <a:pt x="12913" y="10754"/>
                </a:lnTo>
                <a:cubicBezTo>
                  <a:pt x="12913" y="10756"/>
                  <a:pt x="12944" y="10776"/>
                  <a:pt x="12942" y="10776"/>
                </a:cubicBezTo>
                <a:cubicBezTo>
                  <a:pt x="12941" y="10776"/>
                  <a:pt x="12927" y="10768"/>
                  <a:pt x="12884" y="10743"/>
                </a:cubicBezTo>
                <a:close/>
                <a:moveTo>
                  <a:pt x="19039" y="14533"/>
                </a:moveTo>
                <a:cubicBezTo>
                  <a:pt x="19056" y="14543"/>
                  <a:pt x="19070" y="14551"/>
                  <a:pt x="19069" y="14551"/>
                </a:cubicBezTo>
                <a:cubicBezTo>
                  <a:pt x="19068" y="14551"/>
                  <a:pt x="19062" y="14548"/>
                  <a:pt x="19048" y="14542"/>
                </a:cubicBezTo>
                <a:lnTo>
                  <a:pt x="19039" y="14533"/>
                </a:lnTo>
                <a:close/>
                <a:moveTo>
                  <a:pt x="25653" y="17323"/>
                </a:moveTo>
                <a:cubicBezTo>
                  <a:pt x="25655" y="17323"/>
                  <a:pt x="25671" y="17329"/>
                  <a:pt x="25678" y="17330"/>
                </a:cubicBezTo>
                <a:lnTo>
                  <a:pt x="25678" y="17330"/>
                </a:lnTo>
                <a:lnTo>
                  <a:pt x="25678" y="17336"/>
                </a:lnTo>
                <a:lnTo>
                  <a:pt x="25678" y="17336"/>
                </a:lnTo>
                <a:cubicBezTo>
                  <a:pt x="25658" y="17326"/>
                  <a:pt x="25652" y="17323"/>
                  <a:pt x="25653" y="17323"/>
                </a:cubicBezTo>
                <a:close/>
                <a:moveTo>
                  <a:pt x="31263" y="22049"/>
                </a:moveTo>
                <a:cubicBezTo>
                  <a:pt x="31264" y="22049"/>
                  <a:pt x="31269" y="22053"/>
                  <a:pt x="31276" y="22058"/>
                </a:cubicBezTo>
                <a:lnTo>
                  <a:pt x="31276" y="22058"/>
                </a:lnTo>
                <a:lnTo>
                  <a:pt x="31266" y="22052"/>
                </a:lnTo>
                <a:cubicBezTo>
                  <a:pt x="31263" y="22050"/>
                  <a:pt x="31263" y="22049"/>
                  <a:pt x="31263" y="22049"/>
                </a:cubicBezTo>
                <a:close/>
                <a:moveTo>
                  <a:pt x="38477" y="23929"/>
                </a:moveTo>
                <a:cubicBezTo>
                  <a:pt x="38475" y="23929"/>
                  <a:pt x="38488" y="23934"/>
                  <a:pt x="38500" y="23938"/>
                </a:cubicBezTo>
                <a:lnTo>
                  <a:pt x="38500" y="23938"/>
                </a:lnTo>
                <a:lnTo>
                  <a:pt x="38496" y="23935"/>
                </a:lnTo>
                <a:cubicBezTo>
                  <a:pt x="38483" y="23931"/>
                  <a:pt x="38478" y="23929"/>
                  <a:pt x="38477" y="23929"/>
                </a:cubicBezTo>
                <a:close/>
                <a:moveTo>
                  <a:pt x="43536" y="29596"/>
                </a:moveTo>
                <a:lnTo>
                  <a:pt x="43543" y="29603"/>
                </a:lnTo>
                <a:cubicBezTo>
                  <a:pt x="43553" y="29603"/>
                  <a:pt x="43543" y="29598"/>
                  <a:pt x="43536" y="29596"/>
                </a:cubicBezTo>
                <a:close/>
                <a:moveTo>
                  <a:pt x="2344" y="1"/>
                </a:moveTo>
                <a:lnTo>
                  <a:pt x="1" y="4107"/>
                </a:lnTo>
                <a:cubicBezTo>
                  <a:pt x="1" y="4107"/>
                  <a:pt x="41" y="4127"/>
                  <a:pt x="81" y="4167"/>
                </a:cubicBezTo>
                <a:cubicBezTo>
                  <a:pt x="141" y="4207"/>
                  <a:pt x="241" y="4227"/>
                  <a:pt x="321" y="4307"/>
                </a:cubicBezTo>
                <a:cubicBezTo>
                  <a:pt x="361" y="4327"/>
                  <a:pt x="401" y="4367"/>
                  <a:pt x="461" y="4407"/>
                </a:cubicBezTo>
                <a:cubicBezTo>
                  <a:pt x="501" y="4447"/>
                  <a:pt x="542" y="4487"/>
                  <a:pt x="602" y="4527"/>
                </a:cubicBezTo>
                <a:cubicBezTo>
                  <a:pt x="642" y="4567"/>
                  <a:pt x="682" y="4647"/>
                  <a:pt x="742" y="4708"/>
                </a:cubicBezTo>
                <a:cubicBezTo>
                  <a:pt x="762" y="4748"/>
                  <a:pt x="802" y="4808"/>
                  <a:pt x="822" y="4848"/>
                </a:cubicBezTo>
                <a:cubicBezTo>
                  <a:pt x="842" y="4888"/>
                  <a:pt x="882" y="4948"/>
                  <a:pt x="902" y="5008"/>
                </a:cubicBezTo>
                <a:cubicBezTo>
                  <a:pt x="1022" y="5248"/>
                  <a:pt x="1142" y="5649"/>
                  <a:pt x="1323" y="6190"/>
                </a:cubicBezTo>
                <a:cubicBezTo>
                  <a:pt x="1503" y="6750"/>
                  <a:pt x="1723" y="7491"/>
                  <a:pt x="2224" y="8333"/>
                </a:cubicBezTo>
                <a:cubicBezTo>
                  <a:pt x="2344" y="8533"/>
                  <a:pt x="2484" y="8753"/>
                  <a:pt x="2645" y="8954"/>
                </a:cubicBezTo>
                <a:cubicBezTo>
                  <a:pt x="2805" y="9154"/>
                  <a:pt x="2985" y="9334"/>
                  <a:pt x="3165" y="9534"/>
                </a:cubicBezTo>
                <a:cubicBezTo>
                  <a:pt x="3406" y="9735"/>
                  <a:pt x="3626" y="9935"/>
                  <a:pt x="3886" y="10115"/>
                </a:cubicBezTo>
                <a:cubicBezTo>
                  <a:pt x="3946" y="10175"/>
                  <a:pt x="3986" y="10195"/>
                  <a:pt x="4027" y="10215"/>
                </a:cubicBezTo>
                <a:lnTo>
                  <a:pt x="4127" y="10275"/>
                </a:lnTo>
                <a:lnTo>
                  <a:pt x="4367" y="10416"/>
                </a:lnTo>
                <a:lnTo>
                  <a:pt x="4467" y="10476"/>
                </a:lnTo>
                <a:lnTo>
                  <a:pt x="4627" y="10576"/>
                </a:lnTo>
                <a:lnTo>
                  <a:pt x="4667" y="10596"/>
                </a:lnTo>
                <a:lnTo>
                  <a:pt x="4748" y="10636"/>
                </a:lnTo>
                <a:cubicBezTo>
                  <a:pt x="4868" y="10696"/>
                  <a:pt x="4988" y="10756"/>
                  <a:pt x="5108" y="10796"/>
                </a:cubicBezTo>
                <a:cubicBezTo>
                  <a:pt x="5228" y="10856"/>
                  <a:pt x="5348" y="10916"/>
                  <a:pt x="5469" y="10956"/>
                </a:cubicBezTo>
                <a:cubicBezTo>
                  <a:pt x="5609" y="10997"/>
                  <a:pt x="5749" y="11037"/>
                  <a:pt x="5889" y="11077"/>
                </a:cubicBezTo>
                <a:cubicBezTo>
                  <a:pt x="6029" y="11117"/>
                  <a:pt x="6150" y="11157"/>
                  <a:pt x="6290" y="11197"/>
                </a:cubicBezTo>
                <a:cubicBezTo>
                  <a:pt x="6450" y="11217"/>
                  <a:pt x="6590" y="11237"/>
                  <a:pt x="6730" y="11277"/>
                </a:cubicBezTo>
                <a:cubicBezTo>
                  <a:pt x="6950" y="11306"/>
                  <a:pt x="7170" y="11325"/>
                  <a:pt x="7382" y="11325"/>
                </a:cubicBezTo>
                <a:cubicBezTo>
                  <a:pt x="7460" y="11325"/>
                  <a:pt x="7537" y="11322"/>
                  <a:pt x="7612" y="11317"/>
                </a:cubicBezTo>
                <a:cubicBezTo>
                  <a:pt x="7670" y="11321"/>
                  <a:pt x="7727" y="11322"/>
                  <a:pt x="7783" y="11322"/>
                </a:cubicBezTo>
                <a:cubicBezTo>
                  <a:pt x="8028" y="11322"/>
                  <a:pt x="8244" y="11290"/>
                  <a:pt x="8473" y="11257"/>
                </a:cubicBezTo>
                <a:cubicBezTo>
                  <a:pt x="8753" y="11217"/>
                  <a:pt x="9014" y="11157"/>
                  <a:pt x="9254" y="11097"/>
                </a:cubicBezTo>
                <a:cubicBezTo>
                  <a:pt x="9494" y="11037"/>
                  <a:pt x="9755" y="10976"/>
                  <a:pt x="9955" y="10916"/>
                </a:cubicBezTo>
                <a:cubicBezTo>
                  <a:pt x="10135" y="10856"/>
                  <a:pt x="10336" y="10796"/>
                  <a:pt x="10536" y="10716"/>
                </a:cubicBezTo>
                <a:cubicBezTo>
                  <a:pt x="11095" y="10539"/>
                  <a:pt x="11471" y="10471"/>
                  <a:pt x="11813" y="10471"/>
                </a:cubicBezTo>
                <a:cubicBezTo>
                  <a:pt x="11937" y="10471"/>
                  <a:pt x="12056" y="10480"/>
                  <a:pt x="12178" y="10496"/>
                </a:cubicBezTo>
                <a:cubicBezTo>
                  <a:pt x="12198" y="10496"/>
                  <a:pt x="12238" y="10516"/>
                  <a:pt x="12278" y="10516"/>
                </a:cubicBezTo>
                <a:cubicBezTo>
                  <a:pt x="12294" y="10516"/>
                  <a:pt x="12304" y="10513"/>
                  <a:pt x="12319" y="10513"/>
                </a:cubicBezTo>
                <a:cubicBezTo>
                  <a:pt x="12341" y="10513"/>
                  <a:pt x="12375" y="10520"/>
                  <a:pt x="12459" y="10556"/>
                </a:cubicBezTo>
                <a:lnTo>
                  <a:pt x="12759" y="10696"/>
                </a:lnTo>
                <a:lnTo>
                  <a:pt x="12855" y="10732"/>
                </a:lnTo>
                <a:lnTo>
                  <a:pt x="12855" y="10732"/>
                </a:lnTo>
                <a:lnTo>
                  <a:pt x="12859" y="10736"/>
                </a:lnTo>
                <a:lnTo>
                  <a:pt x="12919" y="10776"/>
                </a:lnTo>
                <a:cubicBezTo>
                  <a:pt x="13019" y="10836"/>
                  <a:pt x="13180" y="10896"/>
                  <a:pt x="13260" y="10997"/>
                </a:cubicBezTo>
                <a:cubicBezTo>
                  <a:pt x="13320" y="11037"/>
                  <a:pt x="13360" y="11077"/>
                  <a:pt x="13420" y="11097"/>
                </a:cubicBezTo>
                <a:lnTo>
                  <a:pt x="13540" y="11237"/>
                </a:lnTo>
                <a:cubicBezTo>
                  <a:pt x="13901" y="11577"/>
                  <a:pt x="14121" y="12178"/>
                  <a:pt x="14421" y="13180"/>
                </a:cubicBezTo>
                <a:cubicBezTo>
                  <a:pt x="14702" y="14141"/>
                  <a:pt x="15223" y="15543"/>
                  <a:pt x="16444" y="16504"/>
                </a:cubicBezTo>
                <a:lnTo>
                  <a:pt x="16665" y="16685"/>
                </a:lnTo>
                <a:lnTo>
                  <a:pt x="16785" y="16785"/>
                </a:lnTo>
                <a:cubicBezTo>
                  <a:pt x="16825" y="16805"/>
                  <a:pt x="16845" y="16805"/>
                  <a:pt x="16865" y="16825"/>
                </a:cubicBezTo>
                <a:lnTo>
                  <a:pt x="17205" y="17025"/>
                </a:lnTo>
                <a:lnTo>
                  <a:pt x="17446" y="17185"/>
                </a:lnTo>
                <a:lnTo>
                  <a:pt x="17686" y="17286"/>
                </a:lnTo>
                <a:lnTo>
                  <a:pt x="18147" y="17486"/>
                </a:lnTo>
                <a:cubicBezTo>
                  <a:pt x="18727" y="17704"/>
                  <a:pt x="19374" y="17872"/>
                  <a:pt x="20026" y="17872"/>
                </a:cubicBezTo>
                <a:cubicBezTo>
                  <a:pt x="20094" y="17872"/>
                  <a:pt x="20162" y="17870"/>
                  <a:pt x="20230" y="17866"/>
                </a:cubicBezTo>
                <a:cubicBezTo>
                  <a:pt x="20931" y="17846"/>
                  <a:pt x="21572" y="17706"/>
                  <a:pt x="22112" y="17546"/>
                </a:cubicBezTo>
                <a:cubicBezTo>
                  <a:pt x="22653" y="17366"/>
                  <a:pt x="23114" y="17225"/>
                  <a:pt x="23535" y="17105"/>
                </a:cubicBezTo>
                <a:cubicBezTo>
                  <a:pt x="23861" y="17028"/>
                  <a:pt x="24126" y="16998"/>
                  <a:pt x="24388" y="16998"/>
                </a:cubicBezTo>
                <a:cubicBezTo>
                  <a:pt x="24464" y="16998"/>
                  <a:pt x="24540" y="17001"/>
                  <a:pt x="24616" y="17005"/>
                </a:cubicBezTo>
                <a:cubicBezTo>
                  <a:pt x="24696" y="17025"/>
                  <a:pt x="24796" y="17025"/>
                  <a:pt x="24876" y="17045"/>
                </a:cubicBezTo>
                <a:cubicBezTo>
                  <a:pt x="24937" y="17065"/>
                  <a:pt x="24997" y="17085"/>
                  <a:pt x="25077" y="17085"/>
                </a:cubicBezTo>
                <a:lnTo>
                  <a:pt x="25117" y="17105"/>
                </a:lnTo>
                <a:cubicBezTo>
                  <a:pt x="25137" y="17105"/>
                  <a:pt x="25157" y="17105"/>
                  <a:pt x="25197" y="17125"/>
                </a:cubicBezTo>
                <a:lnTo>
                  <a:pt x="25377" y="17205"/>
                </a:lnTo>
                <a:lnTo>
                  <a:pt x="25678" y="17339"/>
                </a:lnTo>
                <a:lnTo>
                  <a:pt x="25678" y="17346"/>
                </a:lnTo>
                <a:lnTo>
                  <a:pt x="25718" y="17366"/>
                </a:lnTo>
                <a:lnTo>
                  <a:pt x="25778" y="17386"/>
                </a:lnTo>
                <a:lnTo>
                  <a:pt x="25898" y="17466"/>
                </a:lnTo>
                <a:cubicBezTo>
                  <a:pt x="25978" y="17526"/>
                  <a:pt x="26078" y="17566"/>
                  <a:pt x="26138" y="17626"/>
                </a:cubicBezTo>
                <a:lnTo>
                  <a:pt x="26339" y="17786"/>
                </a:lnTo>
                <a:cubicBezTo>
                  <a:pt x="26419" y="17846"/>
                  <a:pt x="26459" y="17906"/>
                  <a:pt x="26519" y="17987"/>
                </a:cubicBezTo>
                <a:cubicBezTo>
                  <a:pt x="26759" y="18247"/>
                  <a:pt x="26959" y="18547"/>
                  <a:pt x="27120" y="18948"/>
                </a:cubicBezTo>
                <a:cubicBezTo>
                  <a:pt x="27280" y="19348"/>
                  <a:pt x="27400" y="19829"/>
                  <a:pt x="27580" y="20350"/>
                </a:cubicBezTo>
                <a:cubicBezTo>
                  <a:pt x="27741" y="20891"/>
                  <a:pt x="27981" y="21471"/>
                  <a:pt x="28321" y="22012"/>
                </a:cubicBezTo>
                <a:lnTo>
                  <a:pt x="28602" y="22413"/>
                </a:lnTo>
                <a:lnTo>
                  <a:pt x="28922" y="22773"/>
                </a:lnTo>
                <a:cubicBezTo>
                  <a:pt x="29022" y="22914"/>
                  <a:pt x="29163" y="23014"/>
                  <a:pt x="29303" y="23134"/>
                </a:cubicBezTo>
                <a:cubicBezTo>
                  <a:pt x="29423" y="23234"/>
                  <a:pt x="29583" y="23374"/>
                  <a:pt x="29703" y="23434"/>
                </a:cubicBezTo>
                <a:lnTo>
                  <a:pt x="30024" y="23635"/>
                </a:lnTo>
                <a:lnTo>
                  <a:pt x="30184" y="23735"/>
                </a:lnTo>
                <a:cubicBezTo>
                  <a:pt x="30180" y="23732"/>
                  <a:pt x="30177" y="23731"/>
                  <a:pt x="30176" y="23731"/>
                </a:cubicBezTo>
                <a:cubicBezTo>
                  <a:pt x="30170" y="23731"/>
                  <a:pt x="30242" y="23778"/>
                  <a:pt x="30260" y="23778"/>
                </a:cubicBezTo>
                <a:cubicBezTo>
                  <a:pt x="30263" y="23778"/>
                  <a:pt x="30264" y="23777"/>
                  <a:pt x="30264" y="23775"/>
                </a:cubicBezTo>
                <a:lnTo>
                  <a:pt x="30304" y="23795"/>
                </a:lnTo>
                <a:lnTo>
                  <a:pt x="30344" y="23815"/>
                </a:lnTo>
                <a:lnTo>
                  <a:pt x="30444" y="23875"/>
                </a:lnTo>
                <a:cubicBezTo>
                  <a:pt x="30725" y="23995"/>
                  <a:pt x="31005" y="24115"/>
                  <a:pt x="31306" y="24195"/>
                </a:cubicBezTo>
                <a:cubicBezTo>
                  <a:pt x="31606" y="24296"/>
                  <a:pt x="31927" y="24336"/>
                  <a:pt x="32247" y="24376"/>
                </a:cubicBezTo>
                <a:cubicBezTo>
                  <a:pt x="32387" y="24396"/>
                  <a:pt x="32547" y="24396"/>
                  <a:pt x="32708" y="24396"/>
                </a:cubicBezTo>
                <a:cubicBezTo>
                  <a:pt x="32868" y="24396"/>
                  <a:pt x="33008" y="24396"/>
                  <a:pt x="33148" y="24376"/>
                </a:cubicBezTo>
                <a:cubicBezTo>
                  <a:pt x="33769" y="24316"/>
                  <a:pt x="34290" y="24155"/>
                  <a:pt x="34771" y="24015"/>
                </a:cubicBezTo>
                <a:cubicBezTo>
                  <a:pt x="35271" y="23855"/>
                  <a:pt x="35692" y="23715"/>
                  <a:pt x="36093" y="23635"/>
                </a:cubicBezTo>
                <a:cubicBezTo>
                  <a:pt x="36313" y="23574"/>
                  <a:pt x="36493" y="23554"/>
                  <a:pt x="36693" y="23534"/>
                </a:cubicBezTo>
                <a:lnTo>
                  <a:pt x="36974" y="23534"/>
                </a:lnTo>
                <a:cubicBezTo>
                  <a:pt x="37074" y="23534"/>
                  <a:pt x="37174" y="23534"/>
                  <a:pt x="37254" y="23554"/>
                </a:cubicBezTo>
                <a:lnTo>
                  <a:pt x="37535" y="23595"/>
                </a:lnTo>
                <a:cubicBezTo>
                  <a:pt x="37615" y="23615"/>
                  <a:pt x="37695" y="23635"/>
                  <a:pt x="37775" y="23655"/>
                </a:cubicBezTo>
                <a:cubicBezTo>
                  <a:pt x="37935" y="23675"/>
                  <a:pt x="38176" y="23795"/>
                  <a:pt x="38376" y="23875"/>
                </a:cubicBezTo>
                <a:lnTo>
                  <a:pt x="38456" y="23915"/>
                </a:lnTo>
                <a:lnTo>
                  <a:pt x="38496" y="23935"/>
                </a:lnTo>
                <a:lnTo>
                  <a:pt x="38516" y="23935"/>
                </a:lnTo>
                <a:cubicBezTo>
                  <a:pt x="38520" y="23939"/>
                  <a:pt x="38519" y="23941"/>
                  <a:pt x="38515" y="23941"/>
                </a:cubicBezTo>
                <a:cubicBezTo>
                  <a:pt x="38512" y="23941"/>
                  <a:pt x="38506" y="23940"/>
                  <a:pt x="38500" y="23938"/>
                </a:cubicBezTo>
                <a:lnTo>
                  <a:pt x="38500" y="23938"/>
                </a:lnTo>
                <a:lnTo>
                  <a:pt x="38616" y="24015"/>
                </a:lnTo>
                <a:lnTo>
                  <a:pt x="38857" y="24155"/>
                </a:lnTo>
                <a:cubicBezTo>
                  <a:pt x="39037" y="24255"/>
                  <a:pt x="39157" y="24376"/>
                  <a:pt x="39317" y="24496"/>
                </a:cubicBezTo>
                <a:cubicBezTo>
                  <a:pt x="39838" y="24997"/>
                  <a:pt x="40158" y="25678"/>
                  <a:pt x="40399" y="26459"/>
                </a:cubicBezTo>
                <a:cubicBezTo>
                  <a:pt x="40639" y="27240"/>
                  <a:pt x="40799" y="28161"/>
                  <a:pt x="41300" y="28902"/>
                </a:cubicBezTo>
                <a:cubicBezTo>
                  <a:pt x="41420" y="29082"/>
                  <a:pt x="41500" y="29303"/>
                  <a:pt x="41641" y="29463"/>
                </a:cubicBezTo>
                <a:lnTo>
                  <a:pt x="41861" y="29703"/>
                </a:lnTo>
                <a:cubicBezTo>
                  <a:pt x="41941" y="29783"/>
                  <a:pt x="42101" y="29803"/>
                  <a:pt x="42181" y="29863"/>
                </a:cubicBezTo>
                <a:cubicBezTo>
                  <a:pt x="42261" y="29944"/>
                  <a:pt x="42382" y="29984"/>
                  <a:pt x="42462" y="30044"/>
                </a:cubicBezTo>
                <a:cubicBezTo>
                  <a:pt x="42542" y="30104"/>
                  <a:pt x="42642" y="30124"/>
                  <a:pt x="42722" y="30184"/>
                </a:cubicBezTo>
                <a:lnTo>
                  <a:pt x="42962" y="30324"/>
                </a:lnTo>
                <a:lnTo>
                  <a:pt x="43022" y="30344"/>
                </a:lnTo>
                <a:lnTo>
                  <a:pt x="43043" y="30364"/>
                </a:lnTo>
                <a:cubicBezTo>
                  <a:pt x="43043" y="30364"/>
                  <a:pt x="43081" y="30390"/>
                  <a:pt x="43086" y="30390"/>
                </a:cubicBezTo>
                <a:cubicBezTo>
                  <a:pt x="43087" y="30390"/>
                  <a:pt x="43087" y="30388"/>
                  <a:pt x="43083" y="30384"/>
                </a:cubicBezTo>
                <a:lnTo>
                  <a:pt x="43103" y="30384"/>
                </a:lnTo>
                <a:lnTo>
                  <a:pt x="43243" y="30444"/>
                </a:lnTo>
                <a:cubicBezTo>
                  <a:pt x="43856" y="30769"/>
                  <a:pt x="44550" y="30931"/>
                  <a:pt x="45193" y="30931"/>
                </a:cubicBezTo>
                <a:cubicBezTo>
                  <a:pt x="45265" y="30931"/>
                  <a:pt x="45336" y="30929"/>
                  <a:pt x="45406" y="30925"/>
                </a:cubicBezTo>
                <a:cubicBezTo>
                  <a:pt x="46107" y="30885"/>
                  <a:pt x="46708" y="30705"/>
                  <a:pt x="47229" y="30544"/>
                </a:cubicBezTo>
                <a:cubicBezTo>
                  <a:pt x="47769" y="30384"/>
                  <a:pt x="48230" y="30224"/>
                  <a:pt x="48671" y="30144"/>
                </a:cubicBezTo>
                <a:cubicBezTo>
                  <a:pt x="48955" y="30083"/>
                  <a:pt x="49224" y="30059"/>
                  <a:pt x="49471" y="30059"/>
                </a:cubicBezTo>
                <a:cubicBezTo>
                  <a:pt x="49954" y="30059"/>
                  <a:pt x="50355" y="30151"/>
                  <a:pt x="50633" y="30244"/>
                </a:cubicBezTo>
                <a:cubicBezTo>
                  <a:pt x="50854" y="30304"/>
                  <a:pt x="51014" y="30404"/>
                  <a:pt x="51134" y="30444"/>
                </a:cubicBezTo>
                <a:cubicBezTo>
                  <a:pt x="51254" y="30504"/>
                  <a:pt x="51314" y="30524"/>
                  <a:pt x="51314" y="30524"/>
                </a:cubicBezTo>
                <a:lnTo>
                  <a:pt x="51475" y="30204"/>
                </a:lnTo>
                <a:cubicBezTo>
                  <a:pt x="51475" y="30204"/>
                  <a:pt x="51415" y="30164"/>
                  <a:pt x="51294" y="30124"/>
                </a:cubicBezTo>
                <a:cubicBezTo>
                  <a:pt x="51174" y="30064"/>
                  <a:pt x="51034" y="29964"/>
                  <a:pt x="50794" y="29863"/>
                </a:cubicBezTo>
                <a:cubicBezTo>
                  <a:pt x="50673" y="29823"/>
                  <a:pt x="50533" y="29763"/>
                  <a:pt x="50373" y="29723"/>
                </a:cubicBezTo>
                <a:cubicBezTo>
                  <a:pt x="50213" y="29663"/>
                  <a:pt x="50053" y="29643"/>
                  <a:pt x="49872" y="29603"/>
                </a:cubicBezTo>
                <a:cubicBezTo>
                  <a:pt x="49672" y="29563"/>
                  <a:pt x="49472" y="29583"/>
                  <a:pt x="49251" y="29563"/>
                </a:cubicBezTo>
                <a:cubicBezTo>
                  <a:pt x="49051" y="29563"/>
                  <a:pt x="48811" y="29563"/>
                  <a:pt x="48570" y="29603"/>
                </a:cubicBezTo>
                <a:cubicBezTo>
                  <a:pt x="48090" y="29663"/>
                  <a:pt x="47589" y="29803"/>
                  <a:pt x="47068" y="29924"/>
                </a:cubicBezTo>
                <a:cubicBezTo>
                  <a:pt x="46528" y="30044"/>
                  <a:pt x="45967" y="30164"/>
                  <a:pt x="45386" y="30164"/>
                </a:cubicBezTo>
                <a:cubicBezTo>
                  <a:pt x="44805" y="30144"/>
                  <a:pt x="44224" y="29984"/>
                  <a:pt x="43663" y="29663"/>
                </a:cubicBezTo>
                <a:lnTo>
                  <a:pt x="43543" y="29603"/>
                </a:lnTo>
                <a:cubicBezTo>
                  <a:pt x="43530" y="29596"/>
                  <a:pt x="43528" y="29594"/>
                  <a:pt x="43530" y="29594"/>
                </a:cubicBezTo>
                <a:cubicBezTo>
                  <a:pt x="43531" y="29594"/>
                  <a:pt x="43533" y="29595"/>
                  <a:pt x="43536" y="29596"/>
                </a:cubicBezTo>
                <a:lnTo>
                  <a:pt x="43536" y="29596"/>
                </a:lnTo>
                <a:lnTo>
                  <a:pt x="43523" y="29583"/>
                </a:lnTo>
                <a:lnTo>
                  <a:pt x="43463" y="29543"/>
                </a:lnTo>
                <a:lnTo>
                  <a:pt x="43243" y="29383"/>
                </a:lnTo>
                <a:cubicBezTo>
                  <a:pt x="43183" y="29343"/>
                  <a:pt x="43083" y="29283"/>
                  <a:pt x="43022" y="29223"/>
                </a:cubicBezTo>
                <a:lnTo>
                  <a:pt x="42862" y="29062"/>
                </a:lnTo>
                <a:lnTo>
                  <a:pt x="42682" y="28902"/>
                </a:lnTo>
                <a:lnTo>
                  <a:pt x="42542" y="28722"/>
                </a:lnTo>
                <a:cubicBezTo>
                  <a:pt x="42422" y="28602"/>
                  <a:pt x="42342" y="28441"/>
                  <a:pt x="42261" y="28301"/>
                </a:cubicBezTo>
                <a:cubicBezTo>
                  <a:pt x="41921" y="27720"/>
                  <a:pt x="41761" y="26979"/>
                  <a:pt x="41560" y="26138"/>
                </a:cubicBezTo>
                <a:cubicBezTo>
                  <a:pt x="41380" y="25317"/>
                  <a:pt x="41020" y="24316"/>
                  <a:pt x="40299" y="23534"/>
                </a:cubicBezTo>
                <a:cubicBezTo>
                  <a:pt x="40098" y="23354"/>
                  <a:pt x="39918" y="23154"/>
                  <a:pt x="39698" y="23014"/>
                </a:cubicBezTo>
                <a:lnTo>
                  <a:pt x="39377" y="22773"/>
                </a:lnTo>
                <a:lnTo>
                  <a:pt x="39217" y="22673"/>
                </a:lnTo>
                <a:lnTo>
                  <a:pt x="39017" y="22573"/>
                </a:lnTo>
                <a:cubicBezTo>
                  <a:pt x="38796" y="22453"/>
                  <a:pt x="38636" y="22353"/>
                  <a:pt x="38336" y="22253"/>
                </a:cubicBezTo>
                <a:lnTo>
                  <a:pt x="37915" y="22092"/>
                </a:lnTo>
                <a:lnTo>
                  <a:pt x="37495" y="22012"/>
                </a:lnTo>
                <a:cubicBezTo>
                  <a:pt x="37224" y="21960"/>
                  <a:pt x="36953" y="21938"/>
                  <a:pt x="36686" y="21938"/>
                </a:cubicBezTo>
                <a:cubicBezTo>
                  <a:pt x="35825" y="21938"/>
                  <a:pt x="34998" y="22165"/>
                  <a:pt x="34310" y="22333"/>
                </a:cubicBezTo>
                <a:cubicBezTo>
                  <a:pt x="33804" y="22454"/>
                  <a:pt x="33347" y="22532"/>
                  <a:pt x="32918" y="22532"/>
                </a:cubicBezTo>
                <a:cubicBezTo>
                  <a:pt x="32565" y="22532"/>
                  <a:pt x="32232" y="22479"/>
                  <a:pt x="31907" y="22353"/>
                </a:cubicBezTo>
                <a:cubicBezTo>
                  <a:pt x="31726" y="22313"/>
                  <a:pt x="31546" y="22193"/>
                  <a:pt x="31366" y="22112"/>
                </a:cubicBezTo>
                <a:lnTo>
                  <a:pt x="31306" y="22072"/>
                </a:lnTo>
                <a:lnTo>
                  <a:pt x="31145" y="21952"/>
                </a:lnTo>
                <a:lnTo>
                  <a:pt x="30825" y="21732"/>
                </a:lnTo>
                <a:cubicBezTo>
                  <a:pt x="30745" y="21672"/>
                  <a:pt x="30705" y="21612"/>
                  <a:pt x="30645" y="21552"/>
                </a:cubicBezTo>
                <a:cubicBezTo>
                  <a:pt x="30585" y="21512"/>
                  <a:pt x="30525" y="21451"/>
                  <a:pt x="30464" y="21371"/>
                </a:cubicBezTo>
                <a:lnTo>
                  <a:pt x="30304" y="21171"/>
                </a:lnTo>
                <a:lnTo>
                  <a:pt x="30164" y="20911"/>
                </a:lnTo>
                <a:cubicBezTo>
                  <a:pt x="29984" y="20590"/>
                  <a:pt x="29844" y="20210"/>
                  <a:pt x="29743" y="19729"/>
                </a:cubicBezTo>
                <a:cubicBezTo>
                  <a:pt x="29623" y="19268"/>
                  <a:pt x="29503" y="18748"/>
                  <a:pt x="29323" y="18167"/>
                </a:cubicBezTo>
                <a:cubicBezTo>
                  <a:pt x="29163" y="17606"/>
                  <a:pt x="28862" y="16985"/>
                  <a:pt x="28442" y="16444"/>
                </a:cubicBezTo>
                <a:cubicBezTo>
                  <a:pt x="28321" y="16304"/>
                  <a:pt x="28221" y="16164"/>
                  <a:pt x="28101" y="16044"/>
                </a:cubicBezTo>
                <a:lnTo>
                  <a:pt x="27721" y="15703"/>
                </a:lnTo>
                <a:cubicBezTo>
                  <a:pt x="27600" y="15563"/>
                  <a:pt x="27460" y="15483"/>
                  <a:pt x="27320" y="15383"/>
                </a:cubicBezTo>
                <a:lnTo>
                  <a:pt x="27120" y="15243"/>
                </a:lnTo>
                <a:lnTo>
                  <a:pt x="27020" y="15182"/>
                </a:lnTo>
                <a:lnTo>
                  <a:pt x="26959" y="15142"/>
                </a:lnTo>
                <a:lnTo>
                  <a:pt x="26939" y="15122"/>
                </a:lnTo>
                <a:cubicBezTo>
                  <a:pt x="26933" y="15119"/>
                  <a:pt x="26930" y="15118"/>
                  <a:pt x="26929" y="15118"/>
                </a:cubicBezTo>
                <a:cubicBezTo>
                  <a:pt x="26928" y="15118"/>
                  <a:pt x="26934" y="15122"/>
                  <a:pt x="26934" y="15122"/>
                </a:cubicBezTo>
                <a:cubicBezTo>
                  <a:pt x="26934" y="15122"/>
                  <a:pt x="26919" y="15112"/>
                  <a:pt x="26839" y="15062"/>
                </a:cubicBezTo>
                <a:lnTo>
                  <a:pt x="26499" y="14882"/>
                </a:lnTo>
                <a:lnTo>
                  <a:pt x="26319" y="14802"/>
                </a:lnTo>
                <a:cubicBezTo>
                  <a:pt x="26299" y="14782"/>
                  <a:pt x="26258" y="14762"/>
                  <a:pt x="26218" y="14742"/>
                </a:cubicBezTo>
                <a:lnTo>
                  <a:pt x="26078" y="14702"/>
                </a:lnTo>
                <a:cubicBezTo>
                  <a:pt x="25898" y="14622"/>
                  <a:pt x="25718" y="14562"/>
                  <a:pt x="25537" y="14502"/>
                </a:cubicBezTo>
                <a:cubicBezTo>
                  <a:pt x="25357" y="14461"/>
                  <a:pt x="25177" y="14441"/>
                  <a:pt x="24997" y="14401"/>
                </a:cubicBezTo>
                <a:cubicBezTo>
                  <a:pt x="24684" y="14346"/>
                  <a:pt x="24364" y="14321"/>
                  <a:pt x="24050" y="14321"/>
                </a:cubicBezTo>
                <a:cubicBezTo>
                  <a:pt x="23680" y="14321"/>
                  <a:pt x="23319" y="14356"/>
                  <a:pt x="22994" y="14421"/>
                </a:cubicBezTo>
                <a:cubicBezTo>
                  <a:pt x="22373" y="14542"/>
                  <a:pt x="21852" y="14682"/>
                  <a:pt x="21391" y="14782"/>
                </a:cubicBezTo>
                <a:cubicBezTo>
                  <a:pt x="20931" y="14882"/>
                  <a:pt x="20550" y="14922"/>
                  <a:pt x="20230" y="14922"/>
                </a:cubicBezTo>
                <a:cubicBezTo>
                  <a:pt x="19909" y="14922"/>
                  <a:pt x="19629" y="14802"/>
                  <a:pt x="19329" y="14682"/>
                </a:cubicBezTo>
                <a:lnTo>
                  <a:pt x="19088" y="14562"/>
                </a:lnTo>
                <a:lnTo>
                  <a:pt x="19038" y="14532"/>
                </a:lnTo>
                <a:lnTo>
                  <a:pt x="19038" y="14532"/>
                </a:lnTo>
                <a:lnTo>
                  <a:pt x="19028" y="14522"/>
                </a:lnTo>
                <a:lnTo>
                  <a:pt x="18988" y="14502"/>
                </a:lnTo>
                <a:lnTo>
                  <a:pt x="18908" y="14441"/>
                </a:lnTo>
                <a:lnTo>
                  <a:pt x="18607" y="14221"/>
                </a:lnTo>
                <a:cubicBezTo>
                  <a:pt x="18587" y="14201"/>
                  <a:pt x="18547" y="14181"/>
                  <a:pt x="18527" y="14181"/>
                </a:cubicBezTo>
                <a:lnTo>
                  <a:pt x="18507" y="14141"/>
                </a:lnTo>
                <a:cubicBezTo>
                  <a:pt x="18487" y="14121"/>
                  <a:pt x="18467" y="14101"/>
                  <a:pt x="18467" y="14081"/>
                </a:cubicBezTo>
                <a:cubicBezTo>
                  <a:pt x="18387" y="14021"/>
                  <a:pt x="18307" y="13881"/>
                  <a:pt x="18207" y="13780"/>
                </a:cubicBezTo>
                <a:cubicBezTo>
                  <a:pt x="18167" y="13720"/>
                  <a:pt x="18147" y="13660"/>
                  <a:pt x="18107" y="13600"/>
                </a:cubicBezTo>
                <a:cubicBezTo>
                  <a:pt x="18067" y="13540"/>
                  <a:pt x="18027" y="13460"/>
                  <a:pt x="18007" y="13380"/>
                </a:cubicBezTo>
                <a:cubicBezTo>
                  <a:pt x="17866" y="13100"/>
                  <a:pt x="17766" y="12739"/>
                  <a:pt x="17666" y="12278"/>
                </a:cubicBezTo>
                <a:cubicBezTo>
                  <a:pt x="17606" y="12038"/>
                  <a:pt x="17546" y="11798"/>
                  <a:pt x="17486" y="11577"/>
                </a:cubicBezTo>
                <a:cubicBezTo>
                  <a:pt x="17406" y="11297"/>
                  <a:pt x="17346" y="11037"/>
                  <a:pt x="17225" y="10736"/>
                </a:cubicBezTo>
                <a:cubicBezTo>
                  <a:pt x="17145" y="10456"/>
                  <a:pt x="17005" y="10155"/>
                  <a:pt x="16865" y="9855"/>
                </a:cubicBezTo>
                <a:cubicBezTo>
                  <a:pt x="16685" y="9574"/>
                  <a:pt x="16524" y="9254"/>
                  <a:pt x="16304" y="8994"/>
                </a:cubicBezTo>
                <a:cubicBezTo>
                  <a:pt x="16184" y="8873"/>
                  <a:pt x="16084" y="8733"/>
                  <a:pt x="15964" y="8613"/>
                </a:cubicBezTo>
                <a:lnTo>
                  <a:pt x="15583" y="8253"/>
                </a:lnTo>
                <a:cubicBezTo>
                  <a:pt x="15343" y="8012"/>
                  <a:pt x="15082" y="7872"/>
                  <a:pt x="14822" y="7672"/>
                </a:cubicBezTo>
                <a:lnTo>
                  <a:pt x="14722" y="7612"/>
                </a:lnTo>
                <a:lnTo>
                  <a:pt x="14662" y="7572"/>
                </a:lnTo>
                <a:lnTo>
                  <a:pt x="14642" y="7572"/>
                </a:lnTo>
                <a:lnTo>
                  <a:pt x="14522" y="7491"/>
                </a:lnTo>
                <a:lnTo>
                  <a:pt x="14361" y="7411"/>
                </a:lnTo>
                <a:lnTo>
                  <a:pt x="14061" y="7251"/>
                </a:lnTo>
                <a:cubicBezTo>
                  <a:pt x="14001" y="7211"/>
                  <a:pt x="13761" y="7131"/>
                  <a:pt x="13600" y="7071"/>
                </a:cubicBezTo>
                <a:cubicBezTo>
                  <a:pt x="13420" y="7011"/>
                  <a:pt x="13240" y="6951"/>
                  <a:pt x="13060" y="6891"/>
                </a:cubicBezTo>
                <a:cubicBezTo>
                  <a:pt x="12563" y="6766"/>
                  <a:pt x="12030" y="6690"/>
                  <a:pt x="11536" y="6690"/>
                </a:cubicBezTo>
                <a:cubicBezTo>
                  <a:pt x="11392" y="6690"/>
                  <a:pt x="11252" y="6697"/>
                  <a:pt x="11117" y="6710"/>
                </a:cubicBezTo>
                <a:cubicBezTo>
                  <a:pt x="10796" y="6730"/>
                  <a:pt x="10536" y="6790"/>
                  <a:pt x="10255" y="6831"/>
                </a:cubicBezTo>
                <a:cubicBezTo>
                  <a:pt x="10015" y="6871"/>
                  <a:pt x="9735" y="6931"/>
                  <a:pt x="9534" y="6991"/>
                </a:cubicBezTo>
                <a:cubicBezTo>
                  <a:pt x="8749" y="7183"/>
                  <a:pt x="8191" y="7299"/>
                  <a:pt x="7822" y="7299"/>
                </a:cubicBezTo>
                <a:cubicBezTo>
                  <a:pt x="7768" y="7299"/>
                  <a:pt x="7718" y="7296"/>
                  <a:pt x="7672" y="7291"/>
                </a:cubicBezTo>
                <a:cubicBezTo>
                  <a:pt x="7572" y="7271"/>
                  <a:pt x="7471" y="7271"/>
                  <a:pt x="7391" y="7251"/>
                </a:cubicBezTo>
                <a:cubicBezTo>
                  <a:pt x="7351" y="7231"/>
                  <a:pt x="7311" y="7231"/>
                  <a:pt x="7271" y="7211"/>
                </a:cubicBezTo>
                <a:lnTo>
                  <a:pt x="7131" y="7171"/>
                </a:lnTo>
                <a:cubicBezTo>
                  <a:pt x="7091" y="7151"/>
                  <a:pt x="7051" y="7131"/>
                  <a:pt x="7011" y="7111"/>
                </a:cubicBezTo>
                <a:cubicBezTo>
                  <a:pt x="6971" y="7091"/>
                  <a:pt x="6931" y="7071"/>
                  <a:pt x="6871" y="7051"/>
                </a:cubicBezTo>
                <a:lnTo>
                  <a:pt x="6826" y="7021"/>
                </a:lnTo>
                <a:lnTo>
                  <a:pt x="6826" y="7021"/>
                </a:lnTo>
                <a:cubicBezTo>
                  <a:pt x="6831" y="7024"/>
                  <a:pt x="6835" y="7026"/>
                  <a:pt x="6835" y="7026"/>
                </a:cubicBezTo>
                <a:cubicBezTo>
                  <a:pt x="6835" y="7026"/>
                  <a:pt x="6828" y="7022"/>
                  <a:pt x="6811" y="7011"/>
                </a:cubicBezTo>
                <a:lnTo>
                  <a:pt x="6811" y="7011"/>
                </a:lnTo>
                <a:lnTo>
                  <a:pt x="6811" y="7011"/>
                </a:lnTo>
                <a:lnTo>
                  <a:pt x="6811" y="7011"/>
                </a:lnTo>
                <a:lnTo>
                  <a:pt x="6791" y="6991"/>
                </a:lnTo>
                <a:lnTo>
                  <a:pt x="6750" y="6971"/>
                </a:lnTo>
                <a:lnTo>
                  <a:pt x="6750" y="6971"/>
                </a:lnTo>
                <a:lnTo>
                  <a:pt x="6710" y="6951"/>
                </a:lnTo>
                <a:lnTo>
                  <a:pt x="6710" y="6951"/>
                </a:lnTo>
                <a:lnTo>
                  <a:pt x="6670" y="6931"/>
                </a:lnTo>
                <a:lnTo>
                  <a:pt x="6470" y="6770"/>
                </a:lnTo>
                <a:lnTo>
                  <a:pt x="6350" y="6690"/>
                </a:lnTo>
                <a:cubicBezTo>
                  <a:pt x="6310" y="6670"/>
                  <a:pt x="6270" y="6650"/>
                  <a:pt x="6290" y="6630"/>
                </a:cubicBezTo>
                <a:cubicBezTo>
                  <a:pt x="6270" y="6590"/>
                  <a:pt x="6250" y="6570"/>
                  <a:pt x="6210" y="6550"/>
                </a:cubicBezTo>
                <a:cubicBezTo>
                  <a:pt x="6170" y="6490"/>
                  <a:pt x="6130" y="6430"/>
                  <a:pt x="6090" y="6370"/>
                </a:cubicBezTo>
                <a:cubicBezTo>
                  <a:pt x="6049" y="6310"/>
                  <a:pt x="6029" y="6230"/>
                  <a:pt x="5989" y="6190"/>
                </a:cubicBezTo>
                <a:cubicBezTo>
                  <a:pt x="5849" y="5909"/>
                  <a:pt x="5749" y="5529"/>
                  <a:pt x="5629" y="5008"/>
                </a:cubicBezTo>
                <a:cubicBezTo>
                  <a:pt x="5489" y="4507"/>
                  <a:pt x="5368" y="3946"/>
                  <a:pt x="5148" y="3326"/>
                </a:cubicBezTo>
                <a:cubicBezTo>
                  <a:pt x="5088" y="3185"/>
                  <a:pt x="5028" y="3025"/>
                  <a:pt x="4968" y="2885"/>
                </a:cubicBezTo>
                <a:cubicBezTo>
                  <a:pt x="4888" y="2745"/>
                  <a:pt x="4828" y="2605"/>
                  <a:pt x="4748" y="2464"/>
                </a:cubicBezTo>
                <a:cubicBezTo>
                  <a:pt x="4587" y="2184"/>
                  <a:pt x="4447" y="1924"/>
                  <a:pt x="4267" y="1703"/>
                </a:cubicBezTo>
                <a:cubicBezTo>
                  <a:pt x="4087" y="1483"/>
                  <a:pt x="3926" y="1263"/>
                  <a:pt x="3746" y="1102"/>
                </a:cubicBezTo>
                <a:cubicBezTo>
                  <a:pt x="3586" y="942"/>
                  <a:pt x="3426" y="782"/>
                  <a:pt x="3265" y="662"/>
                </a:cubicBezTo>
                <a:cubicBezTo>
                  <a:pt x="2985" y="421"/>
                  <a:pt x="2745" y="281"/>
                  <a:pt x="2584" y="161"/>
                </a:cubicBezTo>
                <a:cubicBezTo>
                  <a:pt x="2424" y="61"/>
                  <a:pt x="2344" y="1"/>
                  <a:pt x="234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22"/>
          <p:cNvSpPr/>
          <p:nvPr/>
        </p:nvSpPr>
        <p:spPr>
          <a:xfrm flipH="1" rot="-134242">
            <a:off x="-893451" y="3203190"/>
            <a:ext cx="2390640" cy="819747"/>
          </a:xfrm>
          <a:custGeom>
            <a:rect b="b" l="l" r="r" t="t"/>
            <a:pathLst>
              <a:path extrusionOk="0" h="17728" w="51706">
                <a:moveTo>
                  <a:pt x="26194" y="1"/>
                </a:moveTo>
                <a:cubicBezTo>
                  <a:pt x="25258" y="1"/>
                  <a:pt x="24283" y="160"/>
                  <a:pt x="23309" y="559"/>
                </a:cubicBezTo>
                <a:cubicBezTo>
                  <a:pt x="21229" y="1411"/>
                  <a:pt x="19926" y="2890"/>
                  <a:pt x="19600" y="4745"/>
                </a:cubicBezTo>
                <a:cubicBezTo>
                  <a:pt x="19349" y="6298"/>
                  <a:pt x="19876" y="8003"/>
                  <a:pt x="20903" y="8880"/>
                </a:cubicBezTo>
                <a:cubicBezTo>
                  <a:pt x="21630" y="9532"/>
                  <a:pt x="22983" y="10033"/>
                  <a:pt x="24287" y="10033"/>
                </a:cubicBezTo>
                <a:cubicBezTo>
                  <a:pt x="24638" y="10033"/>
                  <a:pt x="25014" y="9983"/>
                  <a:pt x="25339" y="9908"/>
                </a:cubicBezTo>
                <a:cubicBezTo>
                  <a:pt x="26542" y="9607"/>
                  <a:pt x="27445" y="8805"/>
                  <a:pt x="27946" y="7577"/>
                </a:cubicBezTo>
                <a:cubicBezTo>
                  <a:pt x="28397" y="6424"/>
                  <a:pt x="28272" y="5296"/>
                  <a:pt x="27595" y="4469"/>
                </a:cubicBezTo>
                <a:cubicBezTo>
                  <a:pt x="27103" y="3870"/>
                  <a:pt x="26374" y="3509"/>
                  <a:pt x="25657" y="3509"/>
                </a:cubicBezTo>
                <a:cubicBezTo>
                  <a:pt x="25534" y="3509"/>
                  <a:pt x="25411" y="3519"/>
                  <a:pt x="25289" y="3542"/>
                </a:cubicBezTo>
                <a:cubicBezTo>
                  <a:pt x="24587" y="3667"/>
                  <a:pt x="24061" y="4168"/>
                  <a:pt x="23785" y="4945"/>
                </a:cubicBezTo>
                <a:cubicBezTo>
                  <a:pt x="23785" y="4970"/>
                  <a:pt x="23811" y="5020"/>
                  <a:pt x="23861" y="5045"/>
                </a:cubicBezTo>
                <a:cubicBezTo>
                  <a:pt x="23874" y="5052"/>
                  <a:pt x="23887" y="5055"/>
                  <a:pt x="23900" y="5055"/>
                </a:cubicBezTo>
                <a:cubicBezTo>
                  <a:pt x="23934" y="5055"/>
                  <a:pt x="23961" y="5032"/>
                  <a:pt x="23961" y="4995"/>
                </a:cubicBezTo>
                <a:cubicBezTo>
                  <a:pt x="24186" y="4293"/>
                  <a:pt x="24688" y="3842"/>
                  <a:pt x="25314" y="3717"/>
                </a:cubicBezTo>
                <a:cubicBezTo>
                  <a:pt x="25424" y="3699"/>
                  <a:pt x="25535" y="3691"/>
                  <a:pt x="25645" y="3691"/>
                </a:cubicBezTo>
                <a:cubicBezTo>
                  <a:pt x="26319" y="3691"/>
                  <a:pt x="26996" y="4013"/>
                  <a:pt x="27470" y="4594"/>
                </a:cubicBezTo>
                <a:cubicBezTo>
                  <a:pt x="27846" y="5045"/>
                  <a:pt x="28372" y="6023"/>
                  <a:pt x="27770" y="7502"/>
                </a:cubicBezTo>
                <a:cubicBezTo>
                  <a:pt x="27294" y="8705"/>
                  <a:pt x="26467" y="9456"/>
                  <a:pt x="25289" y="9732"/>
                </a:cubicBezTo>
                <a:cubicBezTo>
                  <a:pt x="24948" y="9819"/>
                  <a:pt x="24600" y="9857"/>
                  <a:pt x="24257" y="9857"/>
                </a:cubicBezTo>
                <a:cubicBezTo>
                  <a:pt x="22911" y="9857"/>
                  <a:pt x="21628" y="9274"/>
                  <a:pt x="21029" y="8755"/>
                </a:cubicBezTo>
                <a:cubicBezTo>
                  <a:pt x="20227" y="8078"/>
                  <a:pt x="19500" y="6524"/>
                  <a:pt x="19800" y="4770"/>
                </a:cubicBezTo>
                <a:cubicBezTo>
                  <a:pt x="20076" y="2990"/>
                  <a:pt x="21354" y="1562"/>
                  <a:pt x="23384" y="709"/>
                </a:cubicBezTo>
                <a:cubicBezTo>
                  <a:pt x="24326" y="326"/>
                  <a:pt x="25269" y="172"/>
                  <a:pt x="26176" y="172"/>
                </a:cubicBezTo>
                <a:cubicBezTo>
                  <a:pt x="29829" y="172"/>
                  <a:pt x="32893" y="2669"/>
                  <a:pt x="32933" y="2689"/>
                </a:cubicBezTo>
                <a:cubicBezTo>
                  <a:pt x="32958" y="2715"/>
                  <a:pt x="33009" y="2715"/>
                  <a:pt x="33034" y="2715"/>
                </a:cubicBezTo>
                <a:cubicBezTo>
                  <a:pt x="33048" y="2701"/>
                  <a:pt x="33668" y="2360"/>
                  <a:pt x="34540" y="2360"/>
                </a:cubicBezTo>
                <a:cubicBezTo>
                  <a:pt x="35234" y="2360"/>
                  <a:pt x="36086" y="2575"/>
                  <a:pt x="36918" y="3341"/>
                </a:cubicBezTo>
                <a:cubicBezTo>
                  <a:pt x="38823" y="5095"/>
                  <a:pt x="38397" y="6900"/>
                  <a:pt x="38397" y="6950"/>
                </a:cubicBezTo>
                <a:cubicBezTo>
                  <a:pt x="38397" y="6950"/>
                  <a:pt x="38222" y="8253"/>
                  <a:pt x="37169" y="8855"/>
                </a:cubicBezTo>
                <a:cubicBezTo>
                  <a:pt x="36815" y="9060"/>
                  <a:pt x="36410" y="9162"/>
                  <a:pt x="35952" y="9162"/>
                </a:cubicBezTo>
                <a:cubicBezTo>
                  <a:pt x="35405" y="9162"/>
                  <a:pt x="34783" y="9016"/>
                  <a:pt x="34086" y="8730"/>
                </a:cubicBezTo>
                <a:cubicBezTo>
                  <a:pt x="32983" y="8278"/>
                  <a:pt x="32432" y="7577"/>
                  <a:pt x="32532" y="6725"/>
                </a:cubicBezTo>
                <a:cubicBezTo>
                  <a:pt x="32633" y="5872"/>
                  <a:pt x="33435" y="5045"/>
                  <a:pt x="34262" y="4945"/>
                </a:cubicBezTo>
                <a:cubicBezTo>
                  <a:pt x="34322" y="4938"/>
                  <a:pt x="34381" y="4934"/>
                  <a:pt x="34439" y="4934"/>
                </a:cubicBezTo>
                <a:cubicBezTo>
                  <a:pt x="34957" y="4934"/>
                  <a:pt x="35367" y="5236"/>
                  <a:pt x="35615" y="5822"/>
                </a:cubicBezTo>
                <a:cubicBezTo>
                  <a:pt x="35615" y="5872"/>
                  <a:pt x="35665" y="5872"/>
                  <a:pt x="35715" y="5872"/>
                </a:cubicBezTo>
                <a:cubicBezTo>
                  <a:pt x="35765" y="5847"/>
                  <a:pt x="35791" y="5797"/>
                  <a:pt x="35765" y="5747"/>
                </a:cubicBezTo>
                <a:cubicBezTo>
                  <a:pt x="35497" y="5120"/>
                  <a:pt x="35029" y="4754"/>
                  <a:pt x="34450" y="4754"/>
                </a:cubicBezTo>
                <a:cubicBezTo>
                  <a:pt x="34380" y="4754"/>
                  <a:pt x="34309" y="4759"/>
                  <a:pt x="34237" y="4770"/>
                </a:cubicBezTo>
                <a:cubicBezTo>
                  <a:pt x="33334" y="4895"/>
                  <a:pt x="32482" y="5772"/>
                  <a:pt x="32357" y="6700"/>
                </a:cubicBezTo>
                <a:cubicBezTo>
                  <a:pt x="32282" y="7251"/>
                  <a:pt x="32407" y="8253"/>
                  <a:pt x="34011" y="8905"/>
                </a:cubicBezTo>
                <a:cubicBezTo>
                  <a:pt x="34716" y="9198"/>
                  <a:pt x="35357" y="9342"/>
                  <a:pt x="35927" y="9342"/>
                </a:cubicBezTo>
                <a:cubicBezTo>
                  <a:pt x="36432" y="9342"/>
                  <a:pt x="36881" y="9229"/>
                  <a:pt x="37269" y="9005"/>
                </a:cubicBezTo>
                <a:cubicBezTo>
                  <a:pt x="38247" y="8454"/>
                  <a:pt x="38522" y="7301"/>
                  <a:pt x="38572" y="7025"/>
                </a:cubicBezTo>
                <a:cubicBezTo>
                  <a:pt x="38572" y="7025"/>
                  <a:pt x="38584" y="7036"/>
                  <a:pt x="38591" y="7036"/>
                </a:cubicBezTo>
                <a:cubicBezTo>
                  <a:pt x="38595" y="7036"/>
                  <a:pt x="38598" y="7034"/>
                  <a:pt x="38598" y="7025"/>
                </a:cubicBezTo>
                <a:cubicBezTo>
                  <a:pt x="38600" y="7025"/>
                  <a:pt x="38624" y="7024"/>
                  <a:pt x="38665" y="7024"/>
                </a:cubicBezTo>
                <a:cubicBezTo>
                  <a:pt x="39039" y="7024"/>
                  <a:pt x="40846" y="7166"/>
                  <a:pt x="41455" y="10008"/>
                </a:cubicBezTo>
                <a:cubicBezTo>
                  <a:pt x="41455" y="10033"/>
                  <a:pt x="41455" y="10058"/>
                  <a:pt x="41480" y="10058"/>
                </a:cubicBezTo>
                <a:cubicBezTo>
                  <a:pt x="41492" y="10070"/>
                  <a:pt x="41511" y="10077"/>
                  <a:pt x="41530" y="10077"/>
                </a:cubicBezTo>
                <a:cubicBezTo>
                  <a:pt x="41549" y="10077"/>
                  <a:pt x="41567" y="10070"/>
                  <a:pt x="41580" y="10058"/>
                </a:cubicBezTo>
                <a:cubicBezTo>
                  <a:pt x="41580" y="10058"/>
                  <a:pt x="42002" y="9861"/>
                  <a:pt x="42653" y="9861"/>
                </a:cubicBezTo>
                <a:cubicBezTo>
                  <a:pt x="43396" y="9861"/>
                  <a:pt x="44436" y="10117"/>
                  <a:pt x="45490" y="11211"/>
                </a:cubicBezTo>
                <a:cubicBezTo>
                  <a:pt x="46617" y="12362"/>
                  <a:pt x="47552" y="12891"/>
                  <a:pt x="48459" y="12891"/>
                </a:cubicBezTo>
                <a:cubicBezTo>
                  <a:pt x="48480" y="12891"/>
                  <a:pt x="48501" y="12891"/>
                  <a:pt x="48522" y="12890"/>
                </a:cubicBezTo>
                <a:cubicBezTo>
                  <a:pt x="49425" y="12840"/>
                  <a:pt x="50302" y="12289"/>
                  <a:pt x="51279" y="11161"/>
                </a:cubicBezTo>
                <a:lnTo>
                  <a:pt x="51279" y="11161"/>
                </a:lnTo>
                <a:cubicBezTo>
                  <a:pt x="51304" y="11662"/>
                  <a:pt x="51229" y="13015"/>
                  <a:pt x="50152" y="13943"/>
                </a:cubicBezTo>
                <a:cubicBezTo>
                  <a:pt x="49371" y="14613"/>
                  <a:pt x="48211" y="14946"/>
                  <a:pt x="46714" y="14946"/>
                </a:cubicBezTo>
                <a:cubicBezTo>
                  <a:pt x="45135" y="14946"/>
                  <a:pt x="43181" y="14576"/>
                  <a:pt x="40903" y="13842"/>
                </a:cubicBezTo>
                <a:cubicBezTo>
                  <a:pt x="40889" y="13835"/>
                  <a:pt x="40876" y="13832"/>
                  <a:pt x="40865" y="13832"/>
                </a:cubicBezTo>
                <a:cubicBezTo>
                  <a:pt x="40839" y="13832"/>
                  <a:pt x="40821" y="13850"/>
                  <a:pt x="40803" y="13867"/>
                </a:cubicBezTo>
                <a:cubicBezTo>
                  <a:pt x="40765" y="13905"/>
                  <a:pt x="38248" y="16835"/>
                  <a:pt x="34907" y="16835"/>
                </a:cubicBezTo>
                <a:cubicBezTo>
                  <a:pt x="33816" y="16835"/>
                  <a:pt x="32638" y="16523"/>
                  <a:pt x="31430" y="15697"/>
                </a:cubicBezTo>
                <a:cubicBezTo>
                  <a:pt x="30678" y="15196"/>
                  <a:pt x="30252" y="14394"/>
                  <a:pt x="30277" y="13542"/>
                </a:cubicBezTo>
                <a:cubicBezTo>
                  <a:pt x="30302" y="12815"/>
                  <a:pt x="30628" y="12263"/>
                  <a:pt x="31279" y="11938"/>
                </a:cubicBezTo>
                <a:cubicBezTo>
                  <a:pt x="31817" y="11676"/>
                  <a:pt x="32362" y="11543"/>
                  <a:pt x="32873" y="11543"/>
                </a:cubicBezTo>
                <a:cubicBezTo>
                  <a:pt x="33291" y="11543"/>
                  <a:pt x="33686" y="11632"/>
                  <a:pt x="34036" y="11812"/>
                </a:cubicBezTo>
                <a:cubicBezTo>
                  <a:pt x="34638" y="12138"/>
                  <a:pt x="35039" y="12740"/>
                  <a:pt x="35139" y="13517"/>
                </a:cubicBezTo>
                <a:cubicBezTo>
                  <a:pt x="35189" y="14068"/>
                  <a:pt x="34938" y="14394"/>
                  <a:pt x="34688" y="14544"/>
                </a:cubicBezTo>
                <a:cubicBezTo>
                  <a:pt x="34443" y="14721"/>
                  <a:pt x="34118" y="14809"/>
                  <a:pt x="33784" y="14809"/>
                </a:cubicBezTo>
                <a:cubicBezTo>
                  <a:pt x="33501" y="14809"/>
                  <a:pt x="33211" y="14746"/>
                  <a:pt x="32958" y="14619"/>
                </a:cubicBezTo>
                <a:cubicBezTo>
                  <a:pt x="32507" y="14394"/>
                  <a:pt x="32257" y="13993"/>
                  <a:pt x="32257" y="13492"/>
                </a:cubicBezTo>
                <a:cubicBezTo>
                  <a:pt x="32257" y="13441"/>
                  <a:pt x="32232" y="13416"/>
                  <a:pt x="32181" y="13416"/>
                </a:cubicBezTo>
                <a:cubicBezTo>
                  <a:pt x="32131" y="13416"/>
                  <a:pt x="32081" y="13441"/>
                  <a:pt x="32081" y="13492"/>
                </a:cubicBezTo>
                <a:cubicBezTo>
                  <a:pt x="32081" y="14043"/>
                  <a:pt x="32357" y="14519"/>
                  <a:pt x="32883" y="14770"/>
                </a:cubicBezTo>
                <a:cubicBezTo>
                  <a:pt x="33145" y="14918"/>
                  <a:pt x="33458" y="14988"/>
                  <a:pt x="33769" y="14988"/>
                </a:cubicBezTo>
                <a:cubicBezTo>
                  <a:pt x="34143" y="14988"/>
                  <a:pt x="34514" y="14886"/>
                  <a:pt x="34788" y="14695"/>
                </a:cubicBezTo>
                <a:cubicBezTo>
                  <a:pt x="35189" y="14419"/>
                  <a:pt x="35364" y="13993"/>
                  <a:pt x="35314" y="13492"/>
                </a:cubicBezTo>
                <a:cubicBezTo>
                  <a:pt x="35214" y="12664"/>
                  <a:pt x="34788" y="12013"/>
                  <a:pt x="34111" y="11662"/>
                </a:cubicBezTo>
                <a:cubicBezTo>
                  <a:pt x="33746" y="11457"/>
                  <a:pt x="33324" y="11355"/>
                  <a:pt x="32876" y="11355"/>
                </a:cubicBezTo>
                <a:cubicBezTo>
                  <a:pt x="32339" y="11355"/>
                  <a:pt x="31764" y="11501"/>
                  <a:pt x="31204" y="11787"/>
                </a:cubicBezTo>
                <a:cubicBezTo>
                  <a:pt x="30477" y="12138"/>
                  <a:pt x="30126" y="12740"/>
                  <a:pt x="30101" y="13542"/>
                </a:cubicBezTo>
                <a:cubicBezTo>
                  <a:pt x="30076" y="14093"/>
                  <a:pt x="30252" y="14619"/>
                  <a:pt x="30552" y="15096"/>
                </a:cubicBezTo>
                <a:cubicBezTo>
                  <a:pt x="30528" y="15120"/>
                  <a:pt x="28074" y="17427"/>
                  <a:pt x="25545" y="17427"/>
                </a:cubicBezTo>
                <a:cubicBezTo>
                  <a:pt x="25518" y="17427"/>
                  <a:pt x="25492" y="17427"/>
                  <a:pt x="25465" y="17426"/>
                </a:cubicBezTo>
                <a:cubicBezTo>
                  <a:pt x="23059" y="17376"/>
                  <a:pt x="21254" y="15346"/>
                  <a:pt x="21054" y="15096"/>
                </a:cubicBezTo>
                <a:cubicBezTo>
                  <a:pt x="21079" y="14820"/>
                  <a:pt x="21104" y="12915"/>
                  <a:pt x="19099" y="12464"/>
                </a:cubicBezTo>
                <a:cubicBezTo>
                  <a:pt x="18861" y="12412"/>
                  <a:pt x="18628" y="12386"/>
                  <a:pt x="18404" y="12386"/>
                </a:cubicBezTo>
                <a:cubicBezTo>
                  <a:pt x="17663" y="12386"/>
                  <a:pt x="17022" y="12665"/>
                  <a:pt x="16617" y="13166"/>
                </a:cubicBezTo>
                <a:cubicBezTo>
                  <a:pt x="16166" y="13742"/>
                  <a:pt x="16091" y="14494"/>
                  <a:pt x="16442" y="15171"/>
                </a:cubicBezTo>
                <a:cubicBezTo>
                  <a:pt x="16784" y="15855"/>
                  <a:pt x="17352" y="16087"/>
                  <a:pt x="17848" y="16087"/>
                </a:cubicBezTo>
                <a:cubicBezTo>
                  <a:pt x="17970" y="16087"/>
                  <a:pt x="18088" y="16073"/>
                  <a:pt x="18196" y="16048"/>
                </a:cubicBezTo>
                <a:cubicBezTo>
                  <a:pt x="18773" y="15898"/>
                  <a:pt x="19174" y="15446"/>
                  <a:pt x="19174" y="14895"/>
                </a:cubicBezTo>
                <a:cubicBezTo>
                  <a:pt x="19174" y="14845"/>
                  <a:pt x="19149" y="14820"/>
                  <a:pt x="19099" y="14820"/>
                </a:cubicBezTo>
                <a:cubicBezTo>
                  <a:pt x="19049" y="14820"/>
                  <a:pt x="18998" y="14845"/>
                  <a:pt x="18998" y="14895"/>
                </a:cubicBezTo>
                <a:cubicBezTo>
                  <a:pt x="18998" y="15371"/>
                  <a:pt x="18673" y="15747"/>
                  <a:pt x="18146" y="15872"/>
                </a:cubicBezTo>
                <a:cubicBezTo>
                  <a:pt x="18050" y="15898"/>
                  <a:pt x="17944" y="15912"/>
                  <a:pt x="17833" y="15912"/>
                </a:cubicBezTo>
                <a:cubicBezTo>
                  <a:pt x="17399" y="15912"/>
                  <a:pt x="16892" y="15695"/>
                  <a:pt x="16592" y="15096"/>
                </a:cubicBezTo>
                <a:cubicBezTo>
                  <a:pt x="16292" y="14469"/>
                  <a:pt x="16342" y="13792"/>
                  <a:pt x="16743" y="13291"/>
                </a:cubicBezTo>
                <a:cubicBezTo>
                  <a:pt x="17106" y="12813"/>
                  <a:pt x="17703" y="12568"/>
                  <a:pt x="18400" y="12568"/>
                </a:cubicBezTo>
                <a:cubicBezTo>
                  <a:pt x="18616" y="12568"/>
                  <a:pt x="18842" y="12592"/>
                  <a:pt x="19074" y="12639"/>
                </a:cubicBezTo>
                <a:cubicBezTo>
                  <a:pt x="20978" y="13065"/>
                  <a:pt x="20903" y="14870"/>
                  <a:pt x="20878" y="15096"/>
                </a:cubicBezTo>
                <a:cubicBezTo>
                  <a:pt x="19676" y="16715"/>
                  <a:pt x="17848" y="17534"/>
                  <a:pt x="15500" y="17534"/>
                </a:cubicBezTo>
                <a:cubicBezTo>
                  <a:pt x="14177" y="17534"/>
                  <a:pt x="12689" y="17274"/>
                  <a:pt x="11054" y="16750"/>
                </a:cubicBezTo>
                <a:cubicBezTo>
                  <a:pt x="9926" y="16399"/>
                  <a:pt x="8923" y="15572"/>
                  <a:pt x="7946" y="14745"/>
                </a:cubicBezTo>
                <a:cubicBezTo>
                  <a:pt x="6617" y="13642"/>
                  <a:pt x="5239" y="12489"/>
                  <a:pt x="3485" y="12489"/>
                </a:cubicBezTo>
                <a:lnTo>
                  <a:pt x="3460" y="12489"/>
                </a:lnTo>
                <a:cubicBezTo>
                  <a:pt x="2783" y="12514"/>
                  <a:pt x="2307" y="12715"/>
                  <a:pt x="2081" y="13141"/>
                </a:cubicBezTo>
                <a:cubicBezTo>
                  <a:pt x="1530" y="14143"/>
                  <a:pt x="2407" y="15948"/>
                  <a:pt x="2758" y="16574"/>
                </a:cubicBezTo>
                <a:cubicBezTo>
                  <a:pt x="753" y="15672"/>
                  <a:pt x="226" y="13792"/>
                  <a:pt x="176" y="13642"/>
                </a:cubicBezTo>
                <a:cubicBezTo>
                  <a:pt x="176" y="12138"/>
                  <a:pt x="627" y="11035"/>
                  <a:pt x="1555" y="10384"/>
                </a:cubicBezTo>
                <a:cubicBezTo>
                  <a:pt x="2351" y="9819"/>
                  <a:pt x="3397" y="9634"/>
                  <a:pt x="4428" y="9634"/>
                </a:cubicBezTo>
                <a:cubicBezTo>
                  <a:pt x="6186" y="9634"/>
                  <a:pt x="7899" y="10173"/>
                  <a:pt x="8247" y="10283"/>
                </a:cubicBezTo>
                <a:cubicBezTo>
                  <a:pt x="8221" y="10434"/>
                  <a:pt x="8247" y="10810"/>
                  <a:pt x="8522" y="11186"/>
                </a:cubicBezTo>
                <a:cubicBezTo>
                  <a:pt x="8848" y="11612"/>
                  <a:pt x="9399" y="11862"/>
                  <a:pt x="10201" y="11938"/>
                </a:cubicBezTo>
                <a:cubicBezTo>
                  <a:pt x="10302" y="11963"/>
                  <a:pt x="10402" y="11963"/>
                  <a:pt x="10477" y="11963"/>
                </a:cubicBezTo>
                <a:cubicBezTo>
                  <a:pt x="11079" y="11963"/>
                  <a:pt x="11329" y="11737"/>
                  <a:pt x="11455" y="11512"/>
                </a:cubicBezTo>
                <a:cubicBezTo>
                  <a:pt x="11680" y="11136"/>
                  <a:pt x="11530" y="10609"/>
                  <a:pt x="11279" y="10283"/>
                </a:cubicBezTo>
                <a:cubicBezTo>
                  <a:pt x="11071" y="10034"/>
                  <a:pt x="10812" y="9888"/>
                  <a:pt x="10573" y="9888"/>
                </a:cubicBezTo>
                <a:cubicBezTo>
                  <a:pt x="10523" y="9888"/>
                  <a:pt x="10474" y="9895"/>
                  <a:pt x="10427" y="9908"/>
                </a:cubicBezTo>
                <a:cubicBezTo>
                  <a:pt x="9926" y="10033"/>
                  <a:pt x="9750" y="10283"/>
                  <a:pt x="9700" y="10459"/>
                </a:cubicBezTo>
                <a:cubicBezTo>
                  <a:pt x="9625" y="10760"/>
                  <a:pt x="9750" y="11060"/>
                  <a:pt x="9901" y="11211"/>
                </a:cubicBezTo>
                <a:cubicBezTo>
                  <a:pt x="9926" y="11236"/>
                  <a:pt x="9951" y="11248"/>
                  <a:pt x="9973" y="11248"/>
                </a:cubicBezTo>
                <a:cubicBezTo>
                  <a:pt x="9995" y="11248"/>
                  <a:pt x="10013" y="11236"/>
                  <a:pt x="10026" y="11211"/>
                </a:cubicBezTo>
                <a:cubicBezTo>
                  <a:pt x="10076" y="11186"/>
                  <a:pt x="10076" y="11136"/>
                  <a:pt x="10026" y="11085"/>
                </a:cubicBezTo>
                <a:cubicBezTo>
                  <a:pt x="9926" y="10985"/>
                  <a:pt x="9800" y="10760"/>
                  <a:pt x="9876" y="10509"/>
                </a:cubicBezTo>
                <a:cubicBezTo>
                  <a:pt x="9926" y="10309"/>
                  <a:pt x="10126" y="10158"/>
                  <a:pt x="10452" y="10083"/>
                </a:cubicBezTo>
                <a:cubicBezTo>
                  <a:pt x="10495" y="10069"/>
                  <a:pt x="10540" y="10061"/>
                  <a:pt x="10584" y="10061"/>
                </a:cubicBezTo>
                <a:cubicBezTo>
                  <a:pt x="10772" y="10061"/>
                  <a:pt x="10967" y="10186"/>
                  <a:pt x="11129" y="10409"/>
                </a:cubicBezTo>
                <a:cubicBezTo>
                  <a:pt x="11354" y="10684"/>
                  <a:pt x="11480" y="11111"/>
                  <a:pt x="11304" y="11436"/>
                </a:cubicBezTo>
                <a:cubicBezTo>
                  <a:pt x="11183" y="11659"/>
                  <a:pt x="10914" y="11784"/>
                  <a:pt x="10511" y="11784"/>
                </a:cubicBezTo>
                <a:cubicBezTo>
                  <a:pt x="10415" y="11784"/>
                  <a:pt x="10312" y="11777"/>
                  <a:pt x="10201" y="11762"/>
                </a:cubicBezTo>
                <a:cubicBezTo>
                  <a:pt x="9475" y="11687"/>
                  <a:pt x="8948" y="11461"/>
                  <a:pt x="8673" y="11060"/>
                </a:cubicBezTo>
                <a:cubicBezTo>
                  <a:pt x="8397" y="10735"/>
                  <a:pt x="8422" y="10359"/>
                  <a:pt x="8422" y="10258"/>
                </a:cubicBezTo>
                <a:cubicBezTo>
                  <a:pt x="9329" y="9137"/>
                  <a:pt x="10471" y="8858"/>
                  <a:pt x="11385" y="8858"/>
                </a:cubicBezTo>
                <a:cubicBezTo>
                  <a:pt x="12289" y="8858"/>
                  <a:pt x="12971" y="9131"/>
                  <a:pt x="12983" y="9131"/>
                </a:cubicBezTo>
                <a:cubicBezTo>
                  <a:pt x="12996" y="9143"/>
                  <a:pt x="13008" y="9149"/>
                  <a:pt x="13021" y="9149"/>
                </a:cubicBezTo>
                <a:cubicBezTo>
                  <a:pt x="13034" y="9149"/>
                  <a:pt x="13046" y="9143"/>
                  <a:pt x="13059" y="9131"/>
                </a:cubicBezTo>
                <a:cubicBezTo>
                  <a:pt x="13059" y="9131"/>
                  <a:pt x="13084" y="9106"/>
                  <a:pt x="13084" y="9080"/>
                </a:cubicBezTo>
                <a:cubicBezTo>
                  <a:pt x="13535" y="7727"/>
                  <a:pt x="15039" y="7025"/>
                  <a:pt x="15039" y="7025"/>
                </a:cubicBezTo>
                <a:cubicBezTo>
                  <a:pt x="15670" y="6729"/>
                  <a:pt x="16294" y="6620"/>
                  <a:pt x="16869" y="6620"/>
                </a:cubicBezTo>
                <a:cubicBezTo>
                  <a:pt x="18485" y="6620"/>
                  <a:pt x="19725" y="7483"/>
                  <a:pt x="19725" y="7502"/>
                </a:cubicBezTo>
                <a:cubicBezTo>
                  <a:pt x="19740" y="7509"/>
                  <a:pt x="19755" y="7512"/>
                  <a:pt x="19769" y="7512"/>
                </a:cubicBezTo>
                <a:cubicBezTo>
                  <a:pt x="19803" y="7512"/>
                  <a:pt x="19833" y="7494"/>
                  <a:pt x="19851" y="7476"/>
                </a:cubicBezTo>
                <a:cubicBezTo>
                  <a:pt x="19901" y="7426"/>
                  <a:pt x="19876" y="7376"/>
                  <a:pt x="19851" y="7351"/>
                </a:cubicBezTo>
                <a:cubicBezTo>
                  <a:pt x="19832" y="7333"/>
                  <a:pt x="18558" y="6437"/>
                  <a:pt x="16891" y="6437"/>
                </a:cubicBezTo>
                <a:cubicBezTo>
                  <a:pt x="16287" y="6437"/>
                  <a:pt x="15630" y="6555"/>
                  <a:pt x="14963" y="6875"/>
                </a:cubicBezTo>
                <a:cubicBezTo>
                  <a:pt x="14913" y="6900"/>
                  <a:pt x="13460" y="7577"/>
                  <a:pt x="12958" y="8930"/>
                </a:cubicBezTo>
                <a:cubicBezTo>
                  <a:pt x="12737" y="8853"/>
                  <a:pt x="12134" y="8672"/>
                  <a:pt x="11384" y="8672"/>
                </a:cubicBezTo>
                <a:cubicBezTo>
                  <a:pt x="10434" y="8672"/>
                  <a:pt x="9248" y="8960"/>
                  <a:pt x="8297" y="10108"/>
                </a:cubicBezTo>
                <a:cubicBezTo>
                  <a:pt x="7950" y="9998"/>
                  <a:pt x="6229" y="9443"/>
                  <a:pt x="4438" y="9443"/>
                </a:cubicBezTo>
                <a:cubicBezTo>
                  <a:pt x="3378" y="9443"/>
                  <a:pt x="2293" y="9637"/>
                  <a:pt x="1454" y="10233"/>
                </a:cubicBezTo>
                <a:cubicBezTo>
                  <a:pt x="477" y="10935"/>
                  <a:pt x="1" y="12088"/>
                  <a:pt x="1" y="13642"/>
                </a:cubicBezTo>
                <a:cubicBezTo>
                  <a:pt x="1" y="13667"/>
                  <a:pt x="1" y="13667"/>
                  <a:pt x="1" y="13667"/>
                </a:cubicBezTo>
                <a:cubicBezTo>
                  <a:pt x="1" y="13692"/>
                  <a:pt x="577" y="15923"/>
                  <a:pt x="2933" y="16850"/>
                </a:cubicBezTo>
                <a:cubicBezTo>
                  <a:pt x="2941" y="16857"/>
                  <a:pt x="2950" y="16860"/>
                  <a:pt x="2960" y="16860"/>
                </a:cubicBezTo>
                <a:cubicBezTo>
                  <a:pt x="2985" y="16860"/>
                  <a:pt x="3016" y="16843"/>
                  <a:pt x="3033" y="16825"/>
                </a:cubicBezTo>
                <a:cubicBezTo>
                  <a:pt x="3059" y="16800"/>
                  <a:pt x="3059" y="16750"/>
                  <a:pt x="3033" y="16725"/>
                </a:cubicBezTo>
                <a:cubicBezTo>
                  <a:pt x="3008" y="16700"/>
                  <a:pt x="1605" y="14344"/>
                  <a:pt x="2231" y="13241"/>
                </a:cubicBezTo>
                <a:cubicBezTo>
                  <a:pt x="2432" y="12865"/>
                  <a:pt x="2833" y="12690"/>
                  <a:pt x="3460" y="12690"/>
                </a:cubicBezTo>
                <a:lnTo>
                  <a:pt x="3485" y="12690"/>
                </a:lnTo>
                <a:cubicBezTo>
                  <a:pt x="5164" y="12690"/>
                  <a:pt x="6517" y="13792"/>
                  <a:pt x="7820" y="14895"/>
                </a:cubicBezTo>
                <a:cubicBezTo>
                  <a:pt x="8823" y="15722"/>
                  <a:pt x="9825" y="16574"/>
                  <a:pt x="11003" y="16925"/>
                </a:cubicBezTo>
                <a:cubicBezTo>
                  <a:pt x="12658" y="17451"/>
                  <a:pt x="14161" y="17727"/>
                  <a:pt x="15515" y="17727"/>
                </a:cubicBezTo>
                <a:cubicBezTo>
                  <a:pt x="17871" y="17727"/>
                  <a:pt x="19725" y="16900"/>
                  <a:pt x="20953" y="15271"/>
                </a:cubicBezTo>
                <a:cubicBezTo>
                  <a:pt x="21329" y="15697"/>
                  <a:pt x="23109" y="17577"/>
                  <a:pt x="25465" y="17602"/>
                </a:cubicBezTo>
                <a:lnTo>
                  <a:pt x="25515" y="17602"/>
                </a:lnTo>
                <a:cubicBezTo>
                  <a:pt x="28121" y="17602"/>
                  <a:pt x="30603" y="15296"/>
                  <a:pt x="30653" y="15221"/>
                </a:cubicBezTo>
                <a:cubicBezTo>
                  <a:pt x="30853" y="15471"/>
                  <a:pt x="31079" y="15672"/>
                  <a:pt x="31329" y="15847"/>
                </a:cubicBezTo>
                <a:cubicBezTo>
                  <a:pt x="32582" y="16700"/>
                  <a:pt x="33785" y="17025"/>
                  <a:pt x="34913" y="17025"/>
                </a:cubicBezTo>
                <a:cubicBezTo>
                  <a:pt x="38096" y="17025"/>
                  <a:pt x="40552" y="14419"/>
                  <a:pt x="40903" y="14018"/>
                </a:cubicBezTo>
                <a:cubicBezTo>
                  <a:pt x="43211" y="14757"/>
                  <a:pt x="45162" y="15127"/>
                  <a:pt x="46740" y="15127"/>
                </a:cubicBezTo>
                <a:cubicBezTo>
                  <a:pt x="48264" y="15127"/>
                  <a:pt x="49439" y="14782"/>
                  <a:pt x="50252" y="14093"/>
                </a:cubicBezTo>
                <a:cubicBezTo>
                  <a:pt x="51705" y="12840"/>
                  <a:pt x="51430" y="10935"/>
                  <a:pt x="51430" y="10910"/>
                </a:cubicBezTo>
                <a:cubicBezTo>
                  <a:pt x="51430" y="10885"/>
                  <a:pt x="51405" y="10860"/>
                  <a:pt x="51380" y="10835"/>
                </a:cubicBezTo>
                <a:cubicBezTo>
                  <a:pt x="51329" y="10835"/>
                  <a:pt x="51304" y="10835"/>
                  <a:pt x="51279" y="10860"/>
                </a:cubicBezTo>
                <a:cubicBezTo>
                  <a:pt x="50277" y="12088"/>
                  <a:pt x="49400" y="12664"/>
                  <a:pt x="48522" y="12690"/>
                </a:cubicBezTo>
                <a:cubicBezTo>
                  <a:pt x="48484" y="12692"/>
                  <a:pt x="48446" y="12693"/>
                  <a:pt x="48408" y="12693"/>
                </a:cubicBezTo>
                <a:cubicBezTo>
                  <a:pt x="47564" y="12693"/>
                  <a:pt x="46670" y="12164"/>
                  <a:pt x="45615" y="11085"/>
                </a:cubicBezTo>
                <a:cubicBezTo>
                  <a:pt x="44525" y="9950"/>
                  <a:pt x="43444" y="9683"/>
                  <a:pt x="42665" y="9683"/>
                </a:cubicBezTo>
                <a:cubicBezTo>
                  <a:pt x="42155" y="9683"/>
                  <a:pt x="41774" y="9798"/>
                  <a:pt x="41605" y="9857"/>
                </a:cubicBezTo>
                <a:cubicBezTo>
                  <a:pt x="40915" y="6874"/>
                  <a:pt x="38890" y="6850"/>
                  <a:pt x="38610" y="6850"/>
                </a:cubicBezTo>
                <a:cubicBezTo>
                  <a:pt x="38605" y="6850"/>
                  <a:pt x="38601" y="6850"/>
                  <a:pt x="38598" y="6850"/>
                </a:cubicBezTo>
                <a:cubicBezTo>
                  <a:pt x="38673" y="6424"/>
                  <a:pt x="38748" y="4770"/>
                  <a:pt x="37044" y="3216"/>
                </a:cubicBezTo>
                <a:cubicBezTo>
                  <a:pt x="36171" y="2404"/>
                  <a:pt x="35282" y="2178"/>
                  <a:pt x="34555" y="2178"/>
                </a:cubicBezTo>
                <a:cubicBezTo>
                  <a:pt x="33779" y="2178"/>
                  <a:pt x="33190" y="2436"/>
                  <a:pt x="33009" y="2514"/>
                </a:cubicBezTo>
                <a:cubicBezTo>
                  <a:pt x="32614" y="2198"/>
                  <a:pt x="29668" y="1"/>
                  <a:pt x="26194" y="1"/>
                </a:cubicBezTo>
                <a:close/>
              </a:path>
            </a:pathLst>
          </a:cu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22"/>
          <p:cNvSpPr/>
          <p:nvPr/>
        </p:nvSpPr>
        <p:spPr>
          <a:xfrm rot="134242">
            <a:off x="7777499" y="522927"/>
            <a:ext cx="2390640" cy="819747"/>
          </a:xfrm>
          <a:custGeom>
            <a:rect b="b" l="l" r="r" t="t"/>
            <a:pathLst>
              <a:path extrusionOk="0" h="17728" w="51706">
                <a:moveTo>
                  <a:pt x="26194" y="1"/>
                </a:moveTo>
                <a:cubicBezTo>
                  <a:pt x="25258" y="1"/>
                  <a:pt x="24283" y="160"/>
                  <a:pt x="23309" y="559"/>
                </a:cubicBezTo>
                <a:cubicBezTo>
                  <a:pt x="21229" y="1411"/>
                  <a:pt x="19926" y="2890"/>
                  <a:pt x="19600" y="4745"/>
                </a:cubicBezTo>
                <a:cubicBezTo>
                  <a:pt x="19349" y="6298"/>
                  <a:pt x="19876" y="8003"/>
                  <a:pt x="20903" y="8880"/>
                </a:cubicBezTo>
                <a:cubicBezTo>
                  <a:pt x="21630" y="9532"/>
                  <a:pt x="22983" y="10033"/>
                  <a:pt x="24287" y="10033"/>
                </a:cubicBezTo>
                <a:cubicBezTo>
                  <a:pt x="24638" y="10033"/>
                  <a:pt x="25014" y="9983"/>
                  <a:pt x="25339" y="9908"/>
                </a:cubicBezTo>
                <a:cubicBezTo>
                  <a:pt x="26542" y="9607"/>
                  <a:pt x="27445" y="8805"/>
                  <a:pt x="27946" y="7577"/>
                </a:cubicBezTo>
                <a:cubicBezTo>
                  <a:pt x="28397" y="6424"/>
                  <a:pt x="28272" y="5296"/>
                  <a:pt x="27595" y="4469"/>
                </a:cubicBezTo>
                <a:cubicBezTo>
                  <a:pt x="27103" y="3870"/>
                  <a:pt x="26374" y="3509"/>
                  <a:pt x="25657" y="3509"/>
                </a:cubicBezTo>
                <a:cubicBezTo>
                  <a:pt x="25534" y="3509"/>
                  <a:pt x="25411" y="3519"/>
                  <a:pt x="25289" y="3542"/>
                </a:cubicBezTo>
                <a:cubicBezTo>
                  <a:pt x="24587" y="3667"/>
                  <a:pt x="24061" y="4168"/>
                  <a:pt x="23785" y="4945"/>
                </a:cubicBezTo>
                <a:cubicBezTo>
                  <a:pt x="23785" y="4970"/>
                  <a:pt x="23811" y="5020"/>
                  <a:pt x="23861" y="5045"/>
                </a:cubicBezTo>
                <a:cubicBezTo>
                  <a:pt x="23874" y="5052"/>
                  <a:pt x="23887" y="5055"/>
                  <a:pt x="23900" y="5055"/>
                </a:cubicBezTo>
                <a:cubicBezTo>
                  <a:pt x="23934" y="5055"/>
                  <a:pt x="23961" y="5032"/>
                  <a:pt x="23961" y="4995"/>
                </a:cubicBezTo>
                <a:cubicBezTo>
                  <a:pt x="24186" y="4293"/>
                  <a:pt x="24688" y="3842"/>
                  <a:pt x="25314" y="3717"/>
                </a:cubicBezTo>
                <a:cubicBezTo>
                  <a:pt x="25424" y="3699"/>
                  <a:pt x="25535" y="3691"/>
                  <a:pt x="25645" y="3691"/>
                </a:cubicBezTo>
                <a:cubicBezTo>
                  <a:pt x="26319" y="3691"/>
                  <a:pt x="26996" y="4013"/>
                  <a:pt x="27470" y="4594"/>
                </a:cubicBezTo>
                <a:cubicBezTo>
                  <a:pt x="27846" y="5045"/>
                  <a:pt x="28372" y="6023"/>
                  <a:pt x="27770" y="7502"/>
                </a:cubicBezTo>
                <a:cubicBezTo>
                  <a:pt x="27294" y="8705"/>
                  <a:pt x="26467" y="9456"/>
                  <a:pt x="25289" y="9732"/>
                </a:cubicBezTo>
                <a:cubicBezTo>
                  <a:pt x="24948" y="9819"/>
                  <a:pt x="24600" y="9857"/>
                  <a:pt x="24257" y="9857"/>
                </a:cubicBezTo>
                <a:cubicBezTo>
                  <a:pt x="22911" y="9857"/>
                  <a:pt x="21628" y="9274"/>
                  <a:pt x="21029" y="8755"/>
                </a:cubicBezTo>
                <a:cubicBezTo>
                  <a:pt x="20227" y="8078"/>
                  <a:pt x="19500" y="6524"/>
                  <a:pt x="19800" y="4770"/>
                </a:cubicBezTo>
                <a:cubicBezTo>
                  <a:pt x="20076" y="2990"/>
                  <a:pt x="21354" y="1562"/>
                  <a:pt x="23384" y="709"/>
                </a:cubicBezTo>
                <a:cubicBezTo>
                  <a:pt x="24326" y="326"/>
                  <a:pt x="25269" y="172"/>
                  <a:pt x="26176" y="172"/>
                </a:cubicBezTo>
                <a:cubicBezTo>
                  <a:pt x="29829" y="172"/>
                  <a:pt x="32893" y="2669"/>
                  <a:pt x="32933" y="2689"/>
                </a:cubicBezTo>
                <a:cubicBezTo>
                  <a:pt x="32958" y="2715"/>
                  <a:pt x="33009" y="2715"/>
                  <a:pt x="33034" y="2715"/>
                </a:cubicBezTo>
                <a:cubicBezTo>
                  <a:pt x="33048" y="2701"/>
                  <a:pt x="33668" y="2360"/>
                  <a:pt x="34540" y="2360"/>
                </a:cubicBezTo>
                <a:cubicBezTo>
                  <a:pt x="35234" y="2360"/>
                  <a:pt x="36086" y="2575"/>
                  <a:pt x="36918" y="3341"/>
                </a:cubicBezTo>
                <a:cubicBezTo>
                  <a:pt x="38823" y="5095"/>
                  <a:pt x="38397" y="6900"/>
                  <a:pt x="38397" y="6950"/>
                </a:cubicBezTo>
                <a:cubicBezTo>
                  <a:pt x="38397" y="6950"/>
                  <a:pt x="38222" y="8253"/>
                  <a:pt x="37169" y="8855"/>
                </a:cubicBezTo>
                <a:cubicBezTo>
                  <a:pt x="36815" y="9060"/>
                  <a:pt x="36410" y="9162"/>
                  <a:pt x="35952" y="9162"/>
                </a:cubicBezTo>
                <a:cubicBezTo>
                  <a:pt x="35405" y="9162"/>
                  <a:pt x="34783" y="9016"/>
                  <a:pt x="34086" y="8730"/>
                </a:cubicBezTo>
                <a:cubicBezTo>
                  <a:pt x="32983" y="8278"/>
                  <a:pt x="32432" y="7577"/>
                  <a:pt x="32532" y="6725"/>
                </a:cubicBezTo>
                <a:cubicBezTo>
                  <a:pt x="32633" y="5872"/>
                  <a:pt x="33435" y="5045"/>
                  <a:pt x="34262" y="4945"/>
                </a:cubicBezTo>
                <a:cubicBezTo>
                  <a:pt x="34322" y="4938"/>
                  <a:pt x="34381" y="4934"/>
                  <a:pt x="34439" y="4934"/>
                </a:cubicBezTo>
                <a:cubicBezTo>
                  <a:pt x="34957" y="4934"/>
                  <a:pt x="35367" y="5236"/>
                  <a:pt x="35615" y="5822"/>
                </a:cubicBezTo>
                <a:cubicBezTo>
                  <a:pt x="35615" y="5872"/>
                  <a:pt x="35665" y="5872"/>
                  <a:pt x="35715" y="5872"/>
                </a:cubicBezTo>
                <a:cubicBezTo>
                  <a:pt x="35765" y="5847"/>
                  <a:pt x="35791" y="5797"/>
                  <a:pt x="35765" y="5747"/>
                </a:cubicBezTo>
                <a:cubicBezTo>
                  <a:pt x="35497" y="5120"/>
                  <a:pt x="35029" y="4754"/>
                  <a:pt x="34450" y="4754"/>
                </a:cubicBezTo>
                <a:cubicBezTo>
                  <a:pt x="34380" y="4754"/>
                  <a:pt x="34309" y="4759"/>
                  <a:pt x="34237" y="4770"/>
                </a:cubicBezTo>
                <a:cubicBezTo>
                  <a:pt x="33334" y="4895"/>
                  <a:pt x="32482" y="5772"/>
                  <a:pt x="32357" y="6700"/>
                </a:cubicBezTo>
                <a:cubicBezTo>
                  <a:pt x="32282" y="7251"/>
                  <a:pt x="32407" y="8253"/>
                  <a:pt x="34011" y="8905"/>
                </a:cubicBezTo>
                <a:cubicBezTo>
                  <a:pt x="34716" y="9198"/>
                  <a:pt x="35357" y="9342"/>
                  <a:pt x="35927" y="9342"/>
                </a:cubicBezTo>
                <a:cubicBezTo>
                  <a:pt x="36432" y="9342"/>
                  <a:pt x="36881" y="9229"/>
                  <a:pt x="37269" y="9005"/>
                </a:cubicBezTo>
                <a:cubicBezTo>
                  <a:pt x="38247" y="8454"/>
                  <a:pt x="38522" y="7301"/>
                  <a:pt x="38572" y="7025"/>
                </a:cubicBezTo>
                <a:cubicBezTo>
                  <a:pt x="38572" y="7025"/>
                  <a:pt x="38584" y="7036"/>
                  <a:pt x="38591" y="7036"/>
                </a:cubicBezTo>
                <a:cubicBezTo>
                  <a:pt x="38595" y="7036"/>
                  <a:pt x="38598" y="7034"/>
                  <a:pt x="38598" y="7025"/>
                </a:cubicBezTo>
                <a:cubicBezTo>
                  <a:pt x="38600" y="7025"/>
                  <a:pt x="38624" y="7024"/>
                  <a:pt x="38665" y="7024"/>
                </a:cubicBezTo>
                <a:cubicBezTo>
                  <a:pt x="39039" y="7024"/>
                  <a:pt x="40846" y="7166"/>
                  <a:pt x="41455" y="10008"/>
                </a:cubicBezTo>
                <a:cubicBezTo>
                  <a:pt x="41455" y="10033"/>
                  <a:pt x="41455" y="10058"/>
                  <a:pt x="41480" y="10058"/>
                </a:cubicBezTo>
                <a:cubicBezTo>
                  <a:pt x="41492" y="10070"/>
                  <a:pt x="41511" y="10077"/>
                  <a:pt x="41530" y="10077"/>
                </a:cubicBezTo>
                <a:cubicBezTo>
                  <a:pt x="41549" y="10077"/>
                  <a:pt x="41567" y="10070"/>
                  <a:pt x="41580" y="10058"/>
                </a:cubicBezTo>
                <a:cubicBezTo>
                  <a:pt x="41580" y="10058"/>
                  <a:pt x="42002" y="9861"/>
                  <a:pt x="42653" y="9861"/>
                </a:cubicBezTo>
                <a:cubicBezTo>
                  <a:pt x="43396" y="9861"/>
                  <a:pt x="44436" y="10117"/>
                  <a:pt x="45490" y="11211"/>
                </a:cubicBezTo>
                <a:cubicBezTo>
                  <a:pt x="46617" y="12362"/>
                  <a:pt x="47552" y="12891"/>
                  <a:pt x="48459" y="12891"/>
                </a:cubicBezTo>
                <a:cubicBezTo>
                  <a:pt x="48480" y="12891"/>
                  <a:pt x="48501" y="12891"/>
                  <a:pt x="48522" y="12890"/>
                </a:cubicBezTo>
                <a:cubicBezTo>
                  <a:pt x="49425" y="12840"/>
                  <a:pt x="50302" y="12289"/>
                  <a:pt x="51279" y="11161"/>
                </a:cubicBezTo>
                <a:lnTo>
                  <a:pt x="51279" y="11161"/>
                </a:lnTo>
                <a:cubicBezTo>
                  <a:pt x="51304" y="11662"/>
                  <a:pt x="51229" y="13015"/>
                  <a:pt x="50152" y="13943"/>
                </a:cubicBezTo>
                <a:cubicBezTo>
                  <a:pt x="49371" y="14613"/>
                  <a:pt x="48211" y="14946"/>
                  <a:pt x="46714" y="14946"/>
                </a:cubicBezTo>
                <a:cubicBezTo>
                  <a:pt x="45135" y="14946"/>
                  <a:pt x="43181" y="14576"/>
                  <a:pt x="40903" y="13842"/>
                </a:cubicBezTo>
                <a:cubicBezTo>
                  <a:pt x="40889" y="13835"/>
                  <a:pt x="40876" y="13832"/>
                  <a:pt x="40865" y="13832"/>
                </a:cubicBezTo>
                <a:cubicBezTo>
                  <a:pt x="40839" y="13832"/>
                  <a:pt x="40821" y="13850"/>
                  <a:pt x="40803" y="13867"/>
                </a:cubicBezTo>
                <a:cubicBezTo>
                  <a:pt x="40765" y="13905"/>
                  <a:pt x="38248" y="16835"/>
                  <a:pt x="34907" y="16835"/>
                </a:cubicBezTo>
                <a:cubicBezTo>
                  <a:pt x="33816" y="16835"/>
                  <a:pt x="32638" y="16523"/>
                  <a:pt x="31430" y="15697"/>
                </a:cubicBezTo>
                <a:cubicBezTo>
                  <a:pt x="30678" y="15196"/>
                  <a:pt x="30252" y="14394"/>
                  <a:pt x="30277" y="13542"/>
                </a:cubicBezTo>
                <a:cubicBezTo>
                  <a:pt x="30302" y="12815"/>
                  <a:pt x="30628" y="12263"/>
                  <a:pt x="31279" y="11938"/>
                </a:cubicBezTo>
                <a:cubicBezTo>
                  <a:pt x="31817" y="11676"/>
                  <a:pt x="32362" y="11543"/>
                  <a:pt x="32873" y="11543"/>
                </a:cubicBezTo>
                <a:cubicBezTo>
                  <a:pt x="33291" y="11543"/>
                  <a:pt x="33686" y="11632"/>
                  <a:pt x="34036" y="11812"/>
                </a:cubicBezTo>
                <a:cubicBezTo>
                  <a:pt x="34638" y="12138"/>
                  <a:pt x="35039" y="12740"/>
                  <a:pt x="35139" y="13517"/>
                </a:cubicBezTo>
                <a:cubicBezTo>
                  <a:pt x="35189" y="14068"/>
                  <a:pt x="34938" y="14394"/>
                  <a:pt x="34688" y="14544"/>
                </a:cubicBezTo>
                <a:cubicBezTo>
                  <a:pt x="34443" y="14721"/>
                  <a:pt x="34118" y="14809"/>
                  <a:pt x="33784" y="14809"/>
                </a:cubicBezTo>
                <a:cubicBezTo>
                  <a:pt x="33501" y="14809"/>
                  <a:pt x="33211" y="14746"/>
                  <a:pt x="32958" y="14619"/>
                </a:cubicBezTo>
                <a:cubicBezTo>
                  <a:pt x="32507" y="14394"/>
                  <a:pt x="32257" y="13993"/>
                  <a:pt x="32257" y="13492"/>
                </a:cubicBezTo>
                <a:cubicBezTo>
                  <a:pt x="32257" y="13441"/>
                  <a:pt x="32232" y="13416"/>
                  <a:pt x="32181" y="13416"/>
                </a:cubicBezTo>
                <a:cubicBezTo>
                  <a:pt x="32131" y="13416"/>
                  <a:pt x="32081" y="13441"/>
                  <a:pt x="32081" y="13492"/>
                </a:cubicBezTo>
                <a:cubicBezTo>
                  <a:pt x="32081" y="14043"/>
                  <a:pt x="32357" y="14519"/>
                  <a:pt x="32883" y="14770"/>
                </a:cubicBezTo>
                <a:cubicBezTo>
                  <a:pt x="33145" y="14918"/>
                  <a:pt x="33458" y="14988"/>
                  <a:pt x="33769" y="14988"/>
                </a:cubicBezTo>
                <a:cubicBezTo>
                  <a:pt x="34143" y="14988"/>
                  <a:pt x="34514" y="14886"/>
                  <a:pt x="34788" y="14695"/>
                </a:cubicBezTo>
                <a:cubicBezTo>
                  <a:pt x="35189" y="14419"/>
                  <a:pt x="35364" y="13993"/>
                  <a:pt x="35314" y="13492"/>
                </a:cubicBezTo>
                <a:cubicBezTo>
                  <a:pt x="35214" y="12664"/>
                  <a:pt x="34788" y="12013"/>
                  <a:pt x="34111" y="11662"/>
                </a:cubicBezTo>
                <a:cubicBezTo>
                  <a:pt x="33746" y="11457"/>
                  <a:pt x="33324" y="11355"/>
                  <a:pt x="32876" y="11355"/>
                </a:cubicBezTo>
                <a:cubicBezTo>
                  <a:pt x="32339" y="11355"/>
                  <a:pt x="31764" y="11501"/>
                  <a:pt x="31204" y="11787"/>
                </a:cubicBezTo>
                <a:cubicBezTo>
                  <a:pt x="30477" y="12138"/>
                  <a:pt x="30126" y="12740"/>
                  <a:pt x="30101" y="13542"/>
                </a:cubicBezTo>
                <a:cubicBezTo>
                  <a:pt x="30076" y="14093"/>
                  <a:pt x="30252" y="14619"/>
                  <a:pt x="30552" y="15096"/>
                </a:cubicBezTo>
                <a:cubicBezTo>
                  <a:pt x="30528" y="15120"/>
                  <a:pt x="28074" y="17427"/>
                  <a:pt x="25545" y="17427"/>
                </a:cubicBezTo>
                <a:cubicBezTo>
                  <a:pt x="25518" y="17427"/>
                  <a:pt x="25492" y="17427"/>
                  <a:pt x="25465" y="17426"/>
                </a:cubicBezTo>
                <a:cubicBezTo>
                  <a:pt x="23059" y="17376"/>
                  <a:pt x="21254" y="15346"/>
                  <a:pt x="21054" y="15096"/>
                </a:cubicBezTo>
                <a:cubicBezTo>
                  <a:pt x="21079" y="14820"/>
                  <a:pt x="21104" y="12915"/>
                  <a:pt x="19099" y="12464"/>
                </a:cubicBezTo>
                <a:cubicBezTo>
                  <a:pt x="18861" y="12412"/>
                  <a:pt x="18628" y="12386"/>
                  <a:pt x="18404" y="12386"/>
                </a:cubicBezTo>
                <a:cubicBezTo>
                  <a:pt x="17663" y="12386"/>
                  <a:pt x="17022" y="12665"/>
                  <a:pt x="16617" y="13166"/>
                </a:cubicBezTo>
                <a:cubicBezTo>
                  <a:pt x="16166" y="13742"/>
                  <a:pt x="16091" y="14494"/>
                  <a:pt x="16442" y="15171"/>
                </a:cubicBezTo>
                <a:cubicBezTo>
                  <a:pt x="16784" y="15855"/>
                  <a:pt x="17352" y="16087"/>
                  <a:pt x="17848" y="16087"/>
                </a:cubicBezTo>
                <a:cubicBezTo>
                  <a:pt x="17970" y="16087"/>
                  <a:pt x="18088" y="16073"/>
                  <a:pt x="18196" y="16048"/>
                </a:cubicBezTo>
                <a:cubicBezTo>
                  <a:pt x="18773" y="15898"/>
                  <a:pt x="19174" y="15446"/>
                  <a:pt x="19174" y="14895"/>
                </a:cubicBezTo>
                <a:cubicBezTo>
                  <a:pt x="19174" y="14845"/>
                  <a:pt x="19149" y="14820"/>
                  <a:pt x="19099" y="14820"/>
                </a:cubicBezTo>
                <a:cubicBezTo>
                  <a:pt x="19049" y="14820"/>
                  <a:pt x="18998" y="14845"/>
                  <a:pt x="18998" y="14895"/>
                </a:cubicBezTo>
                <a:cubicBezTo>
                  <a:pt x="18998" y="15371"/>
                  <a:pt x="18673" y="15747"/>
                  <a:pt x="18146" y="15872"/>
                </a:cubicBezTo>
                <a:cubicBezTo>
                  <a:pt x="18050" y="15898"/>
                  <a:pt x="17944" y="15912"/>
                  <a:pt x="17833" y="15912"/>
                </a:cubicBezTo>
                <a:cubicBezTo>
                  <a:pt x="17399" y="15912"/>
                  <a:pt x="16892" y="15695"/>
                  <a:pt x="16592" y="15096"/>
                </a:cubicBezTo>
                <a:cubicBezTo>
                  <a:pt x="16292" y="14469"/>
                  <a:pt x="16342" y="13792"/>
                  <a:pt x="16743" y="13291"/>
                </a:cubicBezTo>
                <a:cubicBezTo>
                  <a:pt x="17106" y="12813"/>
                  <a:pt x="17703" y="12568"/>
                  <a:pt x="18400" y="12568"/>
                </a:cubicBezTo>
                <a:cubicBezTo>
                  <a:pt x="18616" y="12568"/>
                  <a:pt x="18842" y="12592"/>
                  <a:pt x="19074" y="12639"/>
                </a:cubicBezTo>
                <a:cubicBezTo>
                  <a:pt x="20978" y="13065"/>
                  <a:pt x="20903" y="14870"/>
                  <a:pt x="20878" y="15096"/>
                </a:cubicBezTo>
                <a:cubicBezTo>
                  <a:pt x="19676" y="16715"/>
                  <a:pt x="17848" y="17534"/>
                  <a:pt x="15500" y="17534"/>
                </a:cubicBezTo>
                <a:cubicBezTo>
                  <a:pt x="14177" y="17534"/>
                  <a:pt x="12689" y="17274"/>
                  <a:pt x="11054" y="16750"/>
                </a:cubicBezTo>
                <a:cubicBezTo>
                  <a:pt x="9926" y="16399"/>
                  <a:pt x="8923" y="15572"/>
                  <a:pt x="7946" y="14745"/>
                </a:cubicBezTo>
                <a:cubicBezTo>
                  <a:pt x="6617" y="13642"/>
                  <a:pt x="5239" y="12489"/>
                  <a:pt x="3485" y="12489"/>
                </a:cubicBezTo>
                <a:lnTo>
                  <a:pt x="3460" y="12489"/>
                </a:lnTo>
                <a:cubicBezTo>
                  <a:pt x="2783" y="12514"/>
                  <a:pt x="2307" y="12715"/>
                  <a:pt x="2081" y="13141"/>
                </a:cubicBezTo>
                <a:cubicBezTo>
                  <a:pt x="1530" y="14143"/>
                  <a:pt x="2407" y="15948"/>
                  <a:pt x="2758" y="16574"/>
                </a:cubicBezTo>
                <a:cubicBezTo>
                  <a:pt x="753" y="15672"/>
                  <a:pt x="226" y="13792"/>
                  <a:pt x="176" y="13642"/>
                </a:cubicBezTo>
                <a:cubicBezTo>
                  <a:pt x="176" y="12138"/>
                  <a:pt x="627" y="11035"/>
                  <a:pt x="1555" y="10384"/>
                </a:cubicBezTo>
                <a:cubicBezTo>
                  <a:pt x="2351" y="9819"/>
                  <a:pt x="3397" y="9634"/>
                  <a:pt x="4428" y="9634"/>
                </a:cubicBezTo>
                <a:cubicBezTo>
                  <a:pt x="6186" y="9634"/>
                  <a:pt x="7899" y="10173"/>
                  <a:pt x="8247" y="10283"/>
                </a:cubicBezTo>
                <a:cubicBezTo>
                  <a:pt x="8221" y="10434"/>
                  <a:pt x="8247" y="10810"/>
                  <a:pt x="8522" y="11186"/>
                </a:cubicBezTo>
                <a:cubicBezTo>
                  <a:pt x="8848" y="11612"/>
                  <a:pt x="9399" y="11862"/>
                  <a:pt x="10201" y="11938"/>
                </a:cubicBezTo>
                <a:cubicBezTo>
                  <a:pt x="10302" y="11963"/>
                  <a:pt x="10402" y="11963"/>
                  <a:pt x="10477" y="11963"/>
                </a:cubicBezTo>
                <a:cubicBezTo>
                  <a:pt x="11079" y="11963"/>
                  <a:pt x="11329" y="11737"/>
                  <a:pt x="11455" y="11512"/>
                </a:cubicBezTo>
                <a:cubicBezTo>
                  <a:pt x="11680" y="11136"/>
                  <a:pt x="11530" y="10609"/>
                  <a:pt x="11279" y="10283"/>
                </a:cubicBezTo>
                <a:cubicBezTo>
                  <a:pt x="11071" y="10034"/>
                  <a:pt x="10812" y="9888"/>
                  <a:pt x="10573" y="9888"/>
                </a:cubicBezTo>
                <a:cubicBezTo>
                  <a:pt x="10523" y="9888"/>
                  <a:pt x="10474" y="9895"/>
                  <a:pt x="10427" y="9908"/>
                </a:cubicBezTo>
                <a:cubicBezTo>
                  <a:pt x="9926" y="10033"/>
                  <a:pt x="9750" y="10283"/>
                  <a:pt x="9700" y="10459"/>
                </a:cubicBezTo>
                <a:cubicBezTo>
                  <a:pt x="9625" y="10760"/>
                  <a:pt x="9750" y="11060"/>
                  <a:pt x="9901" y="11211"/>
                </a:cubicBezTo>
                <a:cubicBezTo>
                  <a:pt x="9926" y="11236"/>
                  <a:pt x="9951" y="11248"/>
                  <a:pt x="9973" y="11248"/>
                </a:cubicBezTo>
                <a:cubicBezTo>
                  <a:pt x="9995" y="11248"/>
                  <a:pt x="10013" y="11236"/>
                  <a:pt x="10026" y="11211"/>
                </a:cubicBezTo>
                <a:cubicBezTo>
                  <a:pt x="10076" y="11186"/>
                  <a:pt x="10076" y="11136"/>
                  <a:pt x="10026" y="11085"/>
                </a:cubicBezTo>
                <a:cubicBezTo>
                  <a:pt x="9926" y="10985"/>
                  <a:pt x="9800" y="10760"/>
                  <a:pt x="9876" y="10509"/>
                </a:cubicBezTo>
                <a:cubicBezTo>
                  <a:pt x="9926" y="10309"/>
                  <a:pt x="10126" y="10158"/>
                  <a:pt x="10452" y="10083"/>
                </a:cubicBezTo>
                <a:cubicBezTo>
                  <a:pt x="10495" y="10069"/>
                  <a:pt x="10540" y="10061"/>
                  <a:pt x="10584" y="10061"/>
                </a:cubicBezTo>
                <a:cubicBezTo>
                  <a:pt x="10772" y="10061"/>
                  <a:pt x="10967" y="10186"/>
                  <a:pt x="11129" y="10409"/>
                </a:cubicBezTo>
                <a:cubicBezTo>
                  <a:pt x="11354" y="10684"/>
                  <a:pt x="11480" y="11111"/>
                  <a:pt x="11304" y="11436"/>
                </a:cubicBezTo>
                <a:cubicBezTo>
                  <a:pt x="11183" y="11659"/>
                  <a:pt x="10914" y="11784"/>
                  <a:pt x="10511" y="11784"/>
                </a:cubicBezTo>
                <a:cubicBezTo>
                  <a:pt x="10415" y="11784"/>
                  <a:pt x="10312" y="11777"/>
                  <a:pt x="10201" y="11762"/>
                </a:cubicBezTo>
                <a:cubicBezTo>
                  <a:pt x="9475" y="11687"/>
                  <a:pt x="8948" y="11461"/>
                  <a:pt x="8673" y="11060"/>
                </a:cubicBezTo>
                <a:cubicBezTo>
                  <a:pt x="8397" y="10735"/>
                  <a:pt x="8422" y="10359"/>
                  <a:pt x="8422" y="10258"/>
                </a:cubicBezTo>
                <a:cubicBezTo>
                  <a:pt x="9329" y="9137"/>
                  <a:pt x="10471" y="8858"/>
                  <a:pt x="11385" y="8858"/>
                </a:cubicBezTo>
                <a:cubicBezTo>
                  <a:pt x="12289" y="8858"/>
                  <a:pt x="12971" y="9131"/>
                  <a:pt x="12983" y="9131"/>
                </a:cubicBezTo>
                <a:cubicBezTo>
                  <a:pt x="12996" y="9143"/>
                  <a:pt x="13008" y="9149"/>
                  <a:pt x="13021" y="9149"/>
                </a:cubicBezTo>
                <a:cubicBezTo>
                  <a:pt x="13034" y="9149"/>
                  <a:pt x="13046" y="9143"/>
                  <a:pt x="13059" y="9131"/>
                </a:cubicBezTo>
                <a:cubicBezTo>
                  <a:pt x="13059" y="9131"/>
                  <a:pt x="13084" y="9106"/>
                  <a:pt x="13084" y="9080"/>
                </a:cubicBezTo>
                <a:cubicBezTo>
                  <a:pt x="13535" y="7727"/>
                  <a:pt x="15039" y="7025"/>
                  <a:pt x="15039" y="7025"/>
                </a:cubicBezTo>
                <a:cubicBezTo>
                  <a:pt x="15670" y="6729"/>
                  <a:pt x="16294" y="6620"/>
                  <a:pt x="16869" y="6620"/>
                </a:cubicBezTo>
                <a:cubicBezTo>
                  <a:pt x="18485" y="6620"/>
                  <a:pt x="19725" y="7483"/>
                  <a:pt x="19725" y="7502"/>
                </a:cubicBezTo>
                <a:cubicBezTo>
                  <a:pt x="19740" y="7509"/>
                  <a:pt x="19755" y="7512"/>
                  <a:pt x="19769" y="7512"/>
                </a:cubicBezTo>
                <a:cubicBezTo>
                  <a:pt x="19803" y="7512"/>
                  <a:pt x="19833" y="7494"/>
                  <a:pt x="19851" y="7476"/>
                </a:cubicBezTo>
                <a:cubicBezTo>
                  <a:pt x="19901" y="7426"/>
                  <a:pt x="19876" y="7376"/>
                  <a:pt x="19851" y="7351"/>
                </a:cubicBezTo>
                <a:cubicBezTo>
                  <a:pt x="19832" y="7333"/>
                  <a:pt x="18558" y="6437"/>
                  <a:pt x="16891" y="6437"/>
                </a:cubicBezTo>
                <a:cubicBezTo>
                  <a:pt x="16287" y="6437"/>
                  <a:pt x="15630" y="6555"/>
                  <a:pt x="14963" y="6875"/>
                </a:cubicBezTo>
                <a:cubicBezTo>
                  <a:pt x="14913" y="6900"/>
                  <a:pt x="13460" y="7577"/>
                  <a:pt x="12958" y="8930"/>
                </a:cubicBezTo>
                <a:cubicBezTo>
                  <a:pt x="12737" y="8853"/>
                  <a:pt x="12134" y="8672"/>
                  <a:pt x="11384" y="8672"/>
                </a:cubicBezTo>
                <a:cubicBezTo>
                  <a:pt x="10434" y="8672"/>
                  <a:pt x="9248" y="8960"/>
                  <a:pt x="8297" y="10108"/>
                </a:cubicBezTo>
                <a:cubicBezTo>
                  <a:pt x="7950" y="9998"/>
                  <a:pt x="6229" y="9443"/>
                  <a:pt x="4438" y="9443"/>
                </a:cubicBezTo>
                <a:cubicBezTo>
                  <a:pt x="3378" y="9443"/>
                  <a:pt x="2293" y="9637"/>
                  <a:pt x="1454" y="10233"/>
                </a:cubicBezTo>
                <a:cubicBezTo>
                  <a:pt x="477" y="10935"/>
                  <a:pt x="1" y="12088"/>
                  <a:pt x="1" y="13642"/>
                </a:cubicBezTo>
                <a:cubicBezTo>
                  <a:pt x="1" y="13667"/>
                  <a:pt x="1" y="13667"/>
                  <a:pt x="1" y="13667"/>
                </a:cubicBezTo>
                <a:cubicBezTo>
                  <a:pt x="1" y="13692"/>
                  <a:pt x="577" y="15923"/>
                  <a:pt x="2933" y="16850"/>
                </a:cubicBezTo>
                <a:cubicBezTo>
                  <a:pt x="2941" y="16857"/>
                  <a:pt x="2950" y="16860"/>
                  <a:pt x="2960" y="16860"/>
                </a:cubicBezTo>
                <a:cubicBezTo>
                  <a:pt x="2985" y="16860"/>
                  <a:pt x="3016" y="16843"/>
                  <a:pt x="3033" y="16825"/>
                </a:cubicBezTo>
                <a:cubicBezTo>
                  <a:pt x="3059" y="16800"/>
                  <a:pt x="3059" y="16750"/>
                  <a:pt x="3033" y="16725"/>
                </a:cubicBezTo>
                <a:cubicBezTo>
                  <a:pt x="3008" y="16700"/>
                  <a:pt x="1605" y="14344"/>
                  <a:pt x="2231" y="13241"/>
                </a:cubicBezTo>
                <a:cubicBezTo>
                  <a:pt x="2432" y="12865"/>
                  <a:pt x="2833" y="12690"/>
                  <a:pt x="3460" y="12690"/>
                </a:cubicBezTo>
                <a:lnTo>
                  <a:pt x="3485" y="12690"/>
                </a:lnTo>
                <a:cubicBezTo>
                  <a:pt x="5164" y="12690"/>
                  <a:pt x="6517" y="13792"/>
                  <a:pt x="7820" y="14895"/>
                </a:cubicBezTo>
                <a:cubicBezTo>
                  <a:pt x="8823" y="15722"/>
                  <a:pt x="9825" y="16574"/>
                  <a:pt x="11003" y="16925"/>
                </a:cubicBezTo>
                <a:cubicBezTo>
                  <a:pt x="12658" y="17451"/>
                  <a:pt x="14161" y="17727"/>
                  <a:pt x="15515" y="17727"/>
                </a:cubicBezTo>
                <a:cubicBezTo>
                  <a:pt x="17871" y="17727"/>
                  <a:pt x="19725" y="16900"/>
                  <a:pt x="20953" y="15271"/>
                </a:cubicBezTo>
                <a:cubicBezTo>
                  <a:pt x="21329" y="15697"/>
                  <a:pt x="23109" y="17577"/>
                  <a:pt x="25465" y="17602"/>
                </a:cubicBezTo>
                <a:lnTo>
                  <a:pt x="25515" y="17602"/>
                </a:lnTo>
                <a:cubicBezTo>
                  <a:pt x="28121" y="17602"/>
                  <a:pt x="30603" y="15296"/>
                  <a:pt x="30653" y="15221"/>
                </a:cubicBezTo>
                <a:cubicBezTo>
                  <a:pt x="30853" y="15471"/>
                  <a:pt x="31079" y="15672"/>
                  <a:pt x="31329" y="15847"/>
                </a:cubicBezTo>
                <a:cubicBezTo>
                  <a:pt x="32582" y="16700"/>
                  <a:pt x="33785" y="17025"/>
                  <a:pt x="34913" y="17025"/>
                </a:cubicBezTo>
                <a:cubicBezTo>
                  <a:pt x="38096" y="17025"/>
                  <a:pt x="40552" y="14419"/>
                  <a:pt x="40903" y="14018"/>
                </a:cubicBezTo>
                <a:cubicBezTo>
                  <a:pt x="43211" y="14757"/>
                  <a:pt x="45162" y="15127"/>
                  <a:pt x="46740" y="15127"/>
                </a:cubicBezTo>
                <a:cubicBezTo>
                  <a:pt x="48264" y="15127"/>
                  <a:pt x="49439" y="14782"/>
                  <a:pt x="50252" y="14093"/>
                </a:cubicBezTo>
                <a:cubicBezTo>
                  <a:pt x="51705" y="12840"/>
                  <a:pt x="51430" y="10935"/>
                  <a:pt x="51430" y="10910"/>
                </a:cubicBezTo>
                <a:cubicBezTo>
                  <a:pt x="51430" y="10885"/>
                  <a:pt x="51405" y="10860"/>
                  <a:pt x="51380" y="10835"/>
                </a:cubicBezTo>
                <a:cubicBezTo>
                  <a:pt x="51329" y="10835"/>
                  <a:pt x="51304" y="10835"/>
                  <a:pt x="51279" y="10860"/>
                </a:cubicBezTo>
                <a:cubicBezTo>
                  <a:pt x="50277" y="12088"/>
                  <a:pt x="49400" y="12664"/>
                  <a:pt x="48522" y="12690"/>
                </a:cubicBezTo>
                <a:cubicBezTo>
                  <a:pt x="48484" y="12692"/>
                  <a:pt x="48446" y="12693"/>
                  <a:pt x="48408" y="12693"/>
                </a:cubicBezTo>
                <a:cubicBezTo>
                  <a:pt x="47564" y="12693"/>
                  <a:pt x="46670" y="12164"/>
                  <a:pt x="45615" y="11085"/>
                </a:cubicBezTo>
                <a:cubicBezTo>
                  <a:pt x="44525" y="9950"/>
                  <a:pt x="43444" y="9683"/>
                  <a:pt x="42665" y="9683"/>
                </a:cubicBezTo>
                <a:cubicBezTo>
                  <a:pt x="42155" y="9683"/>
                  <a:pt x="41774" y="9798"/>
                  <a:pt x="41605" y="9857"/>
                </a:cubicBezTo>
                <a:cubicBezTo>
                  <a:pt x="40915" y="6874"/>
                  <a:pt x="38890" y="6850"/>
                  <a:pt x="38610" y="6850"/>
                </a:cubicBezTo>
                <a:cubicBezTo>
                  <a:pt x="38605" y="6850"/>
                  <a:pt x="38601" y="6850"/>
                  <a:pt x="38598" y="6850"/>
                </a:cubicBezTo>
                <a:cubicBezTo>
                  <a:pt x="38673" y="6424"/>
                  <a:pt x="38748" y="4770"/>
                  <a:pt x="37044" y="3216"/>
                </a:cubicBezTo>
                <a:cubicBezTo>
                  <a:pt x="36171" y="2404"/>
                  <a:pt x="35282" y="2178"/>
                  <a:pt x="34555" y="2178"/>
                </a:cubicBezTo>
                <a:cubicBezTo>
                  <a:pt x="33779" y="2178"/>
                  <a:pt x="33190" y="2436"/>
                  <a:pt x="33009" y="2514"/>
                </a:cubicBezTo>
                <a:cubicBezTo>
                  <a:pt x="32614" y="2198"/>
                  <a:pt x="29668" y="1"/>
                  <a:pt x="26194" y="1"/>
                </a:cubicBezTo>
                <a:close/>
              </a:path>
            </a:pathLst>
          </a:cu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22"/>
          <p:cNvSpPr/>
          <p:nvPr/>
        </p:nvSpPr>
        <p:spPr>
          <a:xfrm rot="-4246097">
            <a:off x="-383557" y="-22635"/>
            <a:ext cx="1861224" cy="1118408"/>
          </a:xfrm>
          <a:custGeom>
            <a:rect b="b" l="l" r="r" t="t"/>
            <a:pathLst>
              <a:path extrusionOk="0" h="30932" w="51475">
                <a:moveTo>
                  <a:pt x="6690" y="6949"/>
                </a:moveTo>
                <a:cubicBezTo>
                  <a:pt x="6691" y="6949"/>
                  <a:pt x="6693" y="6949"/>
                  <a:pt x="6696" y="6951"/>
                </a:cubicBezTo>
                <a:lnTo>
                  <a:pt x="6690" y="6951"/>
                </a:lnTo>
                <a:cubicBezTo>
                  <a:pt x="6689" y="6949"/>
                  <a:pt x="6689" y="6949"/>
                  <a:pt x="6690" y="6949"/>
                </a:cubicBezTo>
                <a:close/>
                <a:moveTo>
                  <a:pt x="12884" y="10743"/>
                </a:moveTo>
                <a:lnTo>
                  <a:pt x="12913" y="10754"/>
                </a:lnTo>
                <a:lnTo>
                  <a:pt x="12913" y="10754"/>
                </a:lnTo>
                <a:cubicBezTo>
                  <a:pt x="12913" y="10756"/>
                  <a:pt x="12944" y="10776"/>
                  <a:pt x="12942" y="10776"/>
                </a:cubicBezTo>
                <a:cubicBezTo>
                  <a:pt x="12941" y="10776"/>
                  <a:pt x="12927" y="10768"/>
                  <a:pt x="12884" y="10743"/>
                </a:cubicBezTo>
                <a:close/>
                <a:moveTo>
                  <a:pt x="19039" y="14533"/>
                </a:moveTo>
                <a:cubicBezTo>
                  <a:pt x="19056" y="14543"/>
                  <a:pt x="19070" y="14551"/>
                  <a:pt x="19069" y="14551"/>
                </a:cubicBezTo>
                <a:cubicBezTo>
                  <a:pt x="19068" y="14551"/>
                  <a:pt x="19062" y="14548"/>
                  <a:pt x="19048" y="14542"/>
                </a:cubicBezTo>
                <a:lnTo>
                  <a:pt x="19039" y="14533"/>
                </a:lnTo>
                <a:close/>
                <a:moveTo>
                  <a:pt x="25653" y="17323"/>
                </a:moveTo>
                <a:cubicBezTo>
                  <a:pt x="25655" y="17323"/>
                  <a:pt x="25671" y="17329"/>
                  <a:pt x="25678" y="17330"/>
                </a:cubicBezTo>
                <a:lnTo>
                  <a:pt x="25678" y="17330"/>
                </a:lnTo>
                <a:lnTo>
                  <a:pt x="25678" y="17336"/>
                </a:lnTo>
                <a:lnTo>
                  <a:pt x="25678" y="17336"/>
                </a:lnTo>
                <a:cubicBezTo>
                  <a:pt x="25658" y="17326"/>
                  <a:pt x="25652" y="17323"/>
                  <a:pt x="25653" y="17323"/>
                </a:cubicBezTo>
                <a:close/>
                <a:moveTo>
                  <a:pt x="31263" y="22049"/>
                </a:moveTo>
                <a:cubicBezTo>
                  <a:pt x="31264" y="22049"/>
                  <a:pt x="31269" y="22053"/>
                  <a:pt x="31276" y="22058"/>
                </a:cubicBezTo>
                <a:lnTo>
                  <a:pt x="31276" y="22058"/>
                </a:lnTo>
                <a:lnTo>
                  <a:pt x="31266" y="22052"/>
                </a:lnTo>
                <a:cubicBezTo>
                  <a:pt x="31263" y="22050"/>
                  <a:pt x="31263" y="22049"/>
                  <a:pt x="31263" y="22049"/>
                </a:cubicBezTo>
                <a:close/>
                <a:moveTo>
                  <a:pt x="38477" y="23929"/>
                </a:moveTo>
                <a:cubicBezTo>
                  <a:pt x="38475" y="23929"/>
                  <a:pt x="38488" y="23934"/>
                  <a:pt x="38500" y="23938"/>
                </a:cubicBezTo>
                <a:lnTo>
                  <a:pt x="38500" y="23938"/>
                </a:lnTo>
                <a:lnTo>
                  <a:pt x="38496" y="23935"/>
                </a:lnTo>
                <a:cubicBezTo>
                  <a:pt x="38483" y="23931"/>
                  <a:pt x="38478" y="23929"/>
                  <a:pt x="38477" y="23929"/>
                </a:cubicBezTo>
                <a:close/>
                <a:moveTo>
                  <a:pt x="43536" y="29596"/>
                </a:moveTo>
                <a:lnTo>
                  <a:pt x="43543" y="29603"/>
                </a:lnTo>
                <a:cubicBezTo>
                  <a:pt x="43553" y="29603"/>
                  <a:pt x="43543" y="29598"/>
                  <a:pt x="43536" y="29596"/>
                </a:cubicBezTo>
                <a:close/>
                <a:moveTo>
                  <a:pt x="2344" y="1"/>
                </a:moveTo>
                <a:lnTo>
                  <a:pt x="1" y="4107"/>
                </a:lnTo>
                <a:cubicBezTo>
                  <a:pt x="1" y="4107"/>
                  <a:pt x="41" y="4127"/>
                  <a:pt x="81" y="4167"/>
                </a:cubicBezTo>
                <a:cubicBezTo>
                  <a:pt x="141" y="4207"/>
                  <a:pt x="241" y="4227"/>
                  <a:pt x="321" y="4307"/>
                </a:cubicBezTo>
                <a:cubicBezTo>
                  <a:pt x="361" y="4327"/>
                  <a:pt x="401" y="4367"/>
                  <a:pt x="461" y="4407"/>
                </a:cubicBezTo>
                <a:cubicBezTo>
                  <a:pt x="501" y="4447"/>
                  <a:pt x="542" y="4487"/>
                  <a:pt x="602" y="4527"/>
                </a:cubicBezTo>
                <a:cubicBezTo>
                  <a:pt x="642" y="4567"/>
                  <a:pt x="682" y="4647"/>
                  <a:pt x="742" y="4708"/>
                </a:cubicBezTo>
                <a:cubicBezTo>
                  <a:pt x="762" y="4748"/>
                  <a:pt x="802" y="4808"/>
                  <a:pt x="822" y="4848"/>
                </a:cubicBezTo>
                <a:cubicBezTo>
                  <a:pt x="842" y="4888"/>
                  <a:pt x="882" y="4948"/>
                  <a:pt x="902" y="5008"/>
                </a:cubicBezTo>
                <a:cubicBezTo>
                  <a:pt x="1022" y="5248"/>
                  <a:pt x="1142" y="5649"/>
                  <a:pt x="1323" y="6190"/>
                </a:cubicBezTo>
                <a:cubicBezTo>
                  <a:pt x="1503" y="6750"/>
                  <a:pt x="1723" y="7491"/>
                  <a:pt x="2224" y="8333"/>
                </a:cubicBezTo>
                <a:cubicBezTo>
                  <a:pt x="2344" y="8533"/>
                  <a:pt x="2484" y="8753"/>
                  <a:pt x="2645" y="8954"/>
                </a:cubicBezTo>
                <a:cubicBezTo>
                  <a:pt x="2805" y="9154"/>
                  <a:pt x="2985" y="9334"/>
                  <a:pt x="3165" y="9534"/>
                </a:cubicBezTo>
                <a:cubicBezTo>
                  <a:pt x="3406" y="9735"/>
                  <a:pt x="3626" y="9935"/>
                  <a:pt x="3886" y="10115"/>
                </a:cubicBezTo>
                <a:cubicBezTo>
                  <a:pt x="3946" y="10175"/>
                  <a:pt x="3986" y="10195"/>
                  <a:pt x="4027" y="10215"/>
                </a:cubicBezTo>
                <a:lnTo>
                  <a:pt x="4127" y="10275"/>
                </a:lnTo>
                <a:lnTo>
                  <a:pt x="4367" y="10416"/>
                </a:lnTo>
                <a:lnTo>
                  <a:pt x="4467" y="10476"/>
                </a:lnTo>
                <a:lnTo>
                  <a:pt x="4627" y="10576"/>
                </a:lnTo>
                <a:lnTo>
                  <a:pt x="4667" y="10596"/>
                </a:lnTo>
                <a:lnTo>
                  <a:pt x="4748" y="10636"/>
                </a:lnTo>
                <a:cubicBezTo>
                  <a:pt x="4868" y="10696"/>
                  <a:pt x="4988" y="10756"/>
                  <a:pt x="5108" y="10796"/>
                </a:cubicBezTo>
                <a:cubicBezTo>
                  <a:pt x="5228" y="10856"/>
                  <a:pt x="5348" y="10916"/>
                  <a:pt x="5469" y="10956"/>
                </a:cubicBezTo>
                <a:cubicBezTo>
                  <a:pt x="5609" y="10997"/>
                  <a:pt x="5749" y="11037"/>
                  <a:pt x="5889" y="11077"/>
                </a:cubicBezTo>
                <a:cubicBezTo>
                  <a:pt x="6029" y="11117"/>
                  <a:pt x="6150" y="11157"/>
                  <a:pt x="6290" y="11197"/>
                </a:cubicBezTo>
                <a:cubicBezTo>
                  <a:pt x="6450" y="11217"/>
                  <a:pt x="6590" y="11237"/>
                  <a:pt x="6730" y="11277"/>
                </a:cubicBezTo>
                <a:cubicBezTo>
                  <a:pt x="6950" y="11306"/>
                  <a:pt x="7170" y="11325"/>
                  <a:pt x="7382" y="11325"/>
                </a:cubicBezTo>
                <a:cubicBezTo>
                  <a:pt x="7460" y="11325"/>
                  <a:pt x="7537" y="11322"/>
                  <a:pt x="7612" y="11317"/>
                </a:cubicBezTo>
                <a:cubicBezTo>
                  <a:pt x="7670" y="11321"/>
                  <a:pt x="7727" y="11322"/>
                  <a:pt x="7783" y="11322"/>
                </a:cubicBezTo>
                <a:cubicBezTo>
                  <a:pt x="8028" y="11322"/>
                  <a:pt x="8244" y="11290"/>
                  <a:pt x="8473" y="11257"/>
                </a:cubicBezTo>
                <a:cubicBezTo>
                  <a:pt x="8753" y="11217"/>
                  <a:pt x="9014" y="11157"/>
                  <a:pt x="9254" y="11097"/>
                </a:cubicBezTo>
                <a:cubicBezTo>
                  <a:pt x="9494" y="11037"/>
                  <a:pt x="9755" y="10976"/>
                  <a:pt x="9955" y="10916"/>
                </a:cubicBezTo>
                <a:cubicBezTo>
                  <a:pt x="10135" y="10856"/>
                  <a:pt x="10336" y="10796"/>
                  <a:pt x="10536" y="10716"/>
                </a:cubicBezTo>
                <a:cubicBezTo>
                  <a:pt x="11095" y="10539"/>
                  <a:pt x="11471" y="10471"/>
                  <a:pt x="11813" y="10471"/>
                </a:cubicBezTo>
                <a:cubicBezTo>
                  <a:pt x="11937" y="10471"/>
                  <a:pt x="12056" y="10480"/>
                  <a:pt x="12178" y="10496"/>
                </a:cubicBezTo>
                <a:cubicBezTo>
                  <a:pt x="12198" y="10496"/>
                  <a:pt x="12238" y="10516"/>
                  <a:pt x="12278" y="10516"/>
                </a:cubicBezTo>
                <a:cubicBezTo>
                  <a:pt x="12294" y="10516"/>
                  <a:pt x="12304" y="10513"/>
                  <a:pt x="12319" y="10513"/>
                </a:cubicBezTo>
                <a:cubicBezTo>
                  <a:pt x="12341" y="10513"/>
                  <a:pt x="12375" y="10520"/>
                  <a:pt x="12459" y="10556"/>
                </a:cubicBezTo>
                <a:lnTo>
                  <a:pt x="12759" y="10696"/>
                </a:lnTo>
                <a:lnTo>
                  <a:pt x="12855" y="10732"/>
                </a:lnTo>
                <a:lnTo>
                  <a:pt x="12855" y="10732"/>
                </a:lnTo>
                <a:lnTo>
                  <a:pt x="12859" y="10736"/>
                </a:lnTo>
                <a:lnTo>
                  <a:pt x="12919" y="10776"/>
                </a:lnTo>
                <a:cubicBezTo>
                  <a:pt x="13019" y="10836"/>
                  <a:pt x="13180" y="10896"/>
                  <a:pt x="13260" y="10997"/>
                </a:cubicBezTo>
                <a:cubicBezTo>
                  <a:pt x="13320" y="11037"/>
                  <a:pt x="13360" y="11077"/>
                  <a:pt x="13420" y="11097"/>
                </a:cubicBezTo>
                <a:lnTo>
                  <a:pt x="13540" y="11237"/>
                </a:lnTo>
                <a:cubicBezTo>
                  <a:pt x="13901" y="11577"/>
                  <a:pt x="14121" y="12178"/>
                  <a:pt x="14421" y="13180"/>
                </a:cubicBezTo>
                <a:cubicBezTo>
                  <a:pt x="14702" y="14141"/>
                  <a:pt x="15223" y="15543"/>
                  <a:pt x="16444" y="16504"/>
                </a:cubicBezTo>
                <a:lnTo>
                  <a:pt x="16665" y="16685"/>
                </a:lnTo>
                <a:lnTo>
                  <a:pt x="16785" y="16785"/>
                </a:lnTo>
                <a:cubicBezTo>
                  <a:pt x="16825" y="16805"/>
                  <a:pt x="16845" y="16805"/>
                  <a:pt x="16865" y="16825"/>
                </a:cubicBezTo>
                <a:lnTo>
                  <a:pt x="17205" y="17025"/>
                </a:lnTo>
                <a:lnTo>
                  <a:pt x="17446" y="17185"/>
                </a:lnTo>
                <a:lnTo>
                  <a:pt x="17686" y="17286"/>
                </a:lnTo>
                <a:lnTo>
                  <a:pt x="18147" y="17486"/>
                </a:lnTo>
                <a:cubicBezTo>
                  <a:pt x="18727" y="17704"/>
                  <a:pt x="19374" y="17872"/>
                  <a:pt x="20026" y="17872"/>
                </a:cubicBezTo>
                <a:cubicBezTo>
                  <a:pt x="20094" y="17872"/>
                  <a:pt x="20162" y="17870"/>
                  <a:pt x="20230" y="17866"/>
                </a:cubicBezTo>
                <a:cubicBezTo>
                  <a:pt x="20931" y="17846"/>
                  <a:pt x="21572" y="17706"/>
                  <a:pt x="22112" y="17546"/>
                </a:cubicBezTo>
                <a:cubicBezTo>
                  <a:pt x="22653" y="17366"/>
                  <a:pt x="23114" y="17225"/>
                  <a:pt x="23535" y="17105"/>
                </a:cubicBezTo>
                <a:cubicBezTo>
                  <a:pt x="23861" y="17028"/>
                  <a:pt x="24126" y="16998"/>
                  <a:pt x="24388" y="16998"/>
                </a:cubicBezTo>
                <a:cubicBezTo>
                  <a:pt x="24464" y="16998"/>
                  <a:pt x="24540" y="17001"/>
                  <a:pt x="24616" y="17005"/>
                </a:cubicBezTo>
                <a:cubicBezTo>
                  <a:pt x="24696" y="17025"/>
                  <a:pt x="24796" y="17025"/>
                  <a:pt x="24876" y="17045"/>
                </a:cubicBezTo>
                <a:cubicBezTo>
                  <a:pt x="24937" y="17065"/>
                  <a:pt x="24997" y="17085"/>
                  <a:pt x="25077" y="17085"/>
                </a:cubicBezTo>
                <a:lnTo>
                  <a:pt x="25117" y="17105"/>
                </a:lnTo>
                <a:cubicBezTo>
                  <a:pt x="25137" y="17105"/>
                  <a:pt x="25157" y="17105"/>
                  <a:pt x="25197" y="17125"/>
                </a:cubicBezTo>
                <a:lnTo>
                  <a:pt x="25377" y="17205"/>
                </a:lnTo>
                <a:lnTo>
                  <a:pt x="25678" y="17339"/>
                </a:lnTo>
                <a:lnTo>
                  <a:pt x="25678" y="17346"/>
                </a:lnTo>
                <a:lnTo>
                  <a:pt x="25718" y="17366"/>
                </a:lnTo>
                <a:lnTo>
                  <a:pt x="25778" y="17386"/>
                </a:lnTo>
                <a:lnTo>
                  <a:pt x="25898" y="17466"/>
                </a:lnTo>
                <a:cubicBezTo>
                  <a:pt x="25978" y="17526"/>
                  <a:pt x="26078" y="17566"/>
                  <a:pt x="26138" y="17626"/>
                </a:cubicBezTo>
                <a:lnTo>
                  <a:pt x="26339" y="17786"/>
                </a:lnTo>
                <a:cubicBezTo>
                  <a:pt x="26419" y="17846"/>
                  <a:pt x="26459" y="17906"/>
                  <a:pt x="26519" y="17987"/>
                </a:cubicBezTo>
                <a:cubicBezTo>
                  <a:pt x="26759" y="18247"/>
                  <a:pt x="26959" y="18547"/>
                  <a:pt x="27120" y="18948"/>
                </a:cubicBezTo>
                <a:cubicBezTo>
                  <a:pt x="27280" y="19348"/>
                  <a:pt x="27400" y="19829"/>
                  <a:pt x="27580" y="20350"/>
                </a:cubicBezTo>
                <a:cubicBezTo>
                  <a:pt x="27741" y="20891"/>
                  <a:pt x="27981" y="21471"/>
                  <a:pt x="28321" y="22012"/>
                </a:cubicBezTo>
                <a:lnTo>
                  <a:pt x="28602" y="22413"/>
                </a:lnTo>
                <a:lnTo>
                  <a:pt x="28922" y="22773"/>
                </a:lnTo>
                <a:cubicBezTo>
                  <a:pt x="29022" y="22914"/>
                  <a:pt x="29163" y="23014"/>
                  <a:pt x="29303" y="23134"/>
                </a:cubicBezTo>
                <a:cubicBezTo>
                  <a:pt x="29423" y="23234"/>
                  <a:pt x="29583" y="23374"/>
                  <a:pt x="29703" y="23434"/>
                </a:cubicBezTo>
                <a:lnTo>
                  <a:pt x="30024" y="23635"/>
                </a:lnTo>
                <a:lnTo>
                  <a:pt x="30184" y="23735"/>
                </a:lnTo>
                <a:cubicBezTo>
                  <a:pt x="30180" y="23732"/>
                  <a:pt x="30177" y="23731"/>
                  <a:pt x="30176" y="23731"/>
                </a:cubicBezTo>
                <a:cubicBezTo>
                  <a:pt x="30170" y="23731"/>
                  <a:pt x="30242" y="23778"/>
                  <a:pt x="30260" y="23778"/>
                </a:cubicBezTo>
                <a:cubicBezTo>
                  <a:pt x="30263" y="23778"/>
                  <a:pt x="30264" y="23777"/>
                  <a:pt x="30264" y="23775"/>
                </a:cubicBezTo>
                <a:lnTo>
                  <a:pt x="30304" y="23795"/>
                </a:lnTo>
                <a:lnTo>
                  <a:pt x="30344" y="23815"/>
                </a:lnTo>
                <a:lnTo>
                  <a:pt x="30444" y="23875"/>
                </a:lnTo>
                <a:cubicBezTo>
                  <a:pt x="30725" y="23995"/>
                  <a:pt x="31005" y="24115"/>
                  <a:pt x="31306" y="24195"/>
                </a:cubicBezTo>
                <a:cubicBezTo>
                  <a:pt x="31606" y="24296"/>
                  <a:pt x="31927" y="24336"/>
                  <a:pt x="32247" y="24376"/>
                </a:cubicBezTo>
                <a:cubicBezTo>
                  <a:pt x="32387" y="24396"/>
                  <a:pt x="32547" y="24396"/>
                  <a:pt x="32708" y="24396"/>
                </a:cubicBezTo>
                <a:cubicBezTo>
                  <a:pt x="32868" y="24396"/>
                  <a:pt x="33008" y="24396"/>
                  <a:pt x="33148" y="24376"/>
                </a:cubicBezTo>
                <a:cubicBezTo>
                  <a:pt x="33769" y="24316"/>
                  <a:pt x="34290" y="24155"/>
                  <a:pt x="34771" y="24015"/>
                </a:cubicBezTo>
                <a:cubicBezTo>
                  <a:pt x="35271" y="23855"/>
                  <a:pt x="35692" y="23715"/>
                  <a:pt x="36093" y="23635"/>
                </a:cubicBezTo>
                <a:cubicBezTo>
                  <a:pt x="36313" y="23574"/>
                  <a:pt x="36493" y="23554"/>
                  <a:pt x="36693" y="23534"/>
                </a:cubicBezTo>
                <a:lnTo>
                  <a:pt x="36974" y="23534"/>
                </a:lnTo>
                <a:cubicBezTo>
                  <a:pt x="37074" y="23534"/>
                  <a:pt x="37174" y="23534"/>
                  <a:pt x="37254" y="23554"/>
                </a:cubicBezTo>
                <a:lnTo>
                  <a:pt x="37535" y="23595"/>
                </a:lnTo>
                <a:cubicBezTo>
                  <a:pt x="37615" y="23615"/>
                  <a:pt x="37695" y="23635"/>
                  <a:pt x="37775" y="23655"/>
                </a:cubicBezTo>
                <a:cubicBezTo>
                  <a:pt x="37935" y="23675"/>
                  <a:pt x="38176" y="23795"/>
                  <a:pt x="38376" y="23875"/>
                </a:cubicBezTo>
                <a:lnTo>
                  <a:pt x="38456" y="23915"/>
                </a:lnTo>
                <a:lnTo>
                  <a:pt x="38496" y="23935"/>
                </a:lnTo>
                <a:lnTo>
                  <a:pt x="38516" y="23935"/>
                </a:lnTo>
                <a:cubicBezTo>
                  <a:pt x="38520" y="23939"/>
                  <a:pt x="38519" y="23941"/>
                  <a:pt x="38515" y="23941"/>
                </a:cubicBezTo>
                <a:cubicBezTo>
                  <a:pt x="38512" y="23941"/>
                  <a:pt x="38506" y="23940"/>
                  <a:pt x="38500" y="23938"/>
                </a:cubicBezTo>
                <a:lnTo>
                  <a:pt x="38500" y="23938"/>
                </a:lnTo>
                <a:lnTo>
                  <a:pt x="38616" y="24015"/>
                </a:lnTo>
                <a:lnTo>
                  <a:pt x="38857" y="24155"/>
                </a:lnTo>
                <a:cubicBezTo>
                  <a:pt x="39037" y="24255"/>
                  <a:pt x="39157" y="24376"/>
                  <a:pt x="39317" y="24496"/>
                </a:cubicBezTo>
                <a:cubicBezTo>
                  <a:pt x="39838" y="24997"/>
                  <a:pt x="40158" y="25678"/>
                  <a:pt x="40399" y="26459"/>
                </a:cubicBezTo>
                <a:cubicBezTo>
                  <a:pt x="40639" y="27240"/>
                  <a:pt x="40799" y="28161"/>
                  <a:pt x="41300" y="28902"/>
                </a:cubicBezTo>
                <a:cubicBezTo>
                  <a:pt x="41420" y="29082"/>
                  <a:pt x="41500" y="29303"/>
                  <a:pt x="41641" y="29463"/>
                </a:cubicBezTo>
                <a:lnTo>
                  <a:pt x="41861" y="29703"/>
                </a:lnTo>
                <a:cubicBezTo>
                  <a:pt x="41941" y="29783"/>
                  <a:pt x="42101" y="29803"/>
                  <a:pt x="42181" y="29863"/>
                </a:cubicBezTo>
                <a:cubicBezTo>
                  <a:pt x="42261" y="29944"/>
                  <a:pt x="42382" y="29984"/>
                  <a:pt x="42462" y="30044"/>
                </a:cubicBezTo>
                <a:cubicBezTo>
                  <a:pt x="42542" y="30104"/>
                  <a:pt x="42642" y="30124"/>
                  <a:pt x="42722" y="30184"/>
                </a:cubicBezTo>
                <a:lnTo>
                  <a:pt x="42962" y="30324"/>
                </a:lnTo>
                <a:lnTo>
                  <a:pt x="43022" y="30344"/>
                </a:lnTo>
                <a:lnTo>
                  <a:pt x="43043" y="30364"/>
                </a:lnTo>
                <a:cubicBezTo>
                  <a:pt x="43043" y="30364"/>
                  <a:pt x="43081" y="30390"/>
                  <a:pt x="43086" y="30390"/>
                </a:cubicBezTo>
                <a:cubicBezTo>
                  <a:pt x="43087" y="30390"/>
                  <a:pt x="43087" y="30388"/>
                  <a:pt x="43083" y="30384"/>
                </a:cubicBezTo>
                <a:lnTo>
                  <a:pt x="43103" y="30384"/>
                </a:lnTo>
                <a:lnTo>
                  <a:pt x="43243" y="30444"/>
                </a:lnTo>
                <a:cubicBezTo>
                  <a:pt x="43856" y="30769"/>
                  <a:pt x="44550" y="30931"/>
                  <a:pt x="45193" y="30931"/>
                </a:cubicBezTo>
                <a:cubicBezTo>
                  <a:pt x="45265" y="30931"/>
                  <a:pt x="45336" y="30929"/>
                  <a:pt x="45406" y="30925"/>
                </a:cubicBezTo>
                <a:cubicBezTo>
                  <a:pt x="46107" y="30885"/>
                  <a:pt x="46708" y="30705"/>
                  <a:pt x="47229" y="30544"/>
                </a:cubicBezTo>
                <a:cubicBezTo>
                  <a:pt x="47769" y="30384"/>
                  <a:pt x="48230" y="30224"/>
                  <a:pt x="48671" y="30144"/>
                </a:cubicBezTo>
                <a:cubicBezTo>
                  <a:pt x="48955" y="30083"/>
                  <a:pt x="49224" y="30059"/>
                  <a:pt x="49471" y="30059"/>
                </a:cubicBezTo>
                <a:cubicBezTo>
                  <a:pt x="49954" y="30059"/>
                  <a:pt x="50355" y="30151"/>
                  <a:pt x="50633" y="30244"/>
                </a:cubicBezTo>
                <a:cubicBezTo>
                  <a:pt x="50854" y="30304"/>
                  <a:pt x="51014" y="30404"/>
                  <a:pt x="51134" y="30444"/>
                </a:cubicBezTo>
                <a:cubicBezTo>
                  <a:pt x="51254" y="30504"/>
                  <a:pt x="51314" y="30524"/>
                  <a:pt x="51314" y="30524"/>
                </a:cubicBezTo>
                <a:lnTo>
                  <a:pt x="51475" y="30204"/>
                </a:lnTo>
                <a:cubicBezTo>
                  <a:pt x="51475" y="30204"/>
                  <a:pt x="51415" y="30164"/>
                  <a:pt x="51294" y="30124"/>
                </a:cubicBezTo>
                <a:cubicBezTo>
                  <a:pt x="51174" y="30064"/>
                  <a:pt x="51034" y="29964"/>
                  <a:pt x="50794" y="29863"/>
                </a:cubicBezTo>
                <a:cubicBezTo>
                  <a:pt x="50673" y="29823"/>
                  <a:pt x="50533" y="29763"/>
                  <a:pt x="50373" y="29723"/>
                </a:cubicBezTo>
                <a:cubicBezTo>
                  <a:pt x="50213" y="29663"/>
                  <a:pt x="50053" y="29643"/>
                  <a:pt x="49872" y="29603"/>
                </a:cubicBezTo>
                <a:cubicBezTo>
                  <a:pt x="49672" y="29563"/>
                  <a:pt x="49472" y="29583"/>
                  <a:pt x="49251" y="29563"/>
                </a:cubicBezTo>
                <a:cubicBezTo>
                  <a:pt x="49051" y="29563"/>
                  <a:pt x="48811" y="29563"/>
                  <a:pt x="48570" y="29603"/>
                </a:cubicBezTo>
                <a:cubicBezTo>
                  <a:pt x="48090" y="29663"/>
                  <a:pt x="47589" y="29803"/>
                  <a:pt x="47068" y="29924"/>
                </a:cubicBezTo>
                <a:cubicBezTo>
                  <a:pt x="46528" y="30044"/>
                  <a:pt x="45967" y="30164"/>
                  <a:pt x="45386" y="30164"/>
                </a:cubicBezTo>
                <a:cubicBezTo>
                  <a:pt x="44805" y="30144"/>
                  <a:pt x="44224" y="29984"/>
                  <a:pt x="43663" y="29663"/>
                </a:cubicBezTo>
                <a:lnTo>
                  <a:pt x="43543" y="29603"/>
                </a:lnTo>
                <a:cubicBezTo>
                  <a:pt x="43530" y="29596"/>
                  <a:pt x="43528" y="29594"/>
                  <a:pt x="43530" y="29594"/>
                </a:cubicBezTo>
                <a:cubicBezTo>
                  <a:pt x="43531" y="29594"/>
                  <a:pt x="43533" y="29595"/>
                  <a:pt x="43536" y="29596"/>
                </a:cubicBezTo>
                <a:lnTo>
                  <a:pt x="43536" y="29596"/>
                </a:lnTo>
                <a:lnTo>
                  <a:pt x="43523" y="29583"/>
                </a:lnTo>
                <a:lnTo>
                  <a:pt x="43463" y="29543"/>
                </a:lnTo>
                <a:lnTo>
                  <a:pt x="43243" y="29383"/>
                </a:lnTo>
                <a:cubicBezTo>
                  <a:pt x="43183" y="29343"/>
                  <a:pt x="43083" y="29283"/>
                  <a:pt x="43022" y="29223"/>
                </a:cubicBezTo>
                <a:lnTo>
                  <a:pt x="42862" y="29062"/>
                </a:lnTo>
                <a:lnTo>
                  <a:pt x="42682" y="28902"/>
                </a:lnTo>
                <a:lnTo>
                  <a:pt x="42542" y="28722"/>
                </a:lnTo>
                <a:cubicBezTo>
                  <a:pt x="42422" y="28602"/>
                  <a:pt x="42342" y="28441"/>
                  <a:pt x="42261" y="28301"/>
                </a:cubicBezTo>
                <a:cubicBezTo>
                  <a:pt x="41921" y="27720"/>
                  <a:pt x="41761" y="26979"/>
                  <a:pt x="41560" y="26138"/>
                </a:cubicBezTo>
                <a:cubicBezTo>
                  <a:pt x="41380" y="25317"/>
                  <a:pt x="41020" y="24316"/>
                  <a:pt x="40299" y="23534"/>
                </a:cubicBezTo>
                <a:cubicBezTo>
                  <a:pt x="40098" y="23354"/>
                  <a:pt x="39918" y="23154"/>
                  <a:pt x="39698" y="23014"/>
                </a:cubicBezTo>
                <a:lnTo>
                  <a:pt x="39377" y="22773"/>
                </a:lnTo>
                <a:lnTo>
                  <a:pt x="39217" y="22673"/>
                </a:lnTo>
                <a:lnTo>
                  <a:pt x="39017" y="22573"/>
                </a:lnTo>
                <a:cubicBezTo>
                  <a:pt x="38796" y="22453"/>
                  <a:pt x="38636" y="22353"/>
                  <a:pt x="38336" y="22253"/>
                </a:cubicBezTo>
                <a:lnTo>
                  <a:pt x="37915" y="22092"/>
                </a:lnTo>
                <a:lnTo>
                  <a:pt x="37495" y="22012"/>
                </a:lnTo>
                <a:cubicBezTo>
                  <a:pt x="37224" y="21960"/>
                  <a:pt x="36953" y="21938"/>
                  <a:pt x="36686" y="21938"/>
                </a:cubicBezTo>
                <a:cubicBezTo>
                  <a:pt x="35825" y="21938"/>
                  <a:pt x="34998" y="22165"/>
                  <a:pt x="34310" y="22333"/>
                </a:cubicBezTo>
                <a:cubicBezTo>
                  <a:pt x="33804" y="22454"/>
                  <a:pt x="33347" y="22532"/>
                  <a:pt x="32918" y="22532"/>
                </a:cubicBezTo>
                <a:cubicBezTo>
                  <a:pt x="32565" y="22532"/>
                  <a:pt x="32232" y="22479"/>
                  <a:pt x="31907" y="22353"/>
                </a:cubicBezTo>
                <a:cubicBezTo>
                  <a:pt x="31726" y="22313"/>
                  <a:pt x="31546" y="22193"/>
                  <a:pt x="31366" y="22112"/>
                </a:cubicBezTo>
                <a:lnTo>
                  <a:pt x="31306" y="22072"/>
                </a:lnTo>
                <a:lnTo>
                  <a:pt x="31145" y="21952"/>
                </a:lnTo>
                <a:lnTo>
                  <a:pt x="30825" y="21732"/>
                </a:lnTo>
                <a:cubicBezTo>
                  <a:pt x="30745" y="21672"/>
                  <a:pt x="30705" y="21612"/>
                  <a:pt x="30645" y="21552"/>
                </a:cubicBezTo>
                <a:cubicBezTo>
                  <a:pt x="30585" y="21512"/>
                  <a:pt x="30525" y="21451"/>
                  <a:pt x="30464" y="21371"/>
                </a:cubicBezTo>
                <a:lnTo>
                  <a:pt x="30304" y="21171"/>
                </a:lnTo>
                <a:lnTo>
                  <a:pt x="30164" y="20911"/>
                </a:lnTo>
                <a:cubicBezTo>
                  <a:pt x="29984" y="20590"/>
                  <a:pt x="29844" y="20210"/>
                  <a:pt x="29743" y="19729"/>
                </a:cubicBezTo>
                <a:cubicBezTo>
                  <a:pt x="29623" y="19268"/>
                  <a:pt x="29503" y="18748"/>
                  <a:pt x="29323" y="18167"/>
                </a:cubicBezTo>
                <a:cubicBezTo>
                  <a:pt x="29163" y="17606"/>
                  <a:pt x="28862" y="16985"/>
                  <a:pt x="28442" y="16444"/>
                </a:cubicBezTo>
                <a:cubicBezTo>
                  <a:pt x="28321" y="16304"/>
                  <a:pt x="28221" y="16164"/>
                  <a:pt x="28101" y="16044"/>
                </a:cubicBezTo>
                <a:lnTo>
                  <a:pt x="27721" y="15703"/>
                </a:lnTo>
                <a:cubicBezTo>
                  <a:pt x="27600" y="15563"/>
                  <a:pt x="27460" y="15483"/>
                  <a:pt x="27320" y="15383"/>
                </a:cubicBezTo>
                <a:lnTo>
                  <a:pt x="27120" y="15243"/>
                </a:lnTo>
                <a:lnTo>
                  <a:pt x="27020" y="15182"/>
                </a:lnTo>
                <a:lnTo>
                  <a:pt x="26959" y="15142"/>
                </a:lnTo>
                <a:lnTo>
                  <a:pt x="26939" y="15122"/>
                </a:lnTo>
                <a:cubicBezTo>
                  <a:pt x="26933" y="15119"/>
                  <a:pt x="26930" y="15118"/>
                  <a:pt x="26929" y="15118"/>
                </a:cubicBezTo>
                <a:cubicBezTo>
                  <a:pt x="26928" y="15118"/>
                  <a:pt x="26934" y="15122"/>
                  <a:pt x="26934" y="15122"/>
                </a:cubicBezTo>
                <a:cubicBezTo>
                  <a:pt x="26934" y="15122"/>
                  <a:pt x="26919" y="15112"/>
                  <a:pt x="26839" y="15062"/>
                </a:cubicBezTo>
                <a:lnTo>
                  <a:pt x="26499" y="14882"/>
                </a:lnTo>
                <a:lnTo>
                  <a:pt x="26319" y="14802"/>
                </a:lnTo>
                <a:cubicBezTo>
                  <a:pt x="26299" y="14782"/>
                  <a:pt x="26258" y="14762"/>
                  <a:pt x="26218" y="14742"/>
                </a:cubicBezTo>
                <a:lnTo>
                  <a:pt x="26078" y="14702"/>
                </a:lnTo>
                <a:cubicBezTo>
                  <a:pt x="25898" y="14622"/>
                  <a:pt x="25718" y="14562"/>
                  <a:pt x="25537" y="14502"/>
                </a:cubicBezTo>
                <a:cubicBezTo>
                  <a:pt x="25357" y="14461"/>
                  <a:pt x="25177" y="14441"/>
                  <a:pt x="24997" y="14401"/>
                </a:cubicBezTo>
                <a:cubicBezTo>
                  <a:pt x="24684" y="14346"/>
                  <a:pt x="24364" y="14321"/>
                  <a:pt x="24050" y="14321"/>
                </a:cubicBezTo>
                <a:cubicBezTo>
                  <a:pt x="23680" y="14321"/>
                  <a:pt x="23319" y="14356"/>
                  <a:pt x="22994" y="14421"/>
                </a:cubicBezTo>
                <a:cubicBezTo>
                  <a:pt x="22373" y="14542"/>
                  <a:pt x="21852" y="14682"/>
                  <a:pt x="21391" y="14782"/>
                </a:cubicBezTo>
                <a:cubicBezTo>
                  <a:pt x="20931" y="14882"/>
                  <a:pt x="20550" y="14922"/>
                  <a:pt x="20230" y="14922"/>
                </a:cubicBezTo>
                <a:cubicBezTo>
                  <a:pt x="19909" y="14922"/>
                  <a:pt x="19629" y="14802"/>
                  <a:pt x="19329" y="14682"/>
                </a:cubicBezTo>
                <a:lnTo>
                  <a:pt x="19088" y="14562"/>
                </a:lnTo>
                <a:lnTo>
                  <a:pt x="19038" y="14532"/>
                </a:lnTo>
                <a:lnTo>
                  <a:pt x="19038" y="14532"/>
                </a:lnTo>
                <a:lnTo>
                  <a:pt x="19028" y="14522"/>
                </a:lnTo>
                <a:lnTo>
                  <a:pt x="18988" y="14502"/>
                </a:lnTo>
                <a:lnTo>
                  <a:pt x="18908" y="14441"/>
                </a:lnTo>
                <a:lnTo>
                  <a:pt x="18607" y="14221"/>
                </a:lnTo>
                <a:cubicBezTo>
                  <a:pt x="18587" y="14201"/>
                  <a:pt x="18547" y="14181"/>
                  <a:pt x="18527" y="14181"/>
                </a:cubicBezTo>
                <a:lnTo>
                  <a:pt x="18507" y="14141"/>
                </a:lnTo>
                <a:cubicBezTo>
                  <a:pt x="18487" y="14121"/>
                  <a:pt x="18467" y="14101"/>
                  <a:pt x="18467" y="14081"/>
                </a:cubicBezTo>
                <a:cubicBezTo>
                  <a:pt x="18387" y="14021"/>
                  <a:pt x="18307" y="13881"/>
                  <a:pt x="18207" y="13780"/>
                </a:cubicBezTo>
                <a:cubicBezTo>
                  <a:pt x="18167" y="13720"/>
                  <a:pt x="18147" y="13660"/>
                  <a:pt x="18107" y="13600"/>
                </a:cubicBezTo>
                <a:cubicBezTo>
                  <a:pt x="18067" y="13540"/>
                  <a:pt x="18027" y="13460"/>
                  <a:pt x="18007" y="13380"/>
                </a:cubicBezTo>
                <a:cubicBezTo>
                  <a:pt x="17866" y="13100"/>
                  <a:pt x="17766" y="12739"/>
                  <a:pt x="17666" y="12278"/>
                </a:cubicBezTo>
                <a:cubicBezTo>
                  <a:pt x="17606" y="12038"/>
                  <a:pt x="17546" y="11798"/>
                  <a:pt x="17486" y="11577"/>
                </a:cubicBezTo>
                <a:cubicBezTo>
                  <a:pt x="17406" y="11297"/>
                  <a:pt x="17346" y="11037"/>
                  <a:pt x="17225" y="10736"/>
                </a:cubicBezTo>
                <a:cubicBezTo>
                  <a:pt x="17145" y="10456"/>
                  <a:pt x="17005" y="10155"/>
                  <a:pt x="16865" y="9855"/>
                </a:cubicBezTo>
                <a:cubicBezTo>
                  <a:pt x="16685" y="9574"/>
                  <a:pt x="16524" y="9254"/>
                  <a:pt x="16304" y="8994"/>
                </a:cubicBezTo>
                <a:cubicBezTo>
                  <a:pt x="16184" y="8873"/>
                  <a:pt x="16084" y="8733"/>
                  <a:pt x="15964" y="8613"/>
                </a:cubicBezTo>
                <a:lnTo>
                  <a:pt x="15583" y="8253"/>
                </a:lnTo>
                <a:cubicBezTo>
                  <a:pt x="15343" y="8012"/>
                  <a:pt x="15082" y="7872"/>
                  <a:pt x="14822" y="7672"/>
                </a:cubicBezTo>
                <a:lnTo>
                  <a:pt x="14722" y="7612"/>
                </a:lnTo>
                <a:lnTo>
                  <a:pt x="14662" y="7572"/>
                </a:lnTo>
                <a:lnTo>
                  <a:pt x="14642" y="7572"/>
                </a:lnTo>
                <a:lnTo>
                  <a:pt x="14522" y="7491"/>
                </a:lnTo>
                <a:lnTo>
                  <a:pt x="14361" y="7411"/>
                </a:lnTo>
                <a:lnTo>
                  <a:pt x="14061" y="7251"/>
                </a:lnTo>
                <a:cubicBezTo>
                  <a:pt x="14001" y="7211"/>
                  <a:pt x="13761" y="7131"/>
                  <a:pt x="13600" y="7071"/>
                </a:cubicBezTo>
                <a:cubicBezTo>
                  <a:pt x="13420" y="7011"/>
                  <a:pt x="13240" y="6951"/>
                  <a:pt x="13060" y="6891"/>
                </a:cubicBezTo>
                <a:cubicBezTo>
                  <a:pt x="12563" y="6766"/>
                  <a:pt x="12030" y="6690"/>
                  <a:pt x="11536" y="6690"/>
                </a:cubicBezTo>
                <a:cubicBezTo>
                  <a:pt x="11392" y="6690"/>
                  <a:pt x="11252" y="6697"/>
                  <a:pt x="11117" y="6710"/>
                </a:cubicBezTo>
                <a:cubicBezTo>
                  <a:pt x="10796" y="6730"/>
                  <a:pt x="10536" y="6790"/>
                  <a:pt x="10255" y="6831"/>
                </a:cubicBezTo>
                <a:cubicBezTo>
                  <a:pt x="10015" y="6871"/>
                  <a:pt x="9735" y="6931"/>
                  <a:pt x="9534" y="6991"/>
                </a:cubicBezTo>
                <a:cubicBezTo>
                  <a:pt x="8749" y="7183"/>
                  <a:pt x="8191" y="7299"/>
                  <a:pt x="7822" y="7299"/>
                </a:cubicBezTo>
                <a:cubicBezTo>
                  <a:pt x="7768" y="7299"/>
                  <a:pt x="7718" y="7296"/>
                  <a:pt x="7672" y="7291"/>
                </a:cubicBezTo>
                <a:cubicBezTo>
                  <a:pt x="7572" y="7271"/>
                  <a:pt x="7471" y="7271"/>
                  <a:pt x="7391" y="7251"/>
                </a:cubicBezTo>
                <a:cubicBezTo>
                  <a:pt x="7351" y="7231"/>
                  <a:pt x="7311" y="7231"/>
                  <a:pt x="7271" y="7211"/>
                </a:cubicBezTo>
                <a:lnTo>
                  <a:pt x="7131" y="7171"/>
                </a:lnTo>
                <a:cubicBezTo>
                  <a:pt x="7091" y="7151"/>
                  <a:pt x="7051" y="7131"/>
                  <a:pt x="7011" y="7111"/>
                </a:cubicBezTo>
                <a:cubicBezTo>
                  <a:pt x="6971" y="7091"/>
                  <a:pt x="6931" y="7071"/>
                  <a:pt x="6871" y="7051"/>
                </a:cubicBezTo>
                <a:lnTo>
                  <a:pt x="6826" y="7021"/>
                </a:lnTo>
                <a:lnTo>
                  <a:pt x="6826" y="7021"/>
                </a:lnTo>
                <a:cubicBezTo>
                  <a:pt x="6831" y="7024"/>
                  <a:pt x="6835" y="7026"/>
                  <a:pt x="6835" y="7026"/>
                </a:cubicBezTo>
                <a:cubicBezTo>
                  <a:pt x="6835" y="7026"/>
                  <a:pt x="6828" y="7022"/>
                  <a:pt x="6811" y="7011"/>
                </a:cubicBezTo>
                <a:lnTo>
                  <a:pt x="6811" y="7011"/>
                </a:lnTo>
                <a:lnTo>
                  <a:pt x="6811" y="7011"/>
                </a:lnTo>
                <a:lnTo>
                  <a:pt x="6811" y="7011"/>
                </a:lnTo>
                <a:lnTo>
                  <a:pt x="6791" y="6991"/>
                </a:lnTo>
                <a:lnTo>
                  <a:pt x="6750" y="6971"/>
                </a:lnTo>
                <a:lnTo>
                  <a:pt x="6750" y="6971"/>
                </a:lnTo>
                <a:lnTo>
                  <a:pt x="6710" y="6951"/>
                </a:lnTo>
                <a:lnTo>
                  <a:pt x="6710" y="6951"/>
                </a:lnTo>
                <a:lnTo>
                  <a:pt x="6670" y="6931"/>
                </a:lnTo>
                <a:lnTo>
                  <a:pt x="6470" y="6770"/>
                </a:lnTo>
                <a:lnTo>
                  <a:pt x="6350" y="6690"/>
                </a:lnTo>
                <a:cubicBezTo>
                  <a:pt x="6310" y="6670"/>
                  <a:pt x="6270" y="6650"/>
                  <a:pt x="6290" y="6630"/>
                </a:cubicBezTo>
                <a:cubicBezTo>
                  <a:pt x="6270" y="6590"/>
                  <a:pt x="6250" y="6570"/>
                  <a:pt x="6210" y="6550"/>
                </a:cubicBezTo>
                <a:cubicBezTo>
                  <a:pt x="6170" y="6490"/>
                  <a:pt x="6130" y="6430"/>
                  <a:pt x="6090" y="6370"/>
                </a:cubicBezTo>
                <a:cubicBezTo>
                  <a:pt x="6049" y="6310"/>
                  <a:pt x="6029" y="6230"/>
                  <a:pt x="5989" y="6190"/>
                </a:cubicBezTo>
                <a:cubicBezTo>
                  <a:pt x="5849" y="5909"/>
                  <a:pt x="5749" y="5529"/>
                  <a:pt x="5629" y="5008"/>
                </a:cubicBezTo>
                <a:cubicBezTo>
                  <a:pt x="5489" y="4507"/>
                  <a:pt x="5368" y="3946"/>
                  <a:pt x="5148" y="3326"/>
                </a:cubicBezTo>
                <a:cubicBezTo>
                  <a:pt x="5088" y="3185"/>
                  <a:pt x="5028" y="3025"/>
                  <a:pt x="4968" y="2885"/>
                </a:cubicBezTo>
                <a:cubicBezTo>
                  <a:pt x="4888" y="2745"/>
                  <a:pt x="4828" y="2605"/>
                  <a:pt x="4748" y="2464"/>
                </a:cubicBezTo>
                <a:cubicBezTo>
                  <a:pt x="4587" y="2184"/>
                  <a:pt x="4447" y="1924"/>
                  <a:pt x="4267" y="1703"/>
                </a:cubicBezTo>
                <a:cubicBezTo>
                  <a:pt x="4087" y="1483"/>
                  <a:pt x="3926" y="1263"/>
                  <a:pt x="3746" y="1102"/>
                </a:cubicBezTo>
                <a:cubicBezTo>
                  <a:pt x="3586" y="942"/>
                  <a:pt x="3426" y="782"/>
                  <a:pt x="3265" y="662"/>
                </a:cubicBezTo>
                <a:cubicBezTo>
                  <a:pt x="2985" y="421"/>
                  <a:pt x="2745" y="281"/>
                  <a:pt x="2584" y="161"/>
                </a:cubicBezTo>
                <a:cubicBezTo>
                  <a:pt x="2424" y="61"/>
                  <a:pt x="2344" y="1"/>
                  <a:pt x="234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2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beceira de sección 1">
  <p:cSld name="SECTION_HEADER_1">
    <p:bg>
      <p:bgPr>
        <a:solidFill>
          <a:schemeClr val="accent3"/>
        </a:solidFill>
      </p:bgPr>
    </p:bg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0" name="Google Shape;200;p23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201" name="Google Shape;201;p2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2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2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4" name="Google Shape;204;p2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205" name="Google Shape;205;p2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2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2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8" name="Google Shape;208;p23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09" name="Google Shape;209;p23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dúas columnas 1">
  <p:cSld name="TITLE_AND_TWO_COLUMNS_1">
    <p:bg>
      <p:bgPr>
        <a:solidFill>
          <a:schemeClr val="dk2"/>
        </a:solidFill>
      </p:bgPr>
    </p:bg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2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2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2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15" name="Google Shape;215;p24"/>
          <p:cNvSpPr txBox="1"/>
          <p:nvPr>
            <p:ph idx="1" type="body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" name="Google Shape;216;p24"/>
          <p:cNvSpPr txBox="1"/>
          <p:nvPr>
            <p:ph idx="2" type="body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7" name="Google Shape;217;p24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5"/>
          <p:cNvSpPr txBox="1"/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" name="Google Shape;220;p25"/>
          <p:cNvSpPr txBox="1"/>
          <p:nvPr>
            <p:ph idx="2" type="title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" name="Google Shape;221;p25"/>
          <p:cNvSpPr txBox="1"/>
          <p:nvPr>
            <p:ph idx="1" type="subTitle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2" name="Google Shape;222;p25"/>
          <p:cNvSpPr txBox="1"/>
          <p:nvPr>
            <p:ph idx="3" type="title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" name="Google Shape;223;p25"/>
          <p:cNvSpPr txBox="1"/>
          <p:nvPr>
            <p:ph idx="4" type="subTitle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" name="Google Shape;224;p25"/>
          <p:cNvSpPr txBox="1"/>
          <p:nvPr>
            <p:ph idx="5" type="title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5" name="Google Shape;225;p25"/>
          <p:cNvSpPr txBox="1"/>
          <p:nvPr>
            <p:ph idx="6" type="subTitle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6" name="Google Shape;226;p25"/>
          <p:cNvSpPr txBox="1"/>
          <p:nvPr>
            <p:ph idx="7" type="title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7" name="Google Shape;227;p25"/>
          <p:cNvSpPr txBox="1"/>
          <p:nvPr>
            <p:ph idx="8" type="subTitle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8" name="Google Shape;228;p2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6"/>
          <p:cNvSpPr txBox="1"/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1" name="Google Shape;231;p26"/>
          <p:cNvSpPr txBox="1"/>
          <p:nvPr>
            <p:ph idx="1" type="subTitle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2" name="Google Shape;232;p26"/>
          <p:cNvSpPr txBox="1"/>
          <p:nvPr>
            <p:ph idx="2" type="title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3" name="Google Shape;233;p26"/>
          <p:cNvSpPr txBox="1"/>
          <p:nvPr>
            <p:ph idx="3" type="subTitle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4" name="Google Shape;234;p26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5" name="Google Shape;235;p26"/>
          <p:cNvSpPr txBox="1"/>
          <p:nvPr>
            <p:ph idx="5" type="title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6" name="Google Shape;236;p26"/>
          <p:cNvSpPr txBox="1"/>
          <p:nvPr>
            <p:ph idx="6" type="subTitle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7" name="Google Shape;237;p26"/>
          <p:cNvSpPr txBox="1"/>
          <p:nvPr>
            <p:ph idx="7" type="title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8" name="Google Shape;238;p26"/>
          <p:cNvSpPr txBox="1"/>
          <p:nvPr>
            <p:ph idx="8" type="subTitle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9" name="Google Shape;239;p26"/>
          <p:cNvSpPr txBox="1"/>
          <p:nvPr>
            <p:ph idx="9" type="title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0" name="Google Shape;240;p26"/>
          <p:cNvSpPr txBox="1"/>
          <p:nvPr>
            <p:ph idx="13" type="subTitle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1" name="Google Shape;241;p26"/>
          <p:cNvSpPr txBox="1"/>
          <p:nvPr>
            <p:ph idx="14" type="title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2" name="Google Shape;242;p26"/>
          <p:cNvSpPr txBox="1"/>
          <p:nvPr>
            <p:ph idx="15" type="subTitle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3" name="Google Shape;243;p2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título 1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7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6" name="Google Shape;246;p2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úmero grande 1">
  <p:cSld name="BIG_NUMBER_1"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28"/>
          <p:cNvSpPr txBox="1"/>
          <p:nvPr>
            <p:ph hasCustomPrompt="1" type="title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50" name="Google Shape;250;p28"/>
          <p:cNvSpPr txBox="1"/>
          <p:nvPr>
            <p:ph idx="1" type="body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" name="Google Shape;251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9"/>
          <p:cNvSpPr txBox="1"/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4" name="Google Shape;254;p29"/>
          <p:cNvSpPr txBox="1"/>
          <p:nvPr>
            <p:ph idx="1" type="subTitle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55" name="Google Shape;255;p2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 flipH="1" rot="1250809">
            <a:off x="7543165" y="-131480"/>
            <a:ext cx="2158347" cy="740014"/>
          </a:xfrm>
          <a:custGeom>
            <a:rect b="b" l="l" r="r" t="t"/>
            <a:pathLst>
              <a:path extrusionOk="0" h="17728" w="51706">
                <a:moveTo>
                  <a:pt x="26194" y="1"/>
                </a:moveTo>
                <a:cubicBezTo>
                  <a:pt x="25258" y="1"/>
                  <a:pt x="24283" y="160"/>
                  <a:pt x="23309" y="559"/>
                </a:cubicBezTo>
                <a:cubicBezTo>
                  <a:pt x="21229" y="1411"/>
                  <a:pt x="19926" y="2890"/>
                  <a:pt x="19600" y="4745"/>
                </a:cubicBezTo>
                <a:cubicBezTo>
                  <a:pt x="19349" y="6298"/>
                  <a:pt x="19876" y="8003"/>
                  <a:pt x="20903" y="8880"/>
                </a:cubicBezTo>
                <a:cubicBezTo>
                  <a:pt x="21630" y="9532"/>
                  <a:pt x="22983" y="10033"/>
                  <a:pt x="24287" y="10033"/>
                </a:cubicBezTo>
                <a:cubicBezTo>
                  <a:pt x="24638" y="10033"/>
                  <a:pt x="25014" y="9983"/>
                  <a:pt x="25339" y="9908"/>
                </a:cubicBezTo>
                <a:cubicBezTo>
                  <a:pt x="26542" y="9607"/>
                  <a:pt x="27445" y="8805"/>
                  <a:pt x="27946" y="7577"/>
                </a:cubicBezTo>
                <a:cubicBezTo>
                  <a:pt x="28397" y="6424"/>
                  <a:pt x="28272" y="5296"/>
                  <a:pt x="27595" y="4469"/>
                </a:cubicBezTo>
                <a:cubicBezTo>
                  <a:pt x="27103" y="3870"/>
                  <a:pt x="26374" y="3509"/>
                  <a:pt x="25657" y="3509"/>
                </a:cubicBezTo>
                <a:cubicBezTo>
                  <a:pt x="25534" y="3509"/>
                  <a:pt x="25411" y="3519"/>
                  <a:pt x="25289" y="3542"/>
                </a:cubicBezTo>
                <a:cubicBezTo>
                  <a:pt x="24587" y="3667"/>
                  <a:pt x="24061" y="4168"/>
                  <a:pt x="23785" y="4945"/>
                </a:cubicBezTo>
                <a:cubicBezTo>
                  <a:pt x="23785" y="4970"/>
                  <a:pt x="23811" y="5020"/>
                  <a:pt x="23861" y="5045"/>
                </a:cubicBezTo>
                <a:cubicBezTo>
                  <a:pt x="23874" y="5052"/>
                  <a:pt x="23887" y="5055"/>
                  <a:pt x="23900" y="5055"/>
                </a:cubicBezTo>
                <a:cubicBezTo>
                  <a:pt x="23934" y="5055"/>
                  <a:pt x="23961" y="5032"/>
                  <a:pt x="23961" y="4995"/>
                </a:cubicBezTo>
                <a:cubicBezTo>
                  <a:pt x="24186" y="4293"/>
                  <a:pt x="24688" y="3842"/>
                  <a:pt x="25314" y="3717"/>
                </a:cubicBezTo>
                <a:cubicBezTo>
                  <a:pt x="25424" y="3699"/>
                  <a:pt x="25535" y="3691"/>
                  <a:pt x="25645" y="3691"/>
                </a:cubicBezTo>
                <a:cubicBezTo>
                  <a:pt x="26319" y="3691"/>
                  <a:pt x="26996" y="4013"/>
                  <a:pt x="27470" y="4594"/>
                </a:cubicBezTo>
                <a:cubicBezTo>
                  <a:pt x="27846" y="5045"/>
                  <a:pt x="28372" y="6023"/>
                  <a:pt x="27770" y="7502"/>
                </a:cubicBezTo>
                <a:cubicBezTo>
                  <a:pt x="27294" y="8705"/>
                  <a:pt x="26467" y="9456"/>
                  <a:pt x="25289" y="9732"/>
                </a:cubicBezTo>
                <a:cubicBezTo>
                  <a:pt x="24948" y="9819"/>
                  <a:pt x="24600" y="9857"/>
                  <a:pt x="24257" y="9857"/>
                </a:cubicBezTo>
                <a:cubicBezTo>
                  <a:pt x="22911" y="9857"/>
                  <a:pt x="21628" y="9274"/>
                  <a:pt x="21029" y="8755"/>
                </a:cubicBezTo>
                <a:cubicBezTo>
                  <a:pt x="20227" y="8078"/>
                  <a:pt x="19500" y="6524"/>
                  <a:pt x="19800" y="4770"/>
                </a:cubicBezTo>
                <a:cubicBezTo>
                  <a:pt x="20076" y="2990"/>
                  <a:pt x="21354" y="1562"/>
                  <a:pt x="23384" y="709"/>
                </a:cubicBezTo>
                <a:cubicBezTo>
                  <a:pt x="24326" y="326"/>
                  <a:pt x="25269" y="172"/>
                  <a:pt x="26176" y="172"/>
                </a:cubicBezTo>
                <a:cubicBezTo>
                  <a:pt x="29829" y="172"/>
                  <a:pt x="32893" y="2669"/>
                  <a:pt x="32933" y="2689"/>
                </a:cubicBezTo>
                <a:cubicBezTo>
                  <a:pt x="32958" y="2715"/>
                  <a:pt x="33009" y="2715"/>
                  <a:pt x="33034" y="2715"/>
                </a:cubicBezTo>
                <a:cubicBezTo>
                  <a:pt x="33048" y="2701"/>
                  <a:pt x="33668" y="2360"/>
                  <a:pt x="34540" y="2360"/>
                </a:cubicBezTo>
                <a:cubicBezTo>
                  <a:pt x="35234" y="2360"/>
                  <a:pt x="36086" y="2575"/>
                  <a:pt x="36918" y="3341"/>
                </a:cubicBezTo>
                <a:cubicBezTo>
                  <a:pt x="38823" y="5095"/>
                  <a:pt x="38397" y="6900"/>
                  <a:pt x="38397" y="6950"/>
                </a:cubicBezTo>
                <a:cubicBezTo>
                  <a:pt x="38397" y="6950"/>
                  <a:pt x="38222" y="8253"/>
                  <a:pt x="37169" y="8855"/>
                </a:cubicBezTo>
                <a:cubicBezTo>
                  <a:pt x="36815" y="9060"/>
                  <a:pt x="36410" y="9162"/>
                  <a:pt x="35952" y="9162"/>
                </a:cubicBezTo>
                <a:cubicBezTo>
                  <a:pt x="35405" y="9162"/>
                  <a:pt x="34783" y="9016"/>
                  <a:pt x="34086" y="8730"/>
                </a:cubicBezTo>
                <a:cubicBezTo>
                  <a:pt x="32983" y="8278"/>
                  <a:pt x="32432" y="7577"/>
                  <a:pt x="32532" y="6725"/>
                </a:cubicBezTo>
                <a:cubicBezTo>
                  <a:pt x="32633" y="5872"/>
                  <a:pt x="33435" y="5045"/>
                  <a:pt x="34262" y="4945"/>
                </a:cubicBezTo>
                <a:cubicBezTo>
                  <a:pt x="34322" y="4938"/>
                  <a:pt x="34381" y="4934"/>
                  <a:pt x="34439" y="4934"/>
                </a:cubicBezTo>
                <a:cubicBezTo>
                  <a:pt x="34957" y="4934"/>
                  <a:pt x="35367" y="5236"/>
                  <a:pt x="35615" y="5822"/>
                </a:cubicBezTo>
                <a:cubicBezTo>
                  <a:pt x="35615" y="5872"/>
                  <a:pt x="35665" y="5872"/>
                  <a:pt x="35715" y="5872"/>
                </a:cubicBezTo>
                <a:cubicBezTo>
                  <a:pt x="35765" y="5847"/>
                  <a:pt x="35791" y="5797"/>
                  <a:pt x="35765" y="5747"/>
                </a:cubicBezTo>
                <a:cubicBezTo>
                  <a:pt x="35497" y="5120"/>
                  <a:pt x="35029" y="4754"/>
                  <a:pt x="34450" y="4754"/>
                </a:cubicBezTo>
                <a:cubicBezTo>
                  <a:pt x="34380" y="4754"/>
                  <a:pt x="34309" y="4759"/>
                  <a:pt x="34237" y="4770"/>
                </a:cubicBezTo>
                <a:cubicBezTo>
                  <a:pt x="33334" y="4895"/>
                  <a:pt x="32482" y="5772"/>
                  <a:pt x="32357" y="6700"/>
                </a:cubicBezTo>
                <a:cubicBezTo>
                  <a:pt x="32282" y="7251"/>
                  <a:pt x="32407" y="8253"/>
                  <a:pt x="34011" y="8905"/>
                </a:cubicBezTo>
                <a:cubicBezTo>
                  <a:pt x="34716" y="9198"/>
                  <a:pt x="35357" y="9342"/>
                  <a:pt x="35927" y="9342"/>
                </a:cubicBezTo>
                <a:cubicBezTo>
                  <a:pt x="36432" y="9342"/>
                  <a:pt x="36881" y="9229"/>
                  <a:pt x="37269" y="9005"/>
                </a:cubicBezTo>
                <a:cubicBezTo>
                  <a:pt x="38247" y="8454"/>
                  <a:pt x="38522" y="7301"/>
                  <a:pt x="38572" y="7025"/>
                </a:cubicBezTo>
                <a:cubicBezTo>
                  <a:pt x="38572" y="7025"/>
                  <a:pt x="38584" y="7036"/>
                  <a:pt x="38591" y="7036"/>
                </a:cubicBezTo>
                <a:cubicBezTo>
                  <a:pt x="38595" y="7036"/>
                  <a:pt x="38598" y="7034"/>
                  <a:pt x="38598" y="7025"/>
                </a:cubicBezTo>
                <a:cubicBezTo>
                  <a:pt x="38600" y="7025"/>
                  <a:pt x="38624" y="7024"/>
                  <a:pt x="38665" y="7024"/>
                </a:cubicBezTo>
                <a:cubicBezTo>
                  <a:pt x="39039" y="7024"/>
                  <a:pt x="40846" y="7166"/>
                  <a:pt x="41455" y="10008"/>
                </a:cubicBezTo>
                <a:cubicBezTo>
                  <a:pt x="41455" y="10033"/>
                  <a:pt x="41455" y="10058"/>
                  <a:pt x="41480" y="10058"/>
                </a:cubicBezTo>
                <a:cubicBezTo>
                  <a:pt x="41492" y="10070"/>
                  <a:pt x="41511" y="10077"/>
                  <a:pt x="41530" y="10077"/>
                </a:cubicBezTo>
                <a:cubicBezTo>
                  <a:pt x="41549" y="10077"/>
                  <a:pt x="41567" y="10070"/>
                  <a:pt x="41580" y="10058"/>
                </a:cubicBezTo>
                <a:cubicBezTo>
                  <a:pt x="41580" y="10058"/>
                  <a:pt x="42002" y="9861"/>
                  <a:pt x="42653" y="9861"/>
                </a:cubicBezTo>
                <a:cubicBezTo>
                  <a:pt x="43396" y="9861"/>
                  <a:pt x="44436" y="10117"/>
                  <a:pt x="45490" y="11211"/>
                </a:cubicBezTo>
                <a:cubicBezTo>
                  <a:pt x="46617" y="12362"/>
                  <a:pt x="47552" y="12891"/>
                  <a:pt x="48459" y="12891"/>
                </a:cubicBezTo>
                <a:cubicBezTo>
                  <a:pt x="48480" y="12891"/>
                  <a:pt x="48501" y="12891"/>
                  <a:pt x="48522" y="12890"/>
                </a:cubicBezTo>
                <a:cubicBezTo>
                  <a:pt x="49425" y="12840"/>
                  <a:pt x="50302" y="12289"/>
                  <a:pt x="51279" y="11161"/>
                </a:cubicBezTo>
                <a:lnTo>
                  <a:pt x="51279" y="11161"/>
                </a:lnTo>
                <a:cubicBezTo>
                  <a:pt x="51304" y="11662"/>
                  <a:pt x="51229" y="13015"/>
                  <a:pt x="50152" y="13943"/>
                </a:cubicBezTo>
                <a:cubicBezTo>
                  <a:pt x="49371" y="14613"/>
                  <a:pt x="48211" y="14946"/>
                  <a:pt x="46714" y="14946"/>
                </a:cubicBezTo>
                <a:cubicBezTo>
                  <a:pt x="45135" y="14946"/>
                  <a:pt x="43181" y="14576"/>
                  <a:pt x="40903" y="13842"/>
                </a:cubicBezTo>
                <a:cubicBezTo>
                  <a:pt x="40889" y="13835"/>
                  <a:pt x="40876" y="13832"/>
                  <a:pt x="40865" y="13832"/>
                </a:cubicBezTo>
                <a:cubicBezTo>
                  <a:pt x="40839" y="13832"/>
                  <a:pt x="40821" y="13850"/>
                  <a:pt x="40803" y="13867"/>
                </a:cubicBezTo>
                <a:cubicBezTo>
                  <a:pt x="40765" y="13905"/>
                  <a:pt x="38248" y="16835"/>
                  <a:pt x="34907" y="16835"/>
                </a:cubicBezTo>
                <a:cubicBezTo>
                  <a:pt x="33816" y="16835"/>
                  <a:pt x="32638" y="16523"/>
                  <a:pt x="31430" y="15697"/>
                </a:cubicBezTo>
                <a:cubicBezTo>
                  <a:pt x="30678" y="15196"/>
                  <a:pt x="30252" y="14394"/>
                  <a:pt x="30277" y="13542"/>
                </a:cubicBezTo>
                <a:cubicBezTo>
                  <a:pt x="30302" y="12815"/>
                  <a:pt x="30628" y="12263"/>
                  <a:pt x="31279" y="11938"/>
                </a:cubicBezTo>
                <a:cubicBezTo>
                  <a:pt x="31817" y="11676"/>
                  <a:pt x="32362" y="11543"/>
                  <a:pt x="32873" y="11543"/>
                </a:cubicBezTo>
                <a:cubicBezTo>
                  <a:pt x="33291" y="11543"/>
                  <a:pt x="33686" y="11632"/>
                  <a:pt x="34036" y="11812"/>
                </a:cubicBezTo>
                <a:cubicBezTo>
                  <a:pt x="34638" y="12138"/>
                  <a:pt x="35039" y="12740"/>
                  <a:pt x="35139" y="13517"/>
                </a:cubicBezTo>
                <a:cubicBezTo>
                  <a:pt x="35189" y="14068"/>
                  <a:pt x="34938" y="14394"/>
                  <a:pt x="34688" y="14544"/>
                </a:cubicBezTo>
                <a:cubicBezTo>
                  <a:pt x="34443" y="14721"/>
                  <a:pt x="34118" y="14809"/>
                  <a:pt x="33784" y="14809"/>
                </a:cubicBezTo>
                <a:cubicBezTo>
                  <a:pt x="33501" y="14809"/>
                  <a:pt x="33211" y="14746"/>
                  <a:pt x="32958" y="14619"/>
                </a:cubicBezTo>
                <a:cubicBezTo>
                  <a:pt x="32507" y="14394"/>
                  <a:pt x="32257" y="13993"/>
                  <a:pt x="32257" y="13492"/>
                </a:cubicBezTo>
                <a:cubicBezTo>
                  <a:pt x="32257" y="13441"/>
                  <a:pt x="32232" y="13416"/>
                  <a:pt x="32181" y="13416"/>
                </a:cubicBezTo>
                <a:cubicBezTo>
                  <a:pt x="32131" y="13416"/>
                  <a:pt x="32081" y="13441"/>
                  <a:pt x="32081" y="13492"/>
                </a:cubicBezTo>
                <a:cubicBezTo>
                  <a:pt x="32081" y="14043"/>
                  <a:pt x="32357" y="14519"/>
                  <a:pt x="32883" y="14770"/>
                </a:cubicBezTo>
                <a:cubicBezTo>
                  <a:pt x="33145" y="14918"/>
                  <a:pt x="33458" y="14988"/>
                  <a:pt x="33769" y="14988"/>
                </a:cubicBezTo>
                <a:cubicBezTo>
                  <a:pt x="34143" y="14988"/>
                  <a:pt x="34514" y="14886"/>
                  <a:pt x="34788" y="14695"/>
                </a:cubicBezTo>
                <a:cubicBezTo>
                  <a:pt x="35189" y="14419"/>
                  <a:pt x="35364" y="13993"/>
                  <a:pt x="35314" y="13492"/>
                </a:cubicBezTo>
                <a:cubicBezTo>
                  <a:pt x="35214" y="12664"/>
                  <a:pt x="34788" y="12013"/>
                  <a:pt x="34111" y="11662"/>
                </a:cubicBezTo>
                <a:cubicBezTo>
                  <a:pt x="33746" y="11457"/>
                  <a:pt x="33324" y="11355"/>
                  <a:pt x="32876" y="11355"/>
                </a:cubicBezTo>
                <a:cubicBezTo>
                  <a:pt x="32339" y="11355"/>
                  <a:pt x="31764" y="11501"/>
                  <a:pt x="31204" y="11787"/>
                </a:cubicBezTo>
                <a:cubicBezTo>
                  <a:pt x="30477" y="12138"/>
                  <a:pt x="30126" y="12740"/>
                  <a:pt x="30101" y="13542"/>
                </a:cubicBezTo>
                <a:cubicBezTo>
                  <a:pt x="30076" y="14093"/>
                  <a:pt x="30252" y="14619"/>
                  <a:pt x="30552" y="15096"/>
                </a:cubicBezTo>
                <a:cubicBezTo>
                  <a:pt x="30528" y="15120"/>
                  <a:pt x="28074" y="17427"/>
                  <a:pt x="25545" y="17427"/>
                </a:cubicBezTo>
                <a:cubicBezTo>
                  <a:pt x="25518" y="17427"/>
                  <a:pt x="25492" y="17427"/>
                  <a:pt x="25465" y="17426"/>
                </a:cubicBezTo>
                <a:cubicBezTo>
                  <a:pt x="23059" y="17376"/>
                  <a:pt x="21254" y="15346"/>
                  <a:pt x="21054" y="15096"/>
                </a:cubicBezTo>
                <a:cubicBezTo>
                  <a:pt x="21079" y="14820"/>
                  <a:pt x="21104" y="12915"/>
                  <a:pt x="19099" y="12464"/>
                </a:cubicBezTo>
                <a:cubicBezTo>
                  <a:pt x="18861" y="12412"/>
                  <a:pt x="18628" y="12386"/>
                  <a:pt x="18404" y="12386"/>
                </a:cubicBezTo>
                <a:cubicBezTo>
                  <a:pt x="17663" y="12386"/>
                  <a:pt x="17022" y="12665"/>
                  <a:pt x="16617" y="13166"/>
                </a:cubicBezTo>
                <a:cubicBezTo>
                  <a:pt x="16166" y="13742"/>
                  <a:pt x="16091" y="14494"/>
                  <a:pt x="16442" y="15171"/>
                </a:cubicBezTo>
                <a:cubicBezTo>
                  <a:pt x="16784" y="15855"/>
                  <a:pt x="17352" y="16087"/>
                  <a:pt x="17848" y="16087"/>
                </a:cubicBezTo>
                <a:cubicBezTo>
                  <a:pt x="17970" y="16087"/>
                  <a:pt x="18088" y="16073"/>
                  <a:pt x="18196" y="16048"/>
                </a:cubicBezTo>
                <a:cubicBezTo>
                  <a:pt x="18773" y="15898"/>
                  <a:pt x="19174" y="15446"/>
                  <a:pt x="19174" y="14895"/>
                </a:cubicBezTo>
                <a:cubicBezTo>
                  <a:pt x="19174" y="14845"/>
                  <a:pt x="19149" y="14820"/>
                  <a:pt x="19099" y="14820"/>
                </a:cubicBezTo>
                <a:cubicBezTo>
                  <a:pt x="19049" y="14820"/>
                  <a:pt x="18998" y="14845"/>
                  <a:pt x="18998" y="14895"/>
                </a:cubicBezTo>
                <a:cubicBezTo>
                  <a:pt x="18998" y="15371"/>
                  <a:pt x="18673" y="15747"/>
                  <a:pt x="18146" y="15872"/>
                </a:cubicBezTo>
                <a:cubicBezTo>
                  <a:pt x="18050" y="15898"/>
                  <a:pt x="17944" y="15912"/>
                  <a:pt x="17833" y="15912"/>
                </a:cubicBezTo>
                <a:cubicBezTo>
                  <a:pt x="17399" y="15912"/>
                  <a:pt x="16892" y="15695"/>
                  <a:pt x="16592" y="15096"/>
                </a:cubicBezTo>
                <a:cubicBezTo>
                  <a:pt x="16292" y="14469"/>
                  <a:pt x="16342" y="13792"/>
                  <a:pt x="16743" y="13291"/>
                </a:cubicBezTo>
                <a:cubicBezTo>
                  <a:pt x="17106" y="12813"/>
                  <a:pt x="17703" y="12568"/>
                  <a:pt x="18400" y="12568"/>
                </a:cubicBezTo>
                <a:cubicBezTo>
                  <a:pt x="18616" y="12568"/>
                  <a:pt x="18842" y="12592"/>
                  <a:pt x="19074" y="12639"/>
                </a:cubicBezTo>
                <a:cubicBezTo>
                  <a:pt x="20978" y="13065"/>
                  <a:pt x="20903" y="14870"/>
                  <a:pt x="20878" y="15096"/>
                </a:cubicBezTo>
                <a:cubicBezTo>
                  <a:pt x="19676" y="16715"/>
                  <a:pt x="17848" y="17534"/>
                  <a:pt x="15500" y="17534"/>
                </a:cubicBezTo>
                <a:cubicBezTo>
                  <a:pt x="14177" y="17534"/>
                  <a:pt x="12689" y="17274"/>
                  <a:pt x="11054" y="16750"/>
                </a:cubicBezTo>
                <a:cubicBezTo>
                  <a:pt x="9926" y="16399"/>
                  <a:pt x="8923" y="15572"/>
                  <a:pt x="7946" y="14745"/>
                </a:cubicBezTo>
                <a:cubicBezTo>
                  <a:pt x="6617" y="13642"/>
                  <a:pt x="5239" y="12489"/>
                  <a:pt x="3485" y="12489"/>
                </a:cubicBezTo>
                <a:lnTo>
                  <a:pt x="3460" y="12489"/>
                </a:lnTo>
                <a:cubicBezTo>
                  <a:pt x="2783" y="12514"/>
                  <a:pt x="2307" y="12715"/>
                  <a:pt x="2081" y="13141"/>
                </a:cubicBezTo>
                <a:cubicBezTo>
                  <a:pt x="1530" y="14143"/>
                  <a:pt x="2407" y="15948"/>
                  <a:pt x="2758" y="16574"/>
                </a:cubicBezTo>
                <a:cubicBezTo>
                  <a:pt x="753" y="15672"/>
                  <a:pt x="226" y="13792"/>
                  <a:pt x="176" y="13642"/>
                </a:cubicBezTo>
                <a:cubicBezTo>
                  <a:pt x="176" y="12138"/>
                  <a:pt x="627" y="11035"/>
                  <a:pt x="1555" y="10384"/>
                </a:cubicBezTo>
                <a:cubicBezTo>
                  <a:pt x="2351" y="9819"/>
                  <a:pt x="3397" y="9634"/>
                  <a:pt x="4428" y="9634"/>
                </a:cubicBezTo>
                <a:cubicBezTo>
                  <a:pt x="6186" y="9634"/>
                  <a:pt x="7899" y="10173"/>
                  <a:pt x="8247" y="10283"/>
                </a:cubicBezTo>
                <a:cubicBezTo>
                  <a:pt x="8221" y="10434"/>
                  <a:pt x="8247" y="10810"/>
                  <a:pt x="8522" y="11186"/>
                </a:cubicBezTo>
                <a:cubicBezTo>
                  <a:pt x="8848" y="11612"/>
                  <a:pt x="9399" y="11862"/>
                  <a:pt x="10201" y="11938"/>
                </a:cubicBezTo>
                <a:cubicBezTo>
                  <a:pt x="10302" y="11963"/>
                  <a:pt x="10402" y="11963"/>
                  <a:pt x="10477" y="11963"/>
                </a:cubicBezTo>
                <a:cubicBezTo>
                  <a:pt x="11079" y="11963"/>
                  <a:pt x="11329" y="11737"/>
                  <a:pt x="11455" y="11512"/>
                </a:cubicBezTo>
                <a:cubicBezTo>
                  <a:pt x="11680" y="11136"/>
                  <a:pt x="11530" y="10609"/>
                  <a:pt x="11279" y="10283"/>
                </a:cubicBezTo>
                <a:cubicBezTo>
                  <a:pt x="11071" y="10034"/>
                  <a:pt x="10812" y="9888"/>
                  <a:pt x="10573" y="9888"/>
                </a:cubicBezTo>
                <a:cubicBezTo>
                  <a:pt x="10523" y="9888"/>
                  <a:pt x="10474" y="9895"/>
                  <a:pt x="10427" y="9908"/>
                </a:cubicBezTo>
                <a:cubicBezTo>
                  <a:pt x="9926" y="10033"/>
                  <a:pt x="9750" y="10283"/>
                  <a:pt x="9700" y="10459"/>
                </a:cubicBezTo>
                <a:cubicBezTo>
                  <a:pt x="9625" y="10760"/>
                  <a:pt x="9750" y="11060"/>
                  <a:pt x="9901" y="11211"/>
                </a:cubicBezTo>
                <a:cubicBezTo>
                  <a:pt x="9926" y="11236"/>
                  <a:pt x="9951" y="11248"/>
                  <a:pt x="9973" y="11248"/>
                </a:cubicBezTo>
                <a:cubicBezTo>
                  <a:pt x="9995" y="11248"/>
                  <a:pt x="10013" y="11236"/>
                  <a:pt x="10026" y="11211"/>
                </a:cubicBezTo>
                <a:cubicBezTo>
                  <a:pt x="10076" y="11186"/>
                  <a:pt x="10076" y="11136"/>
                  <a:pt x="10026" y="11085"/>
                </a:cubicBezTo>
                <a:cubicBezTo>
                  <a:pt x="9926" y="10985"/>
                  <a:pt x="9800" y="10760"/>
                  <a:pt x="9876" y="10509"/>
                </a:cubicBezTo>
                <a:cubicBezTo>
                  <a:pt x="9926" y="10309"/>
                  <a:pt x="10126" y="10158"/>
                  <a:pt x="10452" y="10083"/>
                </a:cubicBezTo>
                <a:cubicBezTo>
                  <a:pt x="10495" y="10069"/>
                  <a:pt x="10540" y="10061"/>
                  <a:pt x="10584" y="10061"/>
                </a:cubicBezTo>
                <a:cubicBezTo>
                  <a:pt x="10772" y="10061"/>
                  <a:pt x="10967" y="10186"/>
                  <a:pt x="11129" y="10409"/>
                </a:cubicBezTo>
                <a:cubicBezTo>
                  <a:pt x="11354" y="10684"/>
                  <a:pt x="11480" y="11111"/>
                  <a:pt x="11304" y="11436"/>
                </a:cubicBezTo>
                <a:cubicBezTo>
                  <a:pt x="11183" y="11659"/>
                  <a:pt x="10914" y="11784"/>
                  <a:pt x="10511" y="11784"/>
                </a:cubicBezTo>
                <a:cubicBezTo>
                  <a:pt x="10415" y="11784"/>
                  <a:pt x="10312" y="11777"/>
                  <a:pt x="10201" y="11762"/>
                </a:cubicBezTo>
                <a:cubicBezTo>
                  <a:pt x="9475" y="11687"/>
                  <a:pt x="8948" y="11461"/>
                  <a:pt x="8673" y="11060"/>
                </a:cubicBezTo>
                <a:cubicBezTo>
                  <a:pt x="8397" y="10735"/>
                  <a:pt x="8422" y="10359"/>
                  <a:pt x="8422" y="10258"/>
                </a:cubicBezTo>
                <a:cubicBezTo>
                  <a:pt x="9329" y="9137"/>
                  <a:pt x="10471" y="8858"/>
                  <a:pt x="11385" y="8858"/>
                </a:cubicBezTo>
                <a:cubicBezTo>
                  <a:pt x="12289" y="8858"/>
                  <a:pt x="12971" y="9131"/>
                  <a:pt x="12983" y="9131"/>
                </a:cubicBezTo>
                <a:cubicBezTo>
                  <a:pt x="12996" y="9143"/>
                  <a:pt x="13008" y="9149"/>
                  <a:pt x="13021" y="9149"/>
                </a:cubicBezTo>
                <a:cubicBezTo>
                  <a:pt x="13034" y="9149"/>
                  <a:pt x="13046" y="9143"/>
                  <a:pt x="13059" y="9131"/>
                </a:cubicBezTo>
                <a:cubicBezTo>
                  <a:pt x="13059" y="9131"/>
                  <a:pt x="13084" y="9106"/>
                  <a:pt x="13084" y="9080"/>
                </a:cubicBezTo>
                <a:cubicBezTo>
                  <a:pt x="13535" y="7727"/>
                  <a:pt x="15039" y="7025"/>
                  <a:pt x="15039" y="7025"/>
                </a:cubicBezTo>
                <a:cubicBezTo>
                  <a:pt x="15670" y="6729"/>
                  <a:pt x="16294" y="6620"/>
                  <a:pt x="16869" y="6620"/>
                </a:cubicBezTo>
                <a:cubicBezTo>
                  <a:pt x="18485" y="6620"/>
                  <a:pt x="19725" y="7483"/>
                  <a:pt x="19725" y="7502"/>
                </a:cubicBezTo>
                <a:cubicBezTo>
                  <a:pt x="19740" y="7509"/>
                  <a:pt x="19755" y="7512"/>
                  <a:pt x="19769" y="7512"/>
                </a:cubicBezTo>
                <a:cubicBezTo>
                  <a:pt x="19803" y="7512"/>
                  <a:pt x="19833" y="7494"/>
                  <a:pt x="19851" y="7476"/>
                </a:cubicBezTo>
                <a:cubicBezTo>
                  <a:pt x="19901" y="7426"/>
                  <a:pt x="19876" y="7376"/>
                  <a:pt x="19851" y="7351"/>
                </a:cubicBezTo>
                <a:cubicBezTo>
                  <a:pt x="19832" y="7333"/>
                  <a:pt x="18558" y="6437"/>
                  <a:pt x="16891" y="6437"/>
                </a:cubicBezTo>
                <a:cubicBezTo>
                  <a:pt x="16287" y="6437"/>
                  <a:pt x="15630" y="6555"/>
                  <a:pt x="14963" y="6875"/>
                </a:cubicBezTo>
                <a:cubicBezTo>
                  <a:pt x="14913" y="6900"/>
                  <a:pt x="13460" y="7577"/>
                  <a:pt x="12958" y="8930"/>
                </a:cubicBezTo>
                <a:cubicBezTo>
                  <a:pt x="12737" y="8853"/>
                  <a:pt x="12134" y="8672"/>
                  <a:pt x="11384" y="8672"/>
                </a:cubicBezTo>
                <a:cubicBezTo>
                  <a:pt x="10434" y="8672"/>
                  <a:pt x="9248" y="8960"/>
                  <a:pt x="8297" y="10108"/>
                </a:cubicBezTo>
                <a:cubicBezTo>
                  <a:pt x="7950" y="9998"/>
                  <a:pt x="6229" y="9443"/>
                  <a:pt x="4438" y="9443"/>
                </a:cubicBezTo>
                <a:cubicBezTo>
                  <a:pt x="3378" y="9443"/>
                  <a:pt x="2293" y="9637"/>
                  <a:pt x="1454" y="10233"/>
                </a:cubicBezTo>
                <a:cubicBezTo>
                  <a:pt x="477" y="10935"/>
                  <a:pt x="1" y="12088"/>
                  <a:pt x="1" y="13642"/>
                </a:cubicBezTo>
                <a:cubicBezTo>
                  <a:pt x="1" y="13667"/>
                  <a:pt x="1" y="13667"/>
                  <a:pt x="1" y="13667"/>
                </a:cubicBezTo>
                <a:cubicBezTo>
                  <a:pt x="1" y="13692"/>
                  <a:pt x="577" y="15923"/>
                  <a:pt x="2933" y="16850"/>
                </a:cubicBezTo>
                <a:cubicBezTo>
                  <a:pt x="2941" y="16857"/>
                  <a:pt x="2950" y="16860"/>
                  <a:pt x="2960" y="16860"/>
                </a:cubicBezTo>
                <a:cubicBezTo>
                  <a:pt x="2985" y="16860"/>
                  <a:pt x="3016" y="16843"/>
                  <a:pt x="3033" y="16825"/>
                </a:cubicBezTo>
                <a:cubicBezTo>
                  <a:pt x="3059" y="16800"/>
                  <a:pt x="3059" y="16750"/>
                  <a:pt x="3033" y="16725"/>
                </a:cubicBezTo>
                <a:cubicBezTo>
                  <a:pt x="3008" y="16700"/>
                  <a:pt x="1605" y="14344"/>
                  <a:pt x="2231" y="13241"/>
                </a:cubicBezTo>
                <a:cubicBezTo>
                  <a:pt x="2432" y="12865"/>
                  <a:pt x="2833" y="12690"/>
                  <a:pt x="3460" y="12690"/>
                </a:cubicBezTo>
                <a:lnTo>
                  <a:pt x="3485" y="12690"/>
                </a:lnTo>
                <a:cubicBezTo>
                  <a:pt x="5164" y="12690"/>
                  <a:pt x="6517" y="13792"/>
                  <a:pt x="7820" y="14895"/>
                </a:cubicBezTo>
                <a:cubicBezTo>
                  <a:pt x="8823" y="15722"/>
                  <a:pt x="9825" y="16574"/>
                  <a:pt x="11003" y="16925"/>
                </a:cubicBezTo>
                <a:cubicBezTo>
                  <a:pt x="12658" y="17451"/>
                  <a:pt x="14161" y="17727"/>
                  <a:pt x="15515" y="17727"/>
                </a:cubicBezTo>
                <a:cubicBezTo>
                  <a:pt x="17871" y="17727"/>
                  <a:pt x="19725" y="16900"/>
                  <a:pt x="20953" y="15271"/>
                </a:cubicBezTo>
                <a:cubicBezTo>
                  <a:pt x="21329" y="15697"/>
                  <a:pt x="23109" y="17577"/>
                  <a:pt x="25465" y="17602"/>
                </a:cubicBezTo>
                <a:lnTo>
                  <a:pt x="25515" y="17602"/>
                </a:lnTo>
                <a:cubicBezTo>
                  <a:pt x="28121" y="17602"/>
                  <a:pt x="30603" y="15296"/>
                  <a:pt x="30653" y="15221"/>
                </a:cubicBezTo>
                <a:cubicBezTo>
                  <a:pt x="30853" y="15471"/>
                  <a:pt x="31079" y="15672"/>
                  <a:pt x="31329" y="15847"/>
                </a:cubicBezTo>
                <a:cubicBezTo>
                  <a:pt x="32582" y="16700"/>
                  <a:pt x="33785" y="17025"/>
                  <a:pt x="34913" y="17025"/>
                </a:cubicBezTo>
                <a:cubicBezTo>
                  <a:pt x="38096" y="17025"/>
                  <a:pt x="40552" y="14419"/>
                  <a:pt x="40903" y="14018"/>
                </a:cubicBezTo>
                <a:cubicBezTo>
                  <a:pt x="43211" y="14757"/>
                  <a:pt x="45162" y="15127"/>
                  <a:pt x="46740" y="15127"/>
                </a:cubicBezTo>
                <a:cubicBezTo>
                  <a:pt x="48264" y="15127"/>
                  <a:pt x="49439" y="14782"/>
                  <a:pt x="50252" y="14093"/>
                </a:cubicBezTo>
                <a:cubicBezTo>
                  <a:pt x="51705" y="12840"/>
                  <a:pt x="51430" y="10935"/>
                  <a:pt x="51430" y="10910"/>
                </a:cubicBezTo>
                <a:cubicBezTo>
                  <a:pt x="51430" y="10885"/>
                  <a:pt x="51405" y="10860"/>
                  <a:pt x="51380" y="10835"/>
                </a:cubicBezTo>
                <a:cubicBezTo>
                  <a:pt x="51329" y="10835"/>
                  <a:pt x="51304" y="10835"/>
                  <a:pt x="51279" y="10860"/>
                </a:cubicBezTo>
                <a:cubicBezTo>
                  <a:pt x="50277" y="12088"/>
                  <a:pt x="49400" y="12664"/>
                  <a:pt x="48522" y="12690"/>
                </a:cubicBezTo>
                <a:cubicBezTo>
                  <a:pt x="48484" y="12692"/>
                  <a:pt x="48446" y="12693"/>
                  <a:pt x="48408" y="12693"/>
                </a:cubicBezTo>
                <a:cubicBezTo>
                  <a:pt x="47564" y="12693"/>
                  <a:pt x="46670" y="12164"/>
                  <a:pt x="45615" y="11085"/>
                </a:cubicBezTo>
                <a:cubicBezTo>
                  <a:pt x="44525" y="9950"/>
                  <a:pt x="43444" y="9683"/>
                  <a:pt x="42665" y="9683"/>
                </a:cubicBezTo>
                <a:cubicBezTo>
                  <a:pt x="42155" y="9683"/>
                  <a:pt x="41774" y="9798"/>
                  <a:pt x="41605" y="9857"/>
                </a:cubicBezTo>
                <a:cubicBezTo>
                  <a:pt x="40915" y="6874"/>
                  <a:pt x="38890" y="6850"/>
                  <a:pt x="38610" y="6850"/>
                </a:cubicBezTo>
                <a:cubicBezTo>
                  <a:pt x="38605" y="6850"/>
                  <a:pt x="38601" y="6850"/>
                  <a:pt x="38598" y="6850"/>
                </a:cubicBezTo>
                <a:cubicBezTo>
                  <a:pt x="38673" y="6424"/>
                  <a:pt x="38748" y="4770"/>
                  <a:pt x="37044" y="3216"/>
                </a:cubicBezTo>
                <a:cubicBezTo>
                  <a:pt x="36171" y="2404"/>
                  <a:pt x="35282" y="2178"/>
                  <a:pt x="34555" y="2178"/>
                </a:cubicBezTo>
                <a:cubicBezTo>
                  <a:pt x="33779" y="2178"/>
                  <a:pt x="33190" y="2436"/>
                  <a:pt x="33009" y="2514"/>
                </a:cubicBezTo>
                <a:cubicBezTo>
                  <a:pt x="32614" y="2198"/>
                  <a:pt x="29668" y="1"/>
                  <a:pt x="26194" y="1"/>
                </a:cubicBezTo>
                <a:close/>
              </a:path>
            </a:pathLst>
          </a:cu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4"/>
          <p:cNvSpPr/>
          <p:nvPr/>
        </p:nvSpPr>
        <p:spPr>
          <a:xfrm rot="-4646026">
            <a:off x="-974481" y="-28613"/>
            <a:ext cx="2158317" cy="1296961"/>
          </a:xfrm>
          <a:custGeom>
            <a:rect b="b" l="l" r="r" t="t"/>
            <a:pathLst>
              <a:path extrusionOk="0" h="30932" w="51475">
                <a:moveTo>
                  <a:pt x="6690" y="6949"/>
                </a:moveTo>
                <a:cubicBezTo>
                  <a:pt x="6691" y="6949"/>
                  <a:pt x="6693" y="6949"/>
                  <a:pt x="6696" y="6951"/>
                </a:cubicBezTo>
                <a:lnTo>
                  <a:pt x="6690" y="6951"/>
                </a:lnTo>
                <a:cubicBezTo>
                  <a:pt x="6689" y="6949"/>
                  <a:pt x="6689" y="6949"/>
                  <a:pt x="6690" y="6949"/>
                </a:cubicBezTo>
                <a:close/>
                <a:moveTo>
                  <a:pt x="12884" y="10743"/>
                </a:moveTo>
                <a:lnTo>
                  <a:pt x="12913" y="10754"/>
                </a:lnTo>
                <a:lnTo>
                  <a:pt x="12913" y="10754"/>
                </a:lnTo>
                <a:cubicBezTo>
                  <a:pt x="12913" y="10756"/>
                  <a:pt x="12944" y="10776"/>
                  <a:pt x="12942" y="10776"/>
                </a:cubicBezTo>
                <a:cubicBezTo>
                  <a:pt x="12941" y="10776"/>
                  <a:pt x="12927" y="10768"/>
                  <a:pt x="12884" y="10743"/>
                </a:cubicBezTo>
                <a:close/>
                <a:moveTo>
                  <a:pt x="19039" y="14533"/>
                </a:moveTo>
                <a:cubicBezTo>
                  <a:pt x="19056" y="14543"/>
                  <a:pt x="19070" y="14551"/>
                  <a:pt x="19069" y="14551"/>
                </a:cubicBezTo>
                <a:cubicBezTo>
                  <a:pt x="19068" y="14551"/>
                  <a:pt x="19062" y="14548"/>
                  <a:pt x="19048" y="14542"/>
                </a:cubicBezTo>
                <a:lnTo>
                  <a:pt x="19039" y="14533"/>
                </a:lnTo>
                <a:close/>
                <a:moveTo>
                  <a:pt x="25653" y="17323"/>
                </a:moveTo>
                <a:cubicBezTo>
                  <a:pt x="25655" y="17323"/>
                  <a:pt x="25671" y="17329"/>
                  <a:pt x="25678" y="17330"/>
                </a:cubicBezTo>
                <a:lnTo>
                  <a:pt x="25678" y="17330"/>
                </a:lnTo>
                <a:lnTo>
                  <a:pt x="25678" y="17336"/>
                </a:lnTo>
                <a:lnTo>
                  <a:pt x="25678" y="17336"/>
                </a:lnTo>
                <a:cubicBezTo>
                  <a:pt x="25658" y="17326"/>
                  <a:pt x="25652" y="17323"/>
                  <a:pt x="25653" y="17323"/>
                </a:cubicBezTo>
                <a:close/>
                <a:moveTo>
                  <a:pt x="31263" y="22049"/>
                </a:moveTo>
                <a:cubicBezTo>
                  <a:pt x="31264" y="22049"/>
                  <a:pt x="31269" y="22053"/>
                  <a:pt x="31276" y="22058"/>
                </a:cubicBezTo>
                <a:lnTo>
                  <a:pt x="31276" y="22058"/>
                </a:lnTo>
                <a:lnTo>
                  <a:pt x="31266" y="22052"/>
                </a:lnTo>
                <a:cubicBezTo>
                  <a:pt x="31263" y="22050"/>
                  <a:pt x="31263" y="22049"/>
                  <a:pt x="31263" y="22049"/>
                </a:cubicBezTo>
                <a:close/>
                <a:moveTo>
                  <a:pt x="38477" y="23929"/>
                </a:moveTo>
                <a:cubicBezTo>
                  <a:pt x="38475" y="23929"/>
                  <a:pt x="38488" y="23934"/>
                  <a:pt x="38500" y="23938"/>
                </a:cubicBezTo>
                <a:lnTo>
                  <a:pt x="38500" y="23938"/>
                </a:lnTo>
                <a:lnTo>
                  <a:pt x="38496" y="23935"/>
                </a:lnTo>
                <a:cubicBezTo>
                  <a:pt x="38483" y="23931"/>
                  <a:pt x="38478" y="23929"/>
                  <a:pt x="38477" y="23929"/>
                </a:cubicBezTo>
                <a:close/>
                <a:moveTo>
                  <a:pt x="43536" y="29596"/>
                </a:moveTo>
                <a:lnTo>
                  <a:pt x="43543" y="29603"/>
                </a:lnTo>
                <a:cubicBezTo>
                  <a:pt x="43553" y="29603"/>
                  <a:pt x="43543" y="29598"/>
                  <a:pt x="43536" y="29596"/>
                </a:cubicBezTo>
                <a:close/>
                <a:moveTo>
                  <a:pt x="2344" y="1"/>
                </a:moveTo>
                <a:lnTo>
                  <a:pt x="1" y="4107"/>
                </a:lnTo>
                <a:cubicBezTo>
                  <a:pt x="1" y="4107"/>
                  <a:pt x="41" y="4127"/>
                  <a:pt x="81" y="4167"/>
                </a:cubicBezTo>
                <a:cubicBezTo>
                  <a:pt x="141" y="4207"/>
                  <a:pt x="241" y="4227"/>
                  <a:pt x="321" y="4307"/>
                </a:cubicBezTo>
                <a:cubicBezTo>
                  <a:pt x="361" y="4327"/>
                  <a:pt x="401" y="4367"/>
                  <a:pt x="461" y="4407"/>
                </a:cubicBezTo>
                <a:cubicBezTo>
                  <a:pt x="501" y="4447"/>
                  <a:pt x="542" y="4487"/>
                  <a:pt x="602" y="4527"/>
                </a:cubicBezTo>
                <a:cubicBezTo>
                  <a:pt x="642" y="4567"/>
                  <a:pt x="682" y="4647"/>
                  <a:pt x="742" y="4708"/>
                </a:cubicBezTo>
                <a:cubicBezTo>
                  <a:pt x="762" y="4748"/>
                  <a:pt x="802" y="4808"/>
                  <a:pt x="822" y="4848"/>
                </a:cubicBezTo>
                <a:cubicBezTo>
                  <a:pt x="842" y="4888"/>
                  <a:pt x="882" y="4948"/>
                  <a:pt x="902" y="5008"/>
                </a:cubicBezTo>
                <a:cubicBezTo>
                  <a:pt x="1022" y="5248"/>
                  <a:pt x="1142" y="5649"/>
                  <a:pt x="1323" y="6190"/>
                </a:cubicBezTo>
                <a:cubicBezTo>
                  <a:pt x="1503" y="6750"/>
                  <a:pt x="1723" y="7491"/>
                  <a:pt x="2224" y="8333"/>
                </a:cubicBezTo>
                <a:cubicBezTo>
                  <a:pt x="2344" y="8533"/>
                  <a:pt x="2484" y="8753"/>
                  <a:pt x="2645" y="8954"/>
                </a:cubicBezTo>
                <a:cubicBezTo>
                  <a:pt x="2805" y="9154"/>
                  <a:pt x="2985" y="9334"/>
                  <a:pt x="3165" y="9534"/>
                </a:cubicBezTo>
                <a:cubicBezTo>
                  <a:pt x="3406" y="9735"/>
                  <a:pt x="3626" y="9935"/>
                  <a:pt x="3886" y="10115"/>
                </a:cubicBezTo>
                <a:cubicBezTo>
                  <a:pt x="3946" y="10175"/>
                  <a:pt x="3986" y="10195"/>
                  <a:pt x="4027" y="10215"/>
                </a:cubicBezTo>
                <a:lnTo>
                  <a:pt x="4127" y="10275"/>
                </a:lnTo>
                <a:lnTo>
                  <a:pt x="4367" y="10416"/>
                </a:lnTo>
                <a:lnTo>
                  <a:pt x="4467" y="10476"/>
                </a:lnTo>
                <a:lnTo>
                  <a:pt x="4627" y="10576"/>
                </a:lnTo>
                <a:lnTo>
                  <a:pt x="4667" y="10596"/>
                </a:lnTo>
                <a:lnTo>
                  <a:pt x="4748" y="10636"/>
                </a:lnTo>
                <a:cubicBezTo>
                  <a:pt x="4868" y="10696"/>
                  <a:pt x="4988" y="10756"/>
                  <a:pt x="5108" y="10796"/>
                </a:cubicBezTo>
                <a:cubicBezTo>
                  <a:pt x="5228" y="10856"/>
                  <a:pt x="5348" y="10916"/>
                  <a:pt x="5469" y="10956"/>
                </a:cubicBezTo>
                <a:cubicBezTo>
                  <a:pt x="5609" y="10997"/>
                  <a:pt x="5749" y="11037"/>
                  <a:pt x="5889" y="11077"/>
                </a:cubicBezTo>
                <a:cubicBezTo>
                  <a:pt x="6029" y="11117"/>
                  <a:pt x="6150" y="11157"/>
                  <a:pt x="6290" y="11197"/>
                </a:cubicBezTo>
                <a:cubicBezTo>
                  <a:pt x="6450" y="11217"/>
                  <a:pt x="6590" y="11237"/>
                  <a:pt x="6730" y="11277"/>
                </a:cubicBezTo>
                <a:cubicBezTo>
                  <a:pt x="6950" y="11306"/>
                  <a:pt x="7170" y="11325"/>
                  <a:pt x="7382" y="11325"/>
                </a:cubicBezTo>
                <a:cubicBezTo>
                  <a:pt x="7460" y="11325"/>
                  <a:pt x="7537" y="11322"/>
                  <a:pt x="7612" y="11317"/>
                </a:cubicBezTo>
                <a:cubicBezTo>
                  <a:pt x="7670" y="11321"/>
                  <a:pt x="7727" y="11322"/>
                  <a:pt x="7783" y="11322"/>
                </a:cubicBezTo>
                <a:cubicBezTo>
                  <a:pt x="8028" y="11322"/>
                  <a:pt x="8244" y="11290"/>
                  <a:pt x="8473" y="11257"/>
                </a:cubicBezTo>
                <a:cubicBezTo>
                  <a:pt x="8753" y="11217"/>
                  <a:pt x="9014" y="11157"/>
                  <a:pt x="9254" y="11097"/>
                </a:cubicBezTo>
                <a:cubicBezTo>
                  <a:pt x="9494" y="11037"/>
                  <a:pt x="9755" y="10976"/>
                  <a:pt x="9955" y="10916"/>
                </a:cubicBezTo>
                <a:cubicBezTo>
                  <a:pt x="10135" y="10856"/>
                  <a:pt x="10336" y="10796"/>
                  <a:pt x="10536" y="10716"/>
                </a:cubicBezTo>
                <a:cubicBezTo>
                  <a:pt x="11095" y="10539"/>
                  <a:pt x="11471" y="10471"/>
                  <a:pt x="11813" y="10471"/>
                </a:cubicBezTo>
                <a:cubicBezTo>
                  <a:pt x="11937" y="10471"/>
                  <a:pt x="12056" y="10480"/>
                  <a:pt x="12178" y="10496"/>
                </a:cubicBezTo>
                <a:cubicBezTo>
                  <a:pt x="12198" y="10496"/>
                  <a:pt x="12238" y="10516"/>
                  <a:pt x="12278" y="10516"/>
                </a:cubicBezTo>
                <a:cubicBezTo>
                  <a:pt x="12294" y="10516"/>
                  <a:pt x="12304" y="10513"/>
                  <a:pt x="12319" y="10513"/>
                </a:cubicBezTo>
                <a:cubicBezTo>
                  <a:pt x="12341" y="10513"/>
                  <a:pt x="12375" y="10520"/>
                  <a:pt x="12459" y="10556"/>
                </a:cubicBezTo>
                <a:lnTo>
                  <a:pt x="12759" y="10696"/>
                </a:lnTo>
                <a:lnTo>
                  <a:pt x="12855" y="10732"/>
                </a:lnTo>
                <a:lnTo>
                  <a:pt x="12855" y="10732"/>
                </a:lnTo>
                <a:lnTo>
                  <a:pt x="12859" y="10736"/>
                </a:lnTo>
                <a:lnTo>
                  <a:pt x="12919" y="10776"/>
                </a:lnTo>
                <a:cubicBezTo>
                  <a:pt x="13019" y="10836"/>
                  <a:pt x="13180" y="10896"/>
                  <a:pt x="13260" y="10997"/>
                </a:cubicBezTo>
                <a:cubicBezTo>
                  <a:pt x="13320" y="11037"/>
                  <a:pt x="13360" y="11077"/>
                  <a:pt x="13420" y="11097"/>
                </a:cubicBezTo>
                <a:lnTo>
                  <a:pt x="13540" y="11237"/>
                </a:lnTo>
                <a:cubicBezTo>
                  <a:pt x="13901" y="11577"/>
                  <a:pt x="14121" y="12178"/>
                  <a:pt x="14421" y="13180"/>
                </a:cubicBezTo>
                <a:cubicBezTo>
                  <a:pt x="14702" y="14141"/>
                  <a:pt x="15223" y="15543"/>
                  <a:pt x="16444" y="16504"/>
                </a:cubicBezTo>
                <a:lnTo>
                  <a:pt x="16665" y="16685"/>
                </a:lnTo>
                <a:lnTo>
                  <a:pt x="16785" y="16785"/>
                </a:lnTo>
                <a:cubicBezTo>
                  <a:pt x="16825" y="16805"/>
                  <a:pt x="16845" y="16805"/>
                  <a:pt x="16865" y="16825"/>
                </a:cubicBezTo>
                <a:lnTo>
                  <a:pt x="17205" y="17025"/>
                </a:lnTo>
                <a:lnTo>
                  <a:pt x="17446" y="17185"/>
                </a:lnTo>
                <a:lnTo>
                  <a:pt x="17686" y="17286"/>
                </a:lnTo>
                <a:lnTo>
                  <a:pt x="18147" y="17486"/>
                </a:lnTo>
                <a:cubicBezTo>
                  <a:pt x="18727" y="17704"/>
                  <a:pt x="19374" y="17872"/>
                  <a:pt x="20026" y="17872"/>
                </a:cubicBezTo>
                <a:cubicBezTo>
                  <a:pt x="20094" y="17872"/>
                  <a:pt x="20162" y="17870"/>
                  <a:pt x="20230" y="17866"/>
                </a:cubicBezTo>
                <a:cubicBezTo>
                  <a:pt x="20931" y="17846"/>
                  <a:pt x="21572" y="17706"/>
                  <a:pt x="22112" y="17546"/>
                </a:cubicBezTo>
                <a:cubicBezTo>
                  <a:pt x="22653" y="17366"/>
                  <a:pt x="23114" y="17225"/>
                  <a:pt x="23535" y="17105"/>
                </a:cubicBezTo>
                <a:cubicBezTo>
                  <a:pt x="23861" y="17028"/>
                  <a:pt x="24126" y="16998"/>
                  <a:pt x="24388" y="16998"/>
                </a:cubicBezTo>
                <a:cubicBezTo>
                  <a:pt x="24464" y="16998"/>
                  <a:pt x="24540" y="17001"/>
                  <a:pt x="24616" y="17005"/>
                </a:cubicBezTo>
                <a:cubicBezTo>
                  <a:pt x="24696" y="17025"/>
                  <a:pt x="24796" y="17025"/>
                  <a:pt x="24876" y="17045"/>
                </a:cubicBezTo>
                <a:cubicBezTo>
                  <a:pt x="24937" y="17065"/>
                  <a:pt x="24997" y="17085"/>
                  <a:pt x="25077" y="17085"/>
                </a:cubicBezTo>
                <a:lnTo>
                  <a:pt x="25117" y="17105"/>
                </a:lnTo>
                <a:cubicBezTo>
                  <a:pt x="25137" y="17105"/>
                  <a:pt x="25157" y="17105"/>
                  <a:pt x="25197" y="17125"/>
                </a:cubicBezTo>
                <a:lnTo>
                  <a:pt x="25377" y="17205"/>
                </a:lnTo>
                <a:lnTo>
                  <a:pt x="25678" y="17339"/>
                </a:lnTo>
                <a:lnTo>
                  <a:pt x="25678" y="17346"/>
                </a:lnTo>
                <a:lnTo>
                  <a:pt x="25718" y="17366"/>
                </a:lnTo>
                <a:lnTo>
                  <a:pt x="25778" y="17386"/>
                </a:lnTo>
                <a:lnTo>
                  <a:pt x="25898" y="17466"/>
                </a:lnTo>
                <a:cubicBezTo>
                  <a:pt x="25978" y="17526"/>
                  <a:pt x="26078" y="17566"/>
                  <a:pt x="26138" y="17626"/>
                </a:cubicBezTo>
                <a:lnTo>
                  <a:pt x="26339" y="17786"/>
                </a:lnTo>
                <a:cubicBezTo>
                  <a:pt x="26419" y="17846"/>
                  <a:pt x="26459" y="17906"/>
                  <a:pt x="26519" y="17987"/>
                </a:cubicBezTo>
                <a:cubicBezTo>
                  <a:pt x="26759" y="18247"/>
                  <a:pt x="26959" y="18547"/>
                  <a:pt x="27120" y="18948"/>
                </a:cubicBezTo>
                <a:cubicBezTo>
                  <a:pt x="27280" y="19348"/>
                  <a:pt x="27400" y="19829"/>
                  <a:pt x="27580" y="20350"/>
                </a:cubicBezTo>
                <a:cubicBezTo>
                  <a:pt x="27741" y="20891"/>
                  <a:pt x="27981" y="21471"/>
                  <a:pt x="28321" y="22012"/>
                </a:cubicBezTo>
                <a:lnTo>
                  <a:pt x="28602" y="22413"/>
                </a:lnTo>
                <a:lnTo>
                  <a:pt x="28922" y="22773"/>
                </a:lnTo>
                <a:cubicBezTo>
                  <a:pt x="29022" y="22914"/>
                  <a:pt x="29163" y="23014"/>
                  <a:pt x="29303" y="23134"/>
                </a:cubicBezTo>
                <a:cubicBezTo>
                  <a:pt x="29423" y="23234"/>
                  <a:pt x="29583" y="23374"/>
                  <a:pt x="29703" y="23434"/>
                </a:cubicBezTo>
                <a:lnTo>
                  <a:pt x="30024" y="23635"/>
                </a:lnTo>
                <a:lnTo>
                  <a:pt x="30184" y="23735"/>
                </a:lnTo>
                <a:cubicBezTo>
                  <a:pt x="30180" y="23732"/>
                  <a:pt x="30177" y="23731"/>
                  <a:pt x="30176" y="23731"/>
                </a:cubicBezTo>
                <a:cubicBezTo>
                  <a:pt x="30170" y="23731"/>
                  <a:pt x="30242" y="23778"/>
                  <a:pt x="30260" y="23778"/>
                </a:cubicBezTo>
                <a:cubicBezTo>
                  <a:pt x="30263" y="23778"/>
                  <a:pt x="30264" y="23777"/>
                  <a:pt x="30264" y="23775"/>
                </a:cubicBezTo>
                <a:lnTo>
                  <a:pt x="30304" y="23795"/>
                </a:lnTo>
                <a:lnTo>
                  <a:pt x="30344" y="23815"/>
                </a:lnTo>
                <a:lnTo>
                  <a:pt x="30444" y="23875"/>
                </a:lnTo>
                <a:cubicBezTo>
                  <a:pt x="30725" y="23995"/>
                  <a:pt x="31005" y="24115"/>
                  <a:pt x="31306" y="24195"/>
                </a:cubicBezTo>
                <a:cubicBezTo>
                  <a:pt x="31606" y="24296"/>
                  <a:pt x="31927" y="24336"/>
                  <a:pt x="32247" y="24376"/>
                </a:cubicBezTo>
                <a:cubicBezTo>
                  <a:pt x="32387" y="24396"/>
                  <a:pt x="32547" y="24396"/>
                  <a:pt x="32708" y="24396"/>
                </a:cubicBezTo>
                <a:cubicBezTo>
                  <a:pt x="32868" y="24396"/>
                  <a:pt x="33008" y="24396"/>
                  <a:pt x="33148" y="24376"/>
                </a:cubicBezTo>
                <a:cubicBezTo>
                  <a:pt x="33769" y="24316"/>
                  <a:pt x="34290" y="24155"/>
                  <a:pt x="34771" y="24015"/>
                </a:cubicBezTo>
                <a:cubicBezTo>
                  <a:pt x="35271" y="23855"/>
                  <a:pt x="35692" y="23715"/>
                  <a:pt x="36093" y="23635"/>
                </a:cubicBezTo>
                <a:cubicBezTo>
                  <a:pt x="36313" y="23574"/>
                  <a:pt x="36493" y="23554"/>
                  <a:pt x="36693" y="23534"/>
                </a:cubicBezTo>
                <a:lnTo>
                  <a:pt x="36974" y="23534"/>
                </a:lnTo>
                <a:cubicBezTo>
                  <a:pt x="37074" y="23534"/>
                  <a:pt x="37174" y="23534"/>
                  <a:pt x="37254" y="23554"/>
                </a:cubicBezTo>
                <a:lnTo>
                  <a:pt x="37535" y="23595"/>
                </a:lnTo>
                <a:cubicBezTo>
                  <a:pt x="37615" y="23615"/>
                  <a:pt x="37695" y="23635"/>
                  <a:pt x="37775" y="23655"/>
                </a:cubicBezTo>
                <a:cubicBezTo>
                  <a:pt x="37935" y="23675"/>
                  <a:pt x="38176" y="23795"/>
                  <a:pt x="38376" y="23875"/>
                </a:cubicBezTo>
                <a:lnTo>
                  <a:pt x="38456" y="23915"/>
                </a:lnTo>
                <a:lnTo>
                  <a:pt x="38496" y="23935"/>
                </a:lnTo>
                <a:lnTo>
                  <a:pt x="38516" y="23935"/>
                </a:lnTo>
                <a:cubicBezTo>
                  <a:pt x="38520" y="23939"/>
                  <a:pt x="38519" y="23941"/>
                  <a:pt x="38515" y="23941"/>
                </a:cubicBezTo>
                <a:cubicBezTo>
                  <a:pt x="38512" y="23941"/>
                  <a:pt x="38506" y="23940"/>
                  <a:pt x="38500" y="23938"/>
                </a:cubicBezTo>
                <a:lnTo>
                  <a:pt x="38500" y="23938"/>
                </a:lnTo>
                <a:lnTo>
                  <a:pt x="38616" y="24015"/>
                </a:lnTo>
                <a:lnTo>
                  <a:pt x="38857" y="24155"/>
                </a:lnTo>
                <a:cubicBezTo>
                  <a:pt x="39037" y="24255"/>
                  <a:pt x="39157" y="24376"/>
                  <a:pt x="39317" y="24496"/>
                </a:cubicBezTo>
                <a:cubicBezTo>
                  <a:pt x="39838" y="24997"/>
                  <a:pt x="40158" y="25678"/>
                  <a:pt x="40399" y="26459"/>
                </a:cubicBezTo>
                <a:cubicBezTo>
                  <a:pt x="40639" y="27240"/>
                  <a:pt x="40799" y="28161"/>
                  <a:pt x="41300" y="28902"/>
                </a:cubicBezTo>
                <a:cubicBezTo>
                  <a:pt x="41420" y="29082"/>
                  <a:pt x="41500" y="29303"/>
                  <a:pt x="41641" y="29463"/>
                </a:cubicBezTo>
                <a:lnTo>
                  <a:pt x="41861" y="29703"/>
                </a:lnTo>
                <a:cubicBezTo>
                  <a:pt x="41941" y="29783"/>
                  <a:pt x="42101" y="29803"/>
                  <a:pt x="42181" y="29863"/>
                </a:cubicBezTo>
                <a:cubicBezTo>
                  <a:pt x="42261" y="29944"/>
                  <a:pt x="42382" y="29984"/>
                  <a:pt x="42462" y="30044"/>
                </a:cubicBezTo>
                <a:cubicBezTo>
                  <a:pt x="42542" y="30104"/>
                  <a:pt x="42642" y="30124"/>
                  <a:pt x="42722" y="30184"/>
                </a:cubicBezTo>
                <a:lnTo>
                  <a:pt x="42962" y="30324"/>
                </a:lnTo>
                <a:lnTo>
                  <a:pt x="43022" y="30344"/>
                </a:lnTo>
                <a:lnTo>
                  <a:pt x="43043" y="30364"/>
                </a:lnTo>
                <a:cubicBezTo>
                  <a:pt x="43043" y="30364"/>
                  <a:pt x="43081" y="30390"/>
                  <a:pt x="43086" y="30390"/>
                </a:cubicBezTo>
                <a:cubicBezTo>
                  <a:pt x="43087" y="30390"/>
                  <a:pt x="43087" y="30388"/>
                  <a:pt x="43083" y="30384"/>
                </a:cubicBezTo>
                <a:lnTo>
                  <a:pt x="43103" y="30384"/>
                </a:lnTo>
                <a:lnTo>
                  <a:pt x="43243" y="30444"/>
                </a:lnTo>
                <a:cubicBezTo>
                  <a:pt x="43856" y="30769"/>
                  <a:pt x="44550" y="30931"/>
                  <a:pt x="45193" y="30931"/>
                </a:cubicBezTo>
                <a:cubicBezTo>
                  <a:pt x="45265" y="30931"/>
                  <a:pt x="45336" y="30929"/>
                  <a:pt x="45406" y="30925"/>
                </a:cubicBezTo>
                <a:cubicBezTo>
                  <a:pt x="46107" y="30885"/>
                  <a:pt x="46708" y="30705"/>
                  <a:pt x="47229" y="30544"/>
                </a:cubicBezTo>
                <a:cubicBezTo>
                  <a:pt x="47769" y="30384"/>
                  <a:pt x="48230" y="30224"/>
                  <a:pt x="48671" y="30144"/>
                </a:cubicBezTo>
                <a:cubicBezTo>
                  <a:pt x="48955" y="30083"/>
                  <a:pt x="49224" y="30059"/>
                  <a:pt x="49471" y="30059"/>
                </a:cubicBezTo>
                <a:cubicBezTo>
                  <a:pt x="49954" y="30059"/>
                  <a:pt x="50355" y="30151"/>
                  <a:pt x="50633" y="30244"/>
                </a:cubicBezTo>
                <a:cubicBezTo>
                  <a:pt x="50854" y="30304"/>
                  <a:pt x="51014" y="30404"/>
                  <a:pt x="51134" y="30444"/>
                </a:cubicBezTo>
                <a:cubicBezTo>
                  <a:pt x="51254" y="30504"/>
                  <a:pt x="51314" y="30524"/>
                  <a:pt x="51314" y="30524"/>
                </a:cubicBezTo>
                <a:lnTo>
                  <a:pt x="51475" y="30204"/>
                </a:lnTo>
                <a:cubicBezTo>
                  <a:pt x="51475" y="30204"/>
                  <a:pt x="51415" y="30164"/>
                  <a:pt x="51294" y="30124"/>
                </a:cubicBezTo>
                <a:cubicBezTo>
                  <a:pt x="51174" y="30064"/>
                  <a:pt x="51034" y="29964"/>
                  <a:pt x="50794" y="29863"/>
                </a:cubicBezTo>
                <a:cubicBezTo>
                  <a:pt x="50673" y="29823"/>
                  <a:pt x="50533" y="29763"/>
                  <a:pt x="50373" y="29723"/>
                </a:cubicBezTo>
                <a:cubicBezTo>
                  <a:pt x="50213" y="29663"/>
                  <a:pt x="50053" y="29643"/>
                  <a:pt x="49872" y="29603"/>
                </a:cubicBezTo>
                <a:cubicBezTo>
                  <a:pt x="49672" y="29563"/>
                  <a:pt x="49472" y="29583"/>
                  <a:pt x="49251" y="29563"/>
                </a:cubicBezTo>
                <a:cubicBezTo>
                  <a:pt x="49051" y="29563"/>
                  <a:pt x="48811" y="29563"/>
                  <a:pt x="48570" y="29603"/>
                </a:cubicBezTo>
                <a:cubicBezTo>
                  <a:pt x="48090" y="29663"/>
                  <a:pt x="47589" y="29803"/>
                  <a:pt x="47068" y="29924"/>
                </a:cubicBezTo>
                <a:cubicBezTo>
                  <a:pt x="46528" y="30044"/>
                  <a:pt x="45967" y="30164"/>
                  <a:pt x="45386" y="30164"/>
                </a:cubicBezTo>
                <a:cubicBezTo>
                  <a:pt x="44805" y="30144"/>
                  <a:pt x="44224" y="29984"/>
                  <a:pt x="43663" y="29663"/>
                </a:cubicBezTo>
                <a:lnTo>
                  <a:pt x="43543" y="29603"/>
                </a:lnTo>
                <a:cubicBezTo>
                  <a:pt x="43530" y="29596"/>
                  <a:pt x="43528" y="29594"/>
                  <a:pt x="43530" y="29594"/>
                </a:cubicBezTo>
                <a:cubicBezTo>
                  <a:pt x="43531" y="29594"/>
                  <a:pt x="43533" y="29595"/>
                  <a:pt x="43536" y="29596"/>
                </a:cubicBezTo>
                <a:lnTo>
                  <a:pt x="43536" y="29596"/>
                </a:lnTo>
                <a:lnTo>
                  <a:pt x="43523" y="29583"/>
                </a:lnTo>
                <a:lnTo>
                  <a:pt x="43463" y="29543"/>
                </a:lnTo>
                <a:lnTo>
                  <a:pt x="43243" y="29383"/>
                </a:lnTo>
                <a:cubicBezTo>
                  <a:pt x="43183" y="29343"/>
                  <a:pt x="43083" y="29283"/>
                  <a:pt x="43022" y="29223"/>
                </a:cubicBezTo>
                <a:lnTo>
                  <a:pt x="42862" y="29062"/>
                </a:lnTo>
                <a:lnTo>
                  <a:pt x="42682" y="28902"/>
                </a:lnTo>
                <a:lnTo>
                  <a:pt x="42542" y="28722"/>
                </a:lnTo>
                <a:cubicBezTo>
                  <a:pt x="42422" y="28602"/>
                  <a:pt x="42342" y="28441"/>
                  <a:pt x="42261" y="28301"/>
                </a:cubicBezTo>
                <a:cubicBezTo>
                  <a:pt x="41921" y="27720"/>
                  <a:pt x="41761" y="26979"/>
                  <a:pt x="41560" y="26138"/>
                </a:cubicBezTo>
                <a:cubicBezTo>
                  <a:pt x="41380" y="25317"/>
                  <a:pt x="41020" y="24316"/>
                  <a:pt x="40299" y="23534"/>
                </a:cubicBezTo>
                <a:cubicBezTo>
                  <a:pt x="40098" y="23354"/>
                  <a:pt x="39918" y="23154"/>
                  <a:pt x="39698" y="23014"/>
                </a:cubicBezTo>
                <a:lnTo>
                  <a:pt x="39377" y="22773"/>
                </a:lnTo>
                <a:lnTo>
                  <a:pt x="39217" y="22673"/>
                </a:lnTo>
                <a:lnTo>
                  <a:pt x="39017" y="22573"/>
                </a:lnTo>
                <a:cubicBezTo>
                  <a:pt x="38796" y="22453"/>
                  <a:pt x="38636" y="22353"/>
                  <a:pt x="38336" y="22253"/>
                </a:cubicBezTo>
                <a:lnTo>
                  <a:pt x="37915" y="22092"/>
                </a:lnTo>
                <a:lnTo>
                  <a:pt x="37495" y="22012"/>
                </a:lnTo>
                <a:cubicBezTo>
                  <a:pt x="37224" y="21960"/>
                  <a:pt x="36953" y="21938"/>
                  <a:pt x="36686" y="21938"/>
                </a:cubicBezTo>
                <a:cubicBezTo>
                  <a:pt x="35825" y="21938"/>
                  <a:pt x="34998" y="22165"/>
                  <a:pt x="34310" y="22333"/>
                </a:cubicBezTo>
                <a:cubicBezTo>
                  <a:pt x="33804" y="22454"/>
                  <a:pt x="33347" y="22532"/>
                  <a:pt x="32918" y="22532"/>
                </a:cubicBezTo>
                <a:cubicBezTo>
                  <a:pt x="32565" y="22532"/>
                  <a:pt x="32232" y="22479"/>
                  <a:pt x="31907" y="22353"/>
                </a:cubicBezTo>
                <a:cubicBezTo>
                  <a:pt x="31726" y="22313"/>
                  <a:pt x="31546" y="22193"/>
                  <a:pt x="31366" y="22112"/>
                </a:cubicBezTo>
                <a:lnTo>
                  <a:pt x="31306" y="22072"/>
                </a:lnTo>
                <a:lnTo>
                  <a:pt x="31145" y="21952"/>
                </a:lnTo>
                <a:lnTo>
                  <a:pt x="30825" y="21732"/>
                </a:lnTo>
                <a:cubicBezTo>
                  <a:pt x="30745" y="21672"/>
                  <a:pt x="30705" y="21612"/>
                  <a:pt x="30645" y="21552"/>
                </a:cubicBezTo>
                <a:cubicBezTo>
                  <a:pt x="30585" y="21512"/>
                  <a:pt x="30525" y="21451"/>
                  <a:pt x="30464" y="21371"/>
                </a:cubicBezTo>
                <a:lnTo>
                  <a:pt x="30304" y="21171"/>
                </a:lnTo>
                <a:lnTo>
                  <a:pt x="30164" y="20911"/>
                </a:lnTo>
                <a:cubicBezTo>
                  <a:pt x="29984" y="20590"/>
                  <a:pt x="29844" y="20210"/>
                  <a:pt x="29743" y="19729"/>
                </a:cubicBezTo>
                <a:cubicBezTo>
                  <a:pt x="29623" y="19268"/>
                  <a:pt x="29503" y="18748"/>
                  <a:pt x="29323" y="18167"/>
                </a:cubicBezTo>
                <a:cubicBezTo>
                  <a:pt x="29163" y="17606"/>
                  <a:pt x="28862" y="16985"/>
                  <a:pt x="28442" y="16444"/>
                </a:cubicBezTo>
                <a:cubicBezTo>
                  <a:pt x="28321" y="16304"/>
                  <a:pt x="28221" y="16164"/>
                  <a:pt x="28101" y="16044"/>
                </a:cubicBezTo>
                <a:lnTo>
                  <a:pt x="27721" y="15703"/>
                </a:lnTo>
                <a:cubicBezTo>
                  <a:pt x="27600" y="15563"/>
                  <a:pt x="27460" y="15483"/>
                  <a:pt x="27320" y="15383"/>
                </a:cubicBezTo>
                <a:lnTo>
                  <a:pt x="27120" y="15243"/>
                </a:lnTo>
                <a:lnTo>
                  <a:pt x="27020" y="15182"/>
                </a:lnTo>
                <a:lnTo>
                  <a:pt x="26959" y="15142"/>
                </a:lnTo>
                <a:lnTo>
                  <a:pt x="26939" y="15122"/>
                </a:lnTo>
                <a:cubicBezTo>
                  <a:pt x="26933" y="15119"/>
                  <a:pt x="26930" y="15118"/>
                  <a:pt x="26929" y="15118"/>
                </a:cubicBezTo>
                <a:cubicBezTo>
                  <a:pt x="26928" y="15118"/>
                  <a:pt x="26934" y="15122"/>
                  <a:pt x="26934" y="15122"/>
                </a:cubicBezTo>
                <a:cubicBezTo>
                  <a:pt x="26934" y="15122"/>
                  <a:pt x="26919" y="15112"/>
                  <a:pt x="26839" y="15062"/>
                </a:cubicBezTo>
                <a:lnTo>
                  <a:pt x="26499" y="14882"/>
                </a:lnTo>
                <a:lnTo>
                  <a:pt x="26319" y="14802"/>
                </a:lnTo>
                <a:cubicBezTo>
                  <a:pt x="26299" y="14782"/>
                  <a:pt x="26258" y="14762"/>
                  <a:pt x="26218" y="14742"/>
                </a:cubicBezTo>
                <a:lnTo>
                  <a:pt x="26078" y="14702"/>
                </a:lnTo>
                <a:cubicBezTo>
                  <a:pt x="25898" y="14622"/>
                  <a:pt x="25718" y="14562"/>
                  <a:pt x="25537" y="14502"/>
                </a:cubicBezTo>
                <a:cubicBezTo>
                  <a:pt x="25357" y="14461"/>
                  <a:pt x="25177" y="14441"/>
                  <a:pt x="24997" y="14401"/>
                </a:cubicBezTo>
                <a:cubicBezTo>
                  <a:pt x="24684" y="14346"/>
                  <a:pt x="24364" y="14321"/>
                  <a:pt x="24050" y="14321"/>
                </a:cubicBezTo>
                <a:cubicBezTo>
                  <a:pt x="23680" y="14321"/>
                  <a:pt x="23319" y="14356"/>
                  <a:pt x="22994" y="14421"/>
                </a:cubicBezTo>
                <a:cubicBezTo>
                  <a:pt x="22373" y="14542"/>
                  <a:pt x="21852" y="14682"/>
                  <a:pt x="21391" y="14782"/>
                </a:cubicBezTo>
                <a:cubicBezTo>
                  <a:pt x="20931" y="14882"/>
                  <a:pt x="20550" y="14922"/>
                  <a:pt x="20230" y="14922"/>
                </a:cubicBezTo>
                <a:cubicBezTo>
                  <a:pt x="19909" y="14922"/>
                  <a:pt x="19629" y="14802"/>
                  <a:pt x="19329" y="14682"/>
                </a:cubicBezTo>
                <a:lnTo>
                  <a:pt x="19088" y="14562"/>
                </a:lnTo>
                <a:lnTo>
                  <a:pt x="19038" y="14532"/>
                </a:lnTo>
                <a:lnTo>
                  <a:pt x="19038" y="14532"/>
                </a:lnTo>
                <a:lnTo>
                  <a:pt x="19028" y="14522"/>
                </a:lnTo>
                <a:lnTo>
                  <a:pt x="18988" y="14502"/>
                </a:lnTo>
                <a:lnTo>
                  <a:pt x="18908" y="14441"/>
                </a:lnTo>
                <a:lnTo>
                  <a:pt x="18607" y="14221"/>
                </a:lnTo>
                <a:cubicBezTo>
                  <a:pt x="18587" y="14201"/>
                  <a:pt x="18547" y="14181"/>
                  <a:pt x="18527" y="14181"/>
                </a:cubicBezTo>
                <a:lnTo>
                  <a:pt x="18507" y="14141"/>
                </a:lnTo>
                <a:cubicBezTo>
                  <a:pt x="18487" y="14121"/>
                  <a:pt x="18467" y="14101"/>
                  <a:pt x="18467" y="14081"/>
                </a:cubicBezTo>
                <a:cubicBezTo>
                  <a:pt x="18387" y="14021"/>
                  <a:pt x="18307" y="13881"/>
                  <a:pt x="18207" y="13780"/>
                </a:cubicBezTo>
                <a:cubicBezTo>
                  <a:pt x="18167" y="13720"/>
                  <a:pt x="18147" y="13660"/>
                  <a:pt x="18107" y="13600"/>
                </a:cubicBezTo>
                <a:cubicBezTo>
                  <a:pt x="18067" y="13540"/>
                  <a:pt x="18027" y="13460"/>
                  <a:pt x="18007" y="13380"/>
                </a:cubicBezTo>
                <a:cubicBezTo>
                  <a:pt x="17866" y="13100"/>
                  <a:pt x="17766" y="12739"/>
                  <a:pt x="17666" y="12278"/>
                </a:cubicBezTo>
                <a:cubicBezTo>
                  <a:pt x="17606" y="12038"/>
                  <a:pt x="17546" y="11798"/>
                  <a:pt x="17486" y="11577"/>
                </a:cubicBezTo>
                <a:cubicBezTo>
                  <a:pt x="17406" y="11297"/>
                  <a:pt x="17346" y="11037"/>
                  <a:pt x="17225" y="10736"/>
                </a:cubicBezTo>
                <a:cubicBezTo>
                  <a:pt x="17145" y="10456"/>
                  <a:pt x="17005" y="10155"/>
                  <a:pt x="16865" y="9855"/>
                </a:cubicBezTo>
                <a:cubicBezTo>
                  <a:pt x="16685" y="9574"/>
                  <a:pt x="16524" y="9254"/>
                  <a:pt x="16304" y="8994"/>
                </a:cubicBezTo>
                <a:cubicBezTo>
                  <a:pt x="16184" y="8873"/>
                  <a:pt x="16084" y="8733"/>
                  <a:pt x="15964" y="8613"/>
                </a:cubicBezTo>
                <a:lnTo>
                  <a:pt x="15583" y="8253"/>
                </a:lnTo>
                <a:cubicBezTo>
                  <a:pt x="15343" y="8012"/>
                  <a:pt x="15082" y="7872"/>
                  <a:pt x="14822" y="7672"/>
                </a:cubicBezTo>
                <a:lnTo>
                  <a:pt x="14722" y="7612"/>
                </a:lnTo>
                <a:lnTo>
                  <a:pt x="14662" y="7572"/>
                </a:lnTo>
                <a:lnTo>
                  <a:pt x="14642" y="7572"/>
                </a:lnTo>
                <a:lnTo>
                  <a:pt x="14522" y="7491"/>
                </a:lnTo>
                <a:lnTo>
                  <a:pt x="14361" y="7411"/>
                </a:lnTo>
                <a:lnTo>
                  <a:pt x="14061" y="7251"/>
                </a:lnTo>
                <a:cubicBezTo>
                  <a:pt x="14001" y="7211"/>
                  <a:pt x="13761" y="7131"/>
                  <a:pt x="13600" y="7071"/>
                </a:cubicBezTo>
                <a:cubicBezTo>
                  <a:pt x="13420" y="7011"/>
                  <a:pt x="13240" y="6951"/>
                  <a:pt x="13060" y="6891"/>
                </a:cubicBezTo>
                <a:cubicBezTo>
                  <a:pt x="12563" y="6766"/>
                  <a:pt x="12030" y="6690"/>
                  <a:pt x="11536" y="6690"/>
                </a:cubicBezTo>
                <a:cubicBezTo>
                  <a:pt x="11392" y="6690"/>
                  <a:pt x="11252" y="6697"/>
                  <a:pt x="11117" y="6710"/>
                </a:cubicBezTo>
                <a:cubicBezTo>
                  <a:pt x="10796" y="6730"/>
                  <a:pt x="10536" y="6790"/>
                  <a:pt x="10255" y="6831"/>
                </a:cubicBezTo>
                <a:cubicBezTo>
                  <a:pt x="10015" y="6871"/>
                  <a:pt x="9735" y="6931"/>
                  <a:pt x="9534" y="6991"/>
                </a:cubicBezTo>
                <a:cubicBezTo>
                  <a:pt x="8749" y="7183"/>
                  <a:pt x="8191" y="7299"/>
                  <a:pt x="7822" y="7299"/>
                </a:cubicBezTo>
                <a:cubicBezTo>
                  <a:pt x="7768" y="7299"/>
                  <a:pt x="7718" y="7296"/>
                  <a:pt x="7672" y="7291"/>
                </a:cubicBezTo>
                <a:cubicBezTo>
                  <a:pt x="7572" y="7271"/>
                  <a:pt x="7471" y="7271"/>
                  <a:pt x="7391" y="7251"/>
                </a:cubicBezTo>
                <a:cubicBezTo>
                  <a:pt x="7351" y="7231"/>
                  <a:pt x="7311" y="7231"/>
                  <a:pt x="7271" y="7211"/>
                </a:cubicBezTo>
                <a:lnTo>
                  <a:pt x="7131" y="7171"/>
                </a:lnTo>
                <a:cubicBezTo>
                  <a:pt x="7091" y="7151"/>
                  <a:pt x="7051" y="7131"/>
                  <a:pt x="7011" y="7111"/>
                </a:cubicBezTo>
                <a:cubicBezTo>
                  <a:pt x="6971" y="7091"/>
                  <a:pt x="6931" y="7071"/>
                  <a:pt x="6871" y="7051"/>
                </a:cubicBezTo>
                <a:lnTo>
                  <a:pt x="6826" y="7021"/>
                </a:lnTo>
                <a:lnTo>
                  <a:pt x="6826" y="7021"/>
                </a:lnTo>
                <a:cubicBezTo>
                  <a:pt x="6831" y="7024"/>
                  <a:pt x="6835" y="7026"/>
                  <a:pt x="6835" y="7026"/>
                </a:cubicBezTo>
                <a:cubicBezTo>
                  <a:pt x="6835" y="7026"/>
                  <a:pt x="6828" y="7022"/>
                  <a:pt x="6811" y="7011"/>
                </a:cubicBezTo>
                <a:lnTo>
                  <a:pt x="6811" y="7011"/>
                </a:lnTo>
                <a:lnTo>
                  <a:pt x="6811" y="7011"/>
                </a:lnTo>
                <a:lnTo>
                  <a:pt x="6811" y="7011"/>
                </a:lnTo>
                <a:lnTo>
                  <a:pt x="6791" y="6991"/>
                </a:lnTo>
                <a:lnTo>
                  <a:pt x="6750" y="6971"/>
                </a:lnTo>
                <a:lnTo>
                  <a:pt x="6750" y="6971"/>
                </a:lnTo>
                <a:lnTo>
                  <a:pt x="6710" y="6951"/>
                </a:lnTo>
                <a:lnTo>
                  <a:pt x="6710" y="6951"/>
                </a:lnTo>
                <a:lnTo>
                  <a:pt x="6670" y="6931"/>
                </a:lnTo>
                <a:lnTo>
                  <a:pt x="6470" y="6770"/>
                </a:lnTo>
                <a:lnTo>
                  <a:pt x="6350" y="6690"/>
                </a:lnTo>
                <a:cubicBezTo>
                  <a:pt x="6310" y="6670"/>
                  <a:pt x="6270" y="6650"/>
                  <a:pt x="6290" y="6630"/>
                </a:cubicBezTo>
                <a:cubicBezTo>
                  <a:pt x="6270" y="6590"/>
                  <a:pt x="6250" y="6570"/>
                  <a:pt x="6210" y="6550"/>
                </a:cubicBezTo>
                <a:cubicBezTo>
                  <a:pt x="6170" y="6490"/>
                  <a:pt x="6130" y="6430"/>
                  <a:pt x="6090" y="6370"/>
                </a:cubicBezTo>
                <a:cubicBezTo>
                  <a:pt x="6049" y="6310"/>
                  <a:pt x="6029" y="6230"/>
                  <a:pt x="5989" y="6190"/>
                </a:cubicBezTo>
                <a:cubicBezTo>
                  <a:pt x="5849" y="5909"/>
                  <a:pt x="5749" y="5529"/>
                  <a:pt x="5629" y="5008"/>
                </a:cubicBezTo>
                <a:cubicBezTo>
                  <a:pt x="5489" y="4507"/>
                  <a:pt x="5368" y="3946"/>
                  <a:pt x="5148" y="3326"/>
                </a:cubicBezTo>
                <a:cubicBezTo>
                  <a:pt x="5088" y="3185"/>
                  <a:pt x="5028" y="3025"/>
                  <a:pt x="4968" y="2885"/>
                </a:cubicBezTo>
                <a:cubicBezTo>
                  <a:pt x="4888" y="2745"/>
                  <a:pt x="4828" y="2605"/>
                  <a:pt x="4748" y="2464"/>
                </a:cubicBezTo>
                <a:cubicBezTo>
                  <a:pt x="4587" y="2184"/>
                  <a:pt x="4447" y="1924"/>
                  <a:pt x="4267" y="1703"/>
                </a:cubicBezTo>
                <a:cubicBezTo>
                  <a:pt x="4087" y="1483"/>
                  <a:pt x="3926" y="1263"/>
                  <a:pt x="3746" y="1102"/>
                </a:cubicBezTo>
                <a:cubicBezTo>
                  <a:pt x="3586" y="942"/>
                  <a:pt x="3426" y="782"/>
                  <a:pt x="3265" y="662"/>
                </a:cubicBezTo>
                <a:cubicBezTo>
                  <a:pt x="2985" y="421"/>
                  <a:pt x="2745" y="281"/>
                  <a:pt x="2584" y="161"/>
                </a:cubicBezTo>
                <a:cubicBezTo>
                  <a:pt x="2424" y="61"/>
                  <a:pt x="2344" y="1"/>
                  <a:pt x="234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" name="Google Shape;31;p4"/>
          <p:cNvSpPr/>
          <p:nvPr/>
        </p:nvSpPr>
        <p:spPr>
          <a:xfrm rot="6630316">
            <a:off x="7783343" y="4020142"/>
            <a:ext cx="2158302" cy="1296952"/>
          </a:xfrm>
          <a:custGeom>
            <a:rect b="b" l="l" r="r" t="t"/>
            <a:pathLst>
              <a:path extrusionOk="0" h="30932" w="51475">
                <a:moveTo>
                  <a:pt x="6690" y="6949"/>
                </a:moveTo>
                <a:cubicBezTo>
                  <a:pt x="6691" y="6949"/>
                  <a:pt x="6693" y="6949"/>
                  <a:pt x="6696" y="6951"/>
                </a:cubicBezTo>
                <a:lnTo>
                  <a:pt x="6690" y="6951"/>
                </a:lnTo>
                <a:cubicBezTo>
                  <a:pt x="6689" y="6949"/>
                  <a:pt x="6689" y="6949"/>
                  <a:pt x="6690" y="6949"/>
                </a:cubicBezTo>
                <a:close/>
                <a:moveTo>
                  <a:pt x="12884" y="10743"/>
                </a:moveTo>
                <a:lnTo>
                  <a:pt x="12913" y="10754"/>
                </a:lnTo>
                <a:lnTo>
                  <a:pt x="12913" y="10754"/>
                </a:lnTo>
                <a:cubicBezTo>
                  <a:pt x="12913" y="10756"/>
                  <a:pt x="12944" y="10776"/>
                  <a:pt x="12942" y="10776"/>
                </a:cubicBezTo>
                <a:cubicBezTo>
                  <a:pt x="12941" y="10776"/>
                  <a:pt x="12927" y="10768"/>
                  <a:pt x="12884" y="10743"/>
                </a:cubicBezTo>
                <a:close/>
                <a:moveTo>
                  <a:pt x="19039" y="14533"/>
                </a:moveTo>
                <a:cubicBezTo>
                  <a:pt x="19056" y="14543"/>
                  <a:pt x="19070" y="14551"/>
                  <a:pt x="19069" y="14551"/>
                </a:cubicBezTo>
                <a:cubicBezTo>
                  <a:pt x="19068" y="14551"/>
                  <a:pt x="19062" y="14548"/>
                  <a:pt x="19048" y="14542"/>
                </a:cubicBezTo>
                <a:lnTo>
                  <a:pt x="19039" y="14533"/>
                </a:lnTo>
                <a:close/>
                <a:moveTo>
                  <a:pt x="25653" y="17323"/>
                </a:moveTo>
                <a:cubicBezTo>
                  <a:pt x="25655" y="17323"/>
                  <a:pt x="25671" y="17329"/>
                  <a:pt x="25678" y="17330"/>
                </a:cubicBezTo>
                <a:lnTo>
                  <a:pt x="25678" y="17330"/>
                </a:lnTo>
                <a:lnTo>
                  <a:pt x="25678" y="17336"/>
                </a:lnTo>
                <a:lnTo>
                  <a:pt x="25678" y="17336"/>
                </a:lnTo>
                <a:cubicBezTo>
                  <a:pt x="25658" y="17326"/>
                  <a:pt x="25652" y="17323"/>
                  <a:pt x="25653" y="17323"/>
                </a:cubicBezTo>
                <a:close/>
                <a:moveTo>
                  <a:pt x="31263" y="22049"/>
                </a:moveTo>
                <a:cubicBezTo>
                  <a:pt x="31264" y="22049"/>
                  <a:pt x="31269" y="22053"/>
                  <a:pt x="31276" y="22058"/>
                </a:cubicBezTo>
                <a:lnTo>
                  <a:pt x="31276" y="22058"/>
                </a:lnTo>
                <a:lnTo>
                  <a:pt x="31266" y="22052"/>
                </a:lnTo>
                <a:cubicBezTo>
                  <a:pt x="31263" y="22050"/>
                  <a:pt x="31263" y="22049"/>
                  <a:pt x="31263" y="22049"/>
                </a:cubicBezTo>
                <a:close/>
                <a:moveTo>
                  <a:pt x="38477" y="23929"/>
                </a:moveTo>
                <a:cubicBezTo>
                  <a:pt x="38475" y="23929"/>
                  <a:pt x="38488" y="23934"/>
                  <a:pt x="38500" y="23938"/>
                </a:cubicBezTo>
                <a:lnTo>
                  <a:pt x="38500" y="23938"/>
                </a:lnTo>
                <a:lnTo>
                  <a:pt x="38496" y="23935"/>
                </a:lnTo>
                <a:cubicBezTo>
                  <a:pt x="38483" y="23931"/>
                  <a:pt x="38478" y="23929"/>
                  <a:pt x="38477" y="23929"/>
                </a:cubicBezTo>
                <a:close/>
                <a:moveTo>
                  <a:pt x="43536" y="29596"/>
                </a:moveTo>
                <a:lnTo>
                  <a:pt x="43543" y="29603"/>
                </a:lnTo>
                <a:cubicBezTo>
                  <a:pt x="43553" y="29603"/>
                  <a:pt x="43543" y="29598"/>
                  <a:pt x="43536" y="29596"/>
                </a:cubicBezTo>
                <a:close/>
                <a:moveTo>
                  <a:pt x="2344" y="1"/>
                </a:moveTo>
                <a:lnTo>
                  <a:pt x="1" y="4107"/>
                </a:lnTo>
                <a:cubicBezTo>
                  <a:pt x="1" y="4107"/>
                  <a:pt x="41" y="4127"/>
                  <a:pt x="81" y="4167"/>
                </a:cubicBezTo>
                <a:cubicBezTo>
                  <a:pt x="141" y="4207"/>
                  <a:pt x="241" y="4227"/>
                  <a:pt x="321" y="4307"/>
                </a:cubicBezTo>
                <a:cubicBezTo>
                  <a:pt x="361" y="4327"/>
                  <a:pt x="401" y="4367"/>
                  <a:pt x="461" y="4407"/>
                </a:cubicBezTo>
                <a:cubicBezTo>
                  <a:pt x="501" y="4447"/>
                  <a:pt x="542" y="4487"/>
                  <a:pt x="602" y="4527"/>
                </a:cubicBezTo>
                <a:cubicBezTo>
                  <a:pt x="642" y="4567"/>
                  <a:pt x="682" y="4647"/>
                  <a:pt x="742" y="4708"/>
                </a:cubicBezTo>
                <a:cubicBezTo>
                  <a:pt x="762" y="4748"/>
                  <a:pt x="802" y="4808"/>
                  <a:pt x="822" y="4848"/>
                </a:cubicBezTo>
                <a:cubicBezTo>
                  <a:pt x="842" y="4888"/>
                  <a:pt x="882" y="4948"/>
                  <a:pt x="902" y="5008"/>
                </a:cubicBezTo>
                <a:cubicBezTo>
                  <a:pt x="1022" y="5248"/>
                  <a:pt x="1142" y="5649"/>
                  <a:pt x="1323" y="6190"/>
                </a:cubicBezTo>
                <a:cubicBezTo>
                  <a:pt x="1503" y="6750"/>
                  <a:pt x="1723" y="7491"/>
                  <a:pt x="2224" y="8333"/>
                </a:cubicBezTo>
                <a:cubicBezTo>
                  <a:pt x="2344" y="8533"/>
                  <a:pt x="2484" y="8753"/>
                  <a:pt x="2645" y="8954"/>
                </a:cubicBezTo>
                <a:cubicBezTo>
                  <a:pt x="2805" y="9154"/>
                  <a:pt x="2985" y="9334"/>
                  <a:pt x="3165" y="9534"/>
                </a:cubicBezTo>
                <a:cubicBezTo>
                  <a:pt x="3406" y="9735"/>
                  <a:pt x="3626" y="9935"/>
                  <a:pt x="3886" y="10115"/>
                </a:cubicBezTo>
                <a:cubicBezTo>
                  <a:pt x="3946" y="10175"/>
                  <a:pt x="3986" y="10195"/>
                  <a:pt x="4027" y="10215"/>
                </a:cubicBezTo>
                <a:lnTo>
                  <a:pt x="4127" y="10275"/>
                </a:lnTo>
                <a:lnTo>
                  <a:pt x="4367" y="10416"/>
                </a:lnTo>
                <a:lnTo>
                  <a:pt x="4467" y="10476"/>
                </a:lnTo>
                <a:lnTo>
                  <a:pt x="4627" y="10576"/>
                </a:lnTo>
                <a:lnTo>
                  <a:pt x="4667" y="10596"/>
                </a:lnTo>
                <a:lnTo>
                  <a:pt x="4748" y="10636"/>
                </a:lnTo>
                <a:cubicBezTo>
                  <a:pt x="4868" y="10696"/>
                  <a:pt x="4988" y="10756"/>
                  <a:pt x="5108" y="10796"/>
                </a:cubicBezTo>
                <a:cubicBezTo>
                  <a:pt x="5228" y="10856"/>
                  <a:pt x="5348" y="10916"/>
                  <a:pt x="5469" y="10956"/>
                </a:cubicBezTo>
                <a:cubicBezTo>
                  <a:pt x="5609" y="10997"/>
                  <a:pt x="5749" y="11037"/>
                  <a:pt x="5889" y="11077"/>
                </a:cubicBezTo>
                <a:cubicBezTo>
                  <a:pt x="6029" y="11117"/>
                  <a:pt x="6150" y="11157"/>
                  <a:pt x="6290" y="11197"/>
                </a:cubicBezTo>
                <a:cubicBezTo>
                  <a:pt x="6450" y="11217"/>
                  <a:pt x="6590" y="11237"/>
                  <a:pt x="6730" y="11277"/>
                </a:cubicBezTo>
                <a:cubicBezTo>
                  <a:pt x="6950" y="11306"/>
                  <a:pt x="7170" y="11325"/>
                  <a:pt x="7382" y="11325"/>
                </a:cubicBezTo>
                <a:cubicBezTo>
                  <a:pt x="7460" y="11325"/>
                  <a:pt x="7537" y="11322"/>
                  <a:pt x="7612" y="11317"/>
                </a:cubicBezTo>
                <a:cubicBezTo>
                  <a:pt x="7670" y="11321"/>
                  <a:pt x="7727" y="11322"/>
                  <a:pt x="7783" y="11322"/>
                </a:cubicBezTo>
                <a:cubicBezTo>
                  <a:pt x="8028" y="11322"/>
                  <a:pt x="8244" y="11290"/>
                  <a:pt x="8473" y="11257"/>
                </a:cubicBezTo>
                <a:cubicBezTo>
                  <a:pt x="8753" y="11217"/>
                  <a:pt x="9014" y="11157"/>
                  <a:pt x="9254" y="11097"/>
                </a:cubicBezTo>
                <a:cubicBezTo>
                  <a:pt x="9494" y="11037"/>
                  <a:pt x="9755" y="10976"/>
                  <a:pt x="9955" y="10916"/>
                </a:cubicBezTo>
                <a:cubicBezTo>
                  <a:pt x="10135" y="10856"/>
                  <a:pt x="10336" y="10796"/>
                  <a:pt x="10536" y="10716"/>
                </a:cubicBezTo>
                <a:cubicBezTo>
                  <a:pt x="11095" y="10539"/>
                  <a:pt x="11471" y="10471"/>
                  <a:pt x="11813" y="10471"/>
                </a:cubicBezTo>
                <a:cubicBezTo>
                  <a:pt x="11937" y="10471"/>
                  <a:pt x="12056" y="10480"/>
                  <a:pt x="12178" y="10496"/>
                </a:cubicBezTo>
                <a:cubicBezTo>
                  <a:pt x="12198" y="10496"/>
                  <a:pt x="12238" y="10516"/>
                  <a:pt x="12278" y="10516"/>
                </a:cubicBezTo>
                <a:cubicBezTo>
                  <a:pt x="12294" y="10516"/>
                  <a:pt x="12304" y="10513"/>
                  <a:pt x="12319" y="10513"/>
                </a:cubicBezTo>
                <a:cubicBezTo>
                  <a:pt x="12341" y="10513"/>
                  <a:pt x="12375" y="10520"/>
                  <a:pt x="12459" y="10556"/>
                </a:cubicBezTo>
                <a:lnTo>
                  <a:pt x="12759" y="10696"/>
                </a:lnTo>
                <a:lnTo>
                  <a:pt x="12855" y="10732"/>
                </a:lnTo>
                <a:lnTo>
                  <a:pt x="12855" y="10732"/>
                </a:lnTo>
                <a:lnTo>
                  <a:pt x="12859" y="10736"/>
                </a:lnTo>
                <a:lnTo>
                  <a:pt x="12919" y="10776"/>
                </a:lnTo>
                <a:cubicBezTo>
                  <a:pt x="13019" y="10836"/>
                  <a:pt x="13180" y="10896"/>
                  <a:pt x="13260" y="10997"/>
                </a:cubicBezTo>
                <a:cubicBezTo>
                  <a:pt x="13320" y="11037"/>
                  <a:pt x="13360" y="11077"/>
                  <a:pt x="13420" y="11097"/>
                </a:cubicBezTo>
                <a:lnTo>
                  <a:pt x="13540" y="11237"/>
                </a:lnTo>
                <a:cubicBezTo>
                  <a:pt x="13901" y="11577"/>
                  <a:pt x="14121" y="12178"/>
                  <a:pt x="14421" y="13180"/>
                </a:cubicBezTo>
                <a:cubicBezTo>
                  <a:pt x="14702" y="14141"/>
                  <a:pt x="15223" y="15543"/>
                  <a:pt x="16444" y="16504"/>
                </a:cubicBezTo>
                <a:lnTo>
                  <a:pt x="16665" y="16685"/>
                </a:lnTo>
                <a:lnTo>
                  <a:pt x="16785" y="16785"/>
                </a:lnTo>
                <a:cubicBezTo>
                  <a:pt x="16825" y="16805"/>
                  <a:pt x="16845" y="16805"/>
                  <a:pt x="16865" y="16825"/>
                </a:cubicBezTo>
                <a:lnTo>
                  <a:pt x="17205" y="17025"/>
                </a:lnTo>
                <a:lnTo>
                  <a:pt x="17446" y="17185"/>
                </a:lnTo>
                <a:lnTo>
                  <a:pt x="17686" y="17286"/>
                </a:lnTo>
                <a:lnTo>
                  <a:pt x="18147" y="17486"/>
                </a:lnTo>
                <a:cubicBezTo>
                  <a:pt x="18727" y="17704"/>
                  <a:pt x="19374" y="17872"/>
                  <a:pt x="20026" y="17872"/>
                </a:cubicBezTo>
                <a:cubicBezTo>
                  <a:pt x="20094" y="17872"/>
                  <a:pt x="20162" y="17870"/>
                  <a:pt x="20230" y="17866"/>
                </a:cubicBezTo>
                <a:cubicBezTo>
                  <a:pt x="20931" y="17846"/>
                  <a:pt x="21572" y="17706"/>
                  <a:pt x="22112" y="17546"/>
                </a:cubicBezTo>
                <a:cubicBezTo>
                  <a:pt x="22653" y="17366"/>
                  <a:pt x="23114" y="17225"/>
                  <a:pt x="23535" y="17105"/>
                </a:cubicBezTo>
                <a:cubicBezTo>
                  <a:pt x="23861" y="17028"/>
                  <a:pt x="24126" y="16998"/>
                  <a:pt x="24388" y="16998"/>
                </a:cubicBezTo>
                <a:cubicBezTo>
                  <a:pt x="24464" y="16998"/>
                  <a:pt x="24540" y="17001"/>
                  <a:pt x="24616" y="17005"/>
                </a:cubicBezTo>
                <a:cubicBezTo>
                  <a:pt x="24696" y="17025"/>
                  <a:pt x="24796" y="17025"/>
                  <a:pt x="24876" y="17045"/>
                </a:cubicBezTo>
                <a:cubicBezTo>
                  <a:pt x="24937" y="17065"/>
                  <a:pt x="24997" y="17085"/>
                  <a:pt x="25077" y="17085"/>
                </a:cubicBezTo>
                <a:lnTo>
                  <a:pt x="25117" y="17105"/>
                </a:lnTo>
                <a:cubicBezTo>
                  <a:pt x="25137" y="17105"/>
                  <a:pt x="25157" y="17105"/>
                  <a:pt x="25197" y="17125"/>
                </a:cubicBezTo>
                <a:lnTo>
                  <a:pt x="25377" y="17205"/>
                </a:lnTo>
                <a:lnTo>
                  <a:pt x="25678" y="17339"/>
                </a:lnTo>
                <a:lnTo>
                  <a:pt x="25678" y="17346"/>
                </a:lnTo>
                <a:lnTo>
                  <a:pt x="25718" y="17366"/>
                </a:lnTo>
                <a:lnTo>
                  <a:pt x="25778" y="17386"/>
                </a:lnTo>
                <a:lnTo>
                  <a:pt x="25898" y="17466"/>
                </a:lnTo>
                <a:cubicBezTo>
                  <a:pt x="25978" y="17526"/>
                  <a:pt x="26078" y="17566"/>
                  <a:pt x="26138" y="17626"/>
                </a:cubicBezTo>
                <a:lnTo>
                  <a:pt x="26339" y="17786"/>
                </a:lnTo>
                <a:cubicBezTo>
                  <a:pt x="26419" y="17846"/>
                  <a:pt x="26459" y="17906"/>
                  <a:pt x="26519" y="17987"/>
                </a:cubicBezTo>
                <a:cubicBezTo>
                  <a:pt x="26759" y="18247"/>
                  <a:pt x="26959" y="18547"/>
                  <a:pt x="27120" y="18948"/>
                </a:cubicBezTo>
                <a:cubicBezTo>
                  <a:pt x="27280" y="19348"/>
                  <a:pt x="27400" y="19829"/>
                  <a:pt x="27580" y="20350"/>
                </a:cubicBezTo>
                <a:cubicBezTo>
                  <a:pt x="27741" y="20891"/>
                  <a:pt x="27981" y="21471"/>
                  <a:pt x="28321" y="22012"/>
                </a:cubicBezTo>
                <a:lnTo>
                  <a:pt x="28602" y="22413"/>
                </a:lnTo>
                <a:lnTo>
                  <a:pt x="28922" y="22773"/>
                </a:lnTo>
                <a:cubicBezTo>
                  <a:pt x="29022" y="22914"/>
                  <a:pt x="29163" y="23014"/>
                  <a:pt x="29303" y="23134"/>
                </a:cubicBezTo>
                <a:cubicBezTo>
                  <a:pt x="29423" y="23234"/>
                  <a:pt x="29583" y="23374"/>
                  <a:pt x="29703" y="23434"/>
                </a:cubicBezTo>
                <a:lnTo>
                  <a:pt x="30024" y="23635"/>
                </a:lnTo>
                <a:lnTo>
                  <a:pt x="30184" y="23735"/>
                </a:lnTo>
                <a:cubicBezTo>
                  <a:pt x="30180" y="23732"/>
                  <a:pt x="30177" y="23731"/>
                  <a:pt x="30176" y="23731"/>
                </a:cubicBezTo>
                <a:cubicBezTo>
                  <a:pt x="30170" y="23731"/>
                  <a:pt x="30242" y="23778"/>
                  <a:pt x="30260" y="23778"/>
                </a:cubicBezTo>
                <a:cubicBezTo>
                  <a:pt x="30263" y="23778"/>
                  <a:pt x="30264" y="23777"/>
                  <a:pt x="30264" y="23775"/>
                </a:cubicBezTo>
                <a:lnTo>
                  <a:pt x="30304" y="23795"/>
                </a:lnTo>
                <a:lnTo>
                  <a:pt x="30344" y="23815"/>
                </a:lnTo>
                <a:lnTo>
                  <a:pt x="30444" y="23875"/>
                </a:lnTo>
                <a:cubicBezTo>
                  <a:pt x="30725" y="23995"/>
                  <a:pt x="31005" y="24115"/>
                  <a:pt x="31306" y="24195"/>
                </a:cubicBezTo>
                <a:cubicBezTo>
                  <a:pt x="31606" y="24296"/>
                  <a:pt x="31927" y="24336"/>
                  <a:pt x="32247" y="24376"/>
                </a:cubicBezTo>
                <a:cubicBezTo>
                  <a:pt x="32387" y="24396"/>
                  <a:pt x="32547" y="24396"/>
                  <a:pt x="32708" y="24396"/>
                </a:cubicBezTo>
                <a:cubicBezTo>
                  <a:pt x="32868" y="24396"/>
                  <a:pt x="33008" y="24396"/>
                  <a:pt x="33148" y="24376"/>
                </a:cubicBezTo>
                <a:cubicBezTo>
                  <a:pt x="33769" y="24316"/>
                  <a:pt x="34290" y="24155"/>
                  <a:pt x="34771" y="24015"/>
                </a:cubicBezTo>
                <a:cubicBezTo>
                  <a:pt x="35271" y="23855"/>
                  <a:pt x="35692" y="23715"/>
                  <a:pt x="36093" y="23635"/>
                </a:cubicBezTo>
                <a:cubicBezTo>
                  <a:pt x="36313" y="23574"/>
                  <a:pt x="36493" y="23554"/>
                  <a:pt x="36693" y="23534"/>
                </a:cubicBezTo>
                <a:lnTo>
                  <a:pt x="36974" y="23534"/>
                </a:lnTo>
                <a:cubicBezTo>
                  <a:pt x="37074" y="23534"/>
                  <a:pt x="37174" y="23534"/>
                  <a:pt x="37254" y="23554"/>
                </a:cubicBezTo>
                <a:lnTo>
                  <a:pt x="37535" y="23595"/>
                </a:lnTo>
                <a:cubicBezTo>
                  <a:pt x="37615" y="23615"/>
                  <a:pt x="37695" y="23635"/>
                  <a:pt x="37775" y="23655"/>
                </a:cubicBezTo>
                <a:cubicBezTo>
                  <a:pt x="37935" y="23675"/>
                  <a:pt x="38176" y="23795"/>
                  <a:pt x="38376" y="23875"/>
                </a:cubicBezTo>
                <a:lnTo>
                  <a:pt x="38456" y="23915"/>
                </a:lnTo>
                <a:lnTo>
                  <a:pt x="38496" y="23935"/>
                </a:lnTo>
                <a:lnTo>
                  <a:pt x="38516" y="23935"/>
                </a:lnTo>
                <a:cubicBezTo>
                  <a:pt x="38520" y="23939"/>
                  <a:pt x="38519" y="23941"/>
                  <a:pt x="38515" y="23941"/>
                </a:cubicBezTo>
                <a:cubicBezTo>
                  <a:pt x="38512" y="23941"/>
                  <a:pt x="38506" y="23940"/>
                  <a:pt x="38500" y="23938"/>
                </a:cubicBezTo>
                <a:lnTo>
                  <a:pt x="38500" y="23938"/>
                </a:lnTo>
                <a:lnTo>
                  <a:pt x="38616" y="24015"/>
                </a:lnTo>
                <a:lnTo>
                  <a:pt x="38857" y="24155"/>
                </a:lnTo>
                <a:cubicBezTo>
                  <a:pt x="39037" y="24255"/>
                  <a:pt x="39157" y="24376"/>
                  <a:pt x="39317" y="24496"/>
                </a:cubicBezTo>
                <a:cubicBezTo>
                  <a:pt x="39838" y="24997"/>
                  <a:pt x="40158" y="25678"/>
                  <a:pt x="40399" y="26459"/>
                </a:cubicBezTo>
                <a:cubicBezTo>
                  <a:pt x="40639" y="27240"/>
                  <a:pt x="40799" y="28161"/>
                  <a:pt x="41300" y="28902"/>
                </a:cubicBezTo>
                <a:cubicBezTo>
                  <a:pt x="41420" y="29082"/>
                  <a:pt x="41500" y="29303"/>
                  <a:pt x="41641" y="29463"/>
                </a:cubicBezTo>
                <a:lnTo>
                  <a:pt x="41861" y="29703"/>
                </a:lnTo>
                <a:cubicBezTo>
                  <a:pt x="41941" y="29783"/>
                  <a:pt x="42101" y="29803"/>
                  <a:pt x="42181" y="29863"/>
                </a:cubicBezTo>
                <a:cubicBezTo>
                  <a:pt x="42261" y="29944"/>
                  <a:pt x="42382" y="29984"/>
                  <a:pt x="42462" y="30044"/>
                </a:cubicBezTo>
                <a:cubicBezTo>
                  <a:pt x="42542" y="30104"/>
                  <a:pt x="42642" y="30124"/>
                  <a:pt x="42722" y="30184"/>
                </a:cubicBezTo>
                <a:lnTo>
                  <a:pt x="42962" y="30324"/>
                </a:lnTo>
                <a:lnTo>
                  <a:pt x="43022" y="30344"/>
                </a:lnTo>
                <a:lnTo>
                  <a:pt x="43043" y="30364"/>
                </a:lnTo>
                <a:cubicBezTo>
                  <a:pt x="43043" y="30364"/>
                  <a:pt x="43081" y="30390"/>
                  <a:pt x="43086" y="30390"/>
                </a:cubicBezTo>
                <a:cubicBezTo>
                  <a:pt x="43087" y="30390"/>
                  <a:pt x="43087" y="30388"/>
                  <a:pt x="43083" y="30384"/>
                </a:cubicBezTo>
                <a:lnTo>
                  <a:pt x="43103" y="30384"/>
                </a:lnTo>
                <a:lnTo>
                  <a:pt x="43243" y="30444"/>
                </a:lnTo>
                <a:cubicBezTo>
                  <a:pt x="43856" y="30769"/>
                  <a:pt x="44550" y="30931"/>
                  <a:pt x="45193" y="30931"/>
                </a:cubicBezTo>
                <a:cubicBezTo>
                  <a:pt x="45265" y="30931"/>
                  <a:pt x="45336" y="30929"/>
                  <a:pt x="45406" y="30925"/>
                </a:cubicBezTo>
                <a:cubicBezTo>
                  <a:pt x="46107" y="30885"/>
                  <a:pt x="46708" y="30705"/>
                  <a:pt x="47229" y="30544"/>
                </a:cubicBezTo>
                <a:cubicBezTo>
                  <a:pt x="47769" y="30384"/>
                  <a:pt x="48230" y="30224"/>
                  <a:pt x="48671" y="30144"/>
                </a:cubicBezTo>
                <a:cubicBezTo>
                  <a:pt x="48955" y="30083"/>
                  <a:pt x="49224" y="30059"/>
                  <a:pt x="49471" y="30059"/>
                </a:cubicBezTo>
                <a:cubicBezTo>
                  <a:pt x="49954" y="30059"/>
                  <a:pt x="50355" y="30151"/>
                  <a:pt x="50633" y="30244"/>
                </a:cubicBezTo>
                <a:cubicBezTo>
                  <a:pt x="50854" y="30304"/>
                  <a:pt x="51014" y="30404"/>
                  <a:pt x="51134" y="30444"/>
                </a:cubicBezTo>
                <a:cubicBezTo>
                  <a:pt x="51254" y="30504"/>
                  <a:pt x="51314" y="30524"/>
                  <a:pt x="51314" y="30524"/>
                </a:cubicBezTo>
                <a:lnTo>
                  <a:pt x="51475" y="30204"/>
                </a:lnTo>
                <a:cubicBezTo>
                  <a:pt x="51475" y="30204"/>
                  <a:pt x="51415" y="30164"/>
                  <a:pt x="51294" y="30124"/>
                </a:cubicBezTo>
                <a:cubicBezTo>
                  <a:pt x="51174" y="30064"/>
                  <a:pt x="51034" y="29964"/>
                  <a:pt x="50794" y="29863"/>
                </a:cubicBezTo>
                <a:cubicBezTo>
                  <a:pt x="50673" y="29823"/>
                  <a:pt x="50533" y="29763"/>
                  <a:pt x="50373" y="29723"/>
                </a:cubicBezTo>
                <a:cubicBezTo>
                  <a:pt x="50213" y="29663"/>
                  <a:pt x="50053" y="29643"/>
                  <a:pt x="49872" y="29603"/>
                </a:cubicBezTo>
                <a:cubicBezTo>
                  <a:pt x="49672" y="29563"/>
                  <a:pt x="49472" y="29583"/>
                  <a:pt x="49251" y="29563"/>
                </a:cubicBezTo>
                <a:cubicBezTo>
                  <a:pt x="49051" y="29563"/>
                  <a:pt x="48811" y="29563"/>
                  <a:pt x="48570" y="29603"/>
                </a:cubicBezTo>
                <a:cubicBezTo>
                  <a:pt x="48090" y="29663"/>
                  <a:pt x="47589" y="29803"/>
                  <a:pt x="47068" y="29924"/>
                </a:cubicBezTo>
                <a:cubicBezTo>
                  <a:pt x="46528" y="30044"/>
                  <a:pt x="45967" y="30164"/>
                  <a:pt x="45386" y="30164"/>
                </a:cubicBezTo>
                <a:cubicBezTo>
                  <a:pt x="44805" y="30144"/>
                  <a:pt x="44224" y="29984"/>
                  <a:pt x="43663" y="29663"/>
                </a:cubicBezTo>
                <a:lnTo>
                  <a:pt x="43543" y="29603"/>
                </a:lnTo>
                <a:cubicBezTo>
                  <a:pt x="43530" y="29596"/>
                  <a:pt x="43528" y="29594"/>
                  <a:pt x="43530" y="29594"/>
                </a:cubicBezTo>
                <a:cubicBezTo>
                  <a:pt x="43531" y="29594"/>
                  <a:pt x="43533" y="29595"/>
                  <a:pt x="43536" y="29596"/>
                </a:cubicBezTo>
                <a:lnTo>
                  <a:pt x="43536" y="29596"/>
                </a:lnTo>
                <a:lnTo>
                  <a:pt x="43523" y="29583"/>
                </a:lnTo>
                <a:lnTo>
                  <a:pt x="43463" y="29543"/>
                </a:lnTo>
                <a:lnTo>
                  <a:pt x="43243" y="29383"/>
                </a:lnTo>
                <a:cubicBezTo>
                  <a:pt x="43183" y="29343"/>
                  <a:pt x="43083" y="29283"/>
                  <a:pt x="43022" y="29223"/>
                </a:cubicBezTo>
                <a:lnTo>
                  <a:pt x="42862" y="29062"/>
                </a:lnTo>
                <a:lnTo>
                  <a:pt x="42682" y="28902"/>
                </a:lnTo>
                <a:lnTo>
                  <a:pt x="42542" y="28722"/>
                </a:lnTo>
                <a:cubicBezTo>
                  <a:pt x="42422" y="28602"/>
                  <a:pt x="42342" y="28441"/>
                  <a:pt x="42261" y="28301"/>
                </a:cubicBezTo>
                <a:cubicBezTo>
                  <a:pt x="41921" y="27720"/>
                  <a:pt x="41761" y="26979"/>
                  <a:pt x="41560" y="26138"/>
                </a:cubicBezTo>
                <a:cubicBezTo>
                  <a:pt x="41380" y="25317"/>
                  <a:pt x="41020" y="24316"/>
                  <a:pt x="40299" y="23534"/>
                </a:cubicBezTo>
                <a:cubicBezTo>
                  <a:pt x="40098" y="23354"/>
                  <a:pt x="39918" y="23154"/>
                  <a:pt x="39698" y="23014"/>
                </a:cubicBezTo>
                <a:lnTo>
                  <a:pt x="39377" y="22773"/>
                </a:lnTo>
                <a:lnTo>
                  <a:pt x="39217" y="22673"/>
                </a:lnTo>
                <a:lnTo>
                  <a:pt x="39017" y="22573"/>
                </a:lnTo>
                <a:cubicBezTo>
                  <a:pt x="38796" y="22453"/>
                  <a:pt x="38636" y="22353"/>
                  <a:pt x="38336" y="22253"/>
                </a:cubicBezTo>
                <a:lnTo>
                  <a:pt x="37915" y="22092"/>
                </a:lnTo>
                <a:lnTo>
                  <a:pt x="37495" y="22012"/>
                </a:lnTo>
                <a:cubicBezTo>
                  <a:pt x="37224" y="21960"/>
                  <a:pt x="36953" y="21938"/>
                  <a:pt x="36686" y="21938"/>
                </a:cubicBezTo>
                <a:cubicBezTo>
                  <a:pt x="35825" y="21938"/>
                  <a:pt x="34998" y="22165"/>
                  <a:pt x="34310" y="22333"/>
                </a:cubicBezTo>
                <a:cubicBezTo>
                  <a:pt x="33804" y="22454"/>
                  <a:pt x="33347" y="22532"/>
                  <a:pt x="32918" y="22532"/>
                </a:cubicBezTo>
                <a:cubicBezTo>
                  <a:pt x="32565" y="22532"/>
                  <a:pt x="32232" y="22479"/>
                  <a:pt x="31907" y="22353"/>
                </a:cubicBezTo>
                <a:cubicBezTo>
                  <a:pt x="31726" y="22313"/>
                  <a:pt x="31546" y="22193"/>
                  <a:pt x="31366" y="22112"/>
                </a:cubicBezTo>
                <a:lnTo>
                  <a:pt x="31306" y="22072"/>
                </a:lnTo>
                <a:lnTo>
                  <a:pt x="31145" y="21952"/>
                </a:lnTo>
                <a:lnTo>
                  <a:pt x="30825" y="21732"/>
                </a:lnTo>
                <a:cubicBezTo>
                  <a:pt x="30745" y="21672"/>
                  <a:pt x="30705" y="21612"/>
                  <a:pt x="30645" y="21552"/>
                </a:cubicBezTo>
                <a:cubicBezTo>
                  <a:pt x="30585" y="21512"/>
                  <a:pt x="30525" y="21451"/>
                  <a:pt x="30464" y="21371"/>
                </a:cubicBezTo>
                <a:lnTo>
                  <a:pt x="30304" y="21171"/>
                </a:lnTo>
                <a:lnTo>
                  <a:pt x="30164" y="20911"/>
                </a:lnTo>
                <a:cubicBezTo>
                  <a:pt x="29984" y="20590"/>
                  <a:pt x="29844" y="20210"/>
                  <a:pt x="29743" y="19729"/>
                </a:cubicBezTo>
                <a:cubicBezTo>
                  <a:pt x="29623" y="19268"/>
                  <a:pt x="29503" y="18748"/>
                  <a:pt x="29323" y="18167"/>
                </a:cubicBezTo>
                <a:cubicBezTo>
                  <a:pt x="29163" y="17606"/>
                  <a:pt x="28862" y="16985"/>
                  <a:pt x="28442" y="16444"/>
                </a:cubicBezTo>
                <a:cubicBezTo>
                  <a:pt x="28321" y="16304"/>
                  <a:pt x="28221" y="16164"/>
                  <a:pt x="28101" y="16044"/>
                </a:cubicBezTo>
                <a:lnTo>
                  <a:pt x="27721" y="15703"/>
                </a:lnTo>
                <a:cubicBezTo>
                  <a:pt x="27600" y="15563"/>
                  <a:pt x="27460" y="15483"/>
                  <a:pt x="27320" y="15383"/>
                </a:cubicBezTo>
                <a:lnTo>
                  <a:pt x="27120" y="15243"/>
                </a:lnTo>
                <a:lnTo>
                  <a:pt x="27020" y="15182"/>
                </a:lnTo>
                <a:lnTo>
                  <a:pt x="26959" y="15142"/>
                </a:lnTo>
                <a:lnTo>
                  <a:pt x="26939" y="15122"/>
                </a:lnTo>
                <a:cubicBezTo>
                  <a:pt x="26933" y="15119"/>
                  <a:pt x="26930" y="15118"/>
                  <a:pt x="26929" y="15118"/>
                </a:cubicBezTo>
                <a:cubicBezTo>
                  <a:pt x="26928" y="15118"/>
                  <a:pt x="26934" y="15122"/>
                  <a:pt x="26934" y="15122"/>
                </a:cubicBezTo>
                <a:cubicBezTo>
                  <a:pt x="26934" y="15122"/>
                  <a:pt x="26919" y="15112"/>
                  <a:pt x="26839" y="15062"/>
                </a:cubicBezTo>
                <a:lnTo>
                  <a:pt x="26499" y="14882"/>
                </a:lnTo>
                <a:lnTo>
                  <a:pt x="26319" y="14802"/>
                </a:lnTo>
                <a:cubicBezTo>
                  <a:pt x="26299" y="14782"/>
                  <a:pt x="26258" y="14762"/>
                  <a:pt x="26218" y="14742"/>
                </a:cubicBezTo>
                <a:lnTo>
                  <a:pt x="26078" y="14702"/>
                </a:lnTo>
                <a:cubicBezTo>
                  <a:pt x="25898" y="14622"/>
                  <a:pt x="25718" y="14562"/>
                  <a:pt x="25537" y="14502"/>
                </a:cubicBezTo>
                <a:cubicBezTo>
                  <a:pt x="25357" y="14461"/>
                  <a:pt x="25177" y="14441"/>
                  <a:pt x="24997" y="14401"/>
                </a:cubicBezTo>
                <a:cubicBezTo>
                  <a:pt x="24684" y="14346"/>
                  <a:pt x="24364" y="14321"/>
                  <a:pt x="24050" y="14321"/>
                </a:cubicBezTo>
                <a:cubicBezTo>
                  <a:pt x="23680" y="14321"/>
                  <a:pt x="23319" y="14356"/>
                  <a:pt x="22994" y="14421"/>
                </a:cubicBezTo>
                <a:cubicBezTo>
                  <a:pt x="22373" y="14542"/>
                  <a:pt x="21852" y="14682"/>
                  <a:pt x="21391" y="14782"/>
                </a:cubicBezTo>
                <a:cubicBezTo>
                  <a:pt x="20931" y="14882"/>
                  <a:pt x="20550" y="14922"/>
                  <a:pt x="20230" y="14922"/>
                </a:cubicBezTo>
                <a:cubicBezTo>
                  <a:pt x="19909" y="14922"/>
                  <a:pt x="19629" y="14802"/>
                  <a:pt x="19329" y="14682"/>
                </a:cubicBezTo>
                <a:lnTo>
                  <a:pt x="19088" y="14562"/>
                </a:lnTo>
                <a:lnTo>
                  <a:pt x="19038" y="14532"/>
                </a:lnTo>
                <a:lnTo>
                  <a:pt x="19038" y="14532"/>
                </a:lnTo>
                <a:lnTo>
                  <a:pt x="19028" y="14522"/>
                </a:lnTo>
                <a:lnTo>
                  <a:pt x="18988" y="14502"/>
                </a:lnTo>
                <a:lnTo>
                  <a:pt x="18908" y="14441"/>
                </a:lnTo>
                <a:lnTo>
                  <a:pt x="18607" y="14221"/>
                </a:lnTo>
                <a:cubicBezTo>
                  <a:pt x="18587" y="14201"/>
                  <a:pt x="18547" y="14181"/>
                  <a:pt x="18527" y="14181"/>
                </a:cubicBezTo>
                <a:lnTo>
                  <a:pt x="18507" y="14141"/>
                </a:lnTo>
                <a:cubicBezTo>
                  <a:pt x="18487" y="14121"/>
                  <a:pt x="18467" y="14101"/>
                  <a:pt x="18467" y="14081"/>
                </a:cubicBezTo>
                <a:cubicBezTo>
                  <a:pt x="18387" y="14021"/>
                  <a:pt x="18307" y="13881"/>
                  <a:pt x="18207" y="13780"/>
                </a:cubicBezTo>
                <a:cubicBezTo>
                  <a:pt x="18167" y="13720"/>
                  <a:pt x="18147" y="13660"/>
                  <a:pt x="18107" y="13600"/>
                </a:cubicBezTo>
                <a:cubicBezTo>
                  <a:pt x="18067" y="13540"/>
                  <a:pt x="18027" y="13460"/>
                  <a:pt x="18007" y="13380"/>
                </a:cubicBezTo>
                <a:cubicBezTo>
                  <a:pt x="17866" y="13100"/>
                  <a:pt x="17766" y="12739"/>
                  <a:pt x="17666" y="12278"/>
                </a:cubicBezTo>
                <a:cubicBezTo>
                  <a:pt x="17606" y="12038"/>
                  <a:pt x="17546" y="11798"/>
                  <a:pt x="17486" y="11577"/>
                </a:cubicBezTo>
                <a:cubicBezTo>
                  <a:pt x="17406" y="11297"/>
                  <a:pt x="17346" y="11037"/>
                  <a:pt x="17225" y="10736"/>
                </a:cubicBezTo>
                <a:cubicBezTo>
                  <a:pt x="17145" y="10456"/>
                  <a:pt x="17005" y="10155"/>
                  <a:pt x="16865" y="9855"/>
                </a:cubicBezTo>
                <a:cubicBezTo>
                  <a:pt x="16685" y="9574"/>
                  <a:pt x="16524" y="9254"/>
                  <a:pt x="16304" y="8994"/>
                </a:cubicBezTo>
                <a:cubicBezTo>
                  <a:pt x="16184" y="8873"/>
                  <a:pt x="16084" y="8733"/>
                  <a:pt x="15964" y="8613"/>
                </a:cubicBezTo>
                <a:lnTo>
                  <a:pt x="15583" y="8253"/>
                </a:lnTo>
                <a:cubicBezTo>
                  <a:pt x="15343" y="8012"/>
                  <a:pt x="15082" y="7872"/>
                  <a:pt x="14822" y="7672"/>
                </a:cubicBezTo>
                <a:lnTo>
                  <a:pt x="14722" y="7612"/>
                </a:lnTo>
                <a:lnTo>
                  <a:pt x="14662" y="7572"/>
                </a:lnTo>
                <a:lnTo>
                  <a:pt x="14642" y="7572"/>
                </a:lnTo>
                <a:lnTo>
                  <a:pt x="14522" y="7491"/>
                </a:lnTo>
                <a:lnTo>
                  <a:pt x="14361" y="7411"/>
                </a:lnTo>
                <a:lnTo>
                  <a:pt x="14061" y="7251"/>
                </a:lnTo>
                <a:cubicBezTo>
                  <a:pt x="14001" y="7211"/>
                  <a:pt x="13761" y="7131"/>
                  <a:pt x="13600" y="7071"/>
                </a:cubicBezTo>
                <a:cubicBezTo>
                  <a:pt x="13420" y="7011"/>
                  <a:pt x="13240" y="6951"/>
                  <a:pt x="13060" y="6891"/>
                </a:cubicBezTo>
                <a:cubicBezTo>
                  <a:pt x="12563" y="6766"/>
                  <a:pt x="12030" y="6690"/>
                  <a:pt x="11536" y="6690"/>
                </a:cubicBezTo>
                <a:cubicBezTo>
                  <a:pt x="11392" y="6690"/>
                  <a:pt x="11252" y="6697"/>
                  <a:pt x="11117" y="6710"/>
                </a:cubicBezTo>
                <a:cubicBezTo>
                  <a:pt x="10796" y="6730"/>
                  <a:pt x="10536" y="6790"/>
                  <a:pt x="10255" y="6831"/>
                </a:cubicBezTo>
                <a:cubicBezTo>
                  <a:pt x="10015" y="6871"/>
                  <a:pt x="9735" y="6931"/>
                  <a:pt x="9534" y="6991"/>
                </a:cubicBezTo>
                <a:cubicBezTo>
                  <a:pt x="8749" y="7183"/>
                  <a:pt x="8191" y="7299"/>
                  <a:pt x="7822" y="7299"/>
                </a:cubicBezTo>
                <a:cubicBezTo>
                  <a:pt x="7768" y="7299"/>
                  <a:pt x="7718" y="7296"/>
                  <a:pt x="7672" y="7291"/>
                </a:cubicBezTo>
                <a:cubicBezTo>
                  <a:pt x="7572" y="7271"/>
                  <a:pt x="7471" y="7271"/>
                  <a:pt x="7391" y="7251"/>
                </a:cubicBezTo>
                <a:cubicBezTo>
                  <a:pt x="7351" y="7231"/>
                  <a:pt x="7311" y="7231"/>
                  <a:pt x="7271" y="7211"/>
                </a:cubicBezTo>
                <a:lnTo>
                  <a:pt x="7131" y="7171"/>
                </a:lnTo>
                <a:cubicBezTo>
                  <a:pt x="7091" y="7151"/>
                  <a:pt x="7051" y="7131"/>
                  <a:pt x="7011" y="7111"/>
                </a:cubicBezTo>
                <a:cubicBezTo>
                  <a:pt x="6971" y="7091"/>
                  <a:pt x="6931" y="7071"/>
                  <a:pt x="6871" y="7051"/>
                </a:cubicBezTo>
                <a:lnTo>
                  <a:pt x="6826" y="7021"/>
                </a:lnTo>
                <a:lnTo>
                  <a:pt x="6826" y="7021"/>
                </a:lnTo>
                <a:cubicBezTo>
                  <a:pt x="6831" y="7024"/>
                  <a:pt x="6835" y="7026"/>
                  <a:pt x="6835" y="7026"/>
                </a:cubicBezTo>
                <a:cubicBezTo>
                  <a:pt x="6835" y="7026"/>
                  <a:pt x="6828" y="7022"/>
                  <a:pt x="6811" y="7011"/>
                </a:cubicBezTo>
                <a:lnTo>
                  <a:pt x="6811" y="7011"/>
                </a:lnTo>
                <a:lnTo>
                  <a:pt x="6811" y="7011"/>
                </a:lnTo>
                <a:lnTo>
                  <a:pt x="6811" y="7011"/>
                </a:lnTo>
                <a:lnTo>
                  <a:pt x="6791" y="6991"/>
                </a:lnTo>
                <a:lnTo>
                  <a:pt x="6750" y="6971"/>
                </a:lnTo>
                <a:lnTo>
                  <a:pt x="6750" y="6971"/>
                </a:lnTo>
                <a:lnTo>
                  <a:pt x="6710" y="6951"/>
                </a:lnTo>
                <a:lnTo>
                  <a:pt x="6710" y="6951"/>
                </a:lnTo>
                <a:lnTo>
                  <a:pt x="6670" y="6931"/>
                </a:lnTo>
                <a:lnTo>
                  <a:pt x="6470" y="6770"/>
                </a:lnTo>
                <a:lnTo>
                  <a:pt x="6350" y="6690"/>
                </a:lnTo>
                <a:cubicBezTo>
                  <a:pt x="6310" y="6670"/>
                  <a:pt x="6270" y="6650"/>
                  <a:pt x="6290" y="6630"/>
                </a:cubicBezTo>
                <a:cubicBezTo>
                  <a:pt x="6270" y="6590"/>
                  <a:pt x="6250" y="6570"/>
                  <a:pt x="6210" y="6550"/>
                </a:cubicBezTo>
                <a:cubicBezTo>
                  <a:pt x="6170" y="6490"/>
                  <a:pt x="6130" y="6430"/>
                  <a:pt x="6090" y="6370"/>
                </a:cubicBezTo>
                <a:cubicBezTo>
                  <a:pt x="6049" y="6310"/>
                  <a:pt x="6029" y="6230"/>
                  <a:pt x="5989" y="6190"/>
                </a:cubicBezTo>
                <a:cubicBezTo>
                  <a:pt x="5849" y="5909"/>
                  <a:pt x="5749" y="5529"/>
                  <a:pt x="5629" y="5008"/>
                </a:cubicBezTo>
                <a:cubicBezTo>
                  <a:pt x="5489" y="4507"/>
                  <a:pt x="5368" y="3946"/>
                  <a:pt x="5148" y="3326"/>
                </a:cubicBezTo>
                <a:cubicBezTo>
                  <a:pt x="5088" y="3185"/>
                  <a:pt x="5028" y="3025"/>
                  <a:pt x="4968" y="2885"/>
                </a:cubicBezTo>
                <a:cubicBezTo>
                  <a:pt x="4888" y="2745"/>
                  <a:pt x="4828" y="2605"/>
                  <a:pt x="4748" y="2464"/>
                </a:cubicBezTo>
                <a:cubicBezTo>
                  <a:pt x="4587" y="2184"/>
                  <a:pt x="4447" y="1924"/>
                  <a:pt x="4267" y="1703"/>
                </a:cubicBezTo>
                <a:cubicBezTo>
                  <a:pt x="4087" y="1483"/>
                  <a:pt x="3926" y="1263"/>
                  <a:pt x="3746" y="1102"/>
                </a:cubicBezTo>
                <a:cubicBezTo>
                  <a:pt x="3586" y="942"/>
                  <a:pt x="3426" y="782"/>
                  <a:pt x="3265" y="662"/>
                </a:cubicBezTo>
                <a:cubicBezTo>
                  <a:pt x="2985" y="421"/>
                  <a:pt x="2745" y="281"/>
                  <a:pt x="2584" y="161"/>
                </a:cubicBezTo>
                <a:cubicBezTo>
                  <a:pt x="2424" y="61"/>
                  <a:pt x="2344" y="1"/>
                  <a:pt x="234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4"/>
          <p:cNvSpPr/>
          <p:nvPr/>
        </p:nvSpPr>
        <p:spPr>
          <a:xfrm flipH="1">
            <a:off x="-958432" y="4568876"/>
            <a:ext cx="1671655" cy="573146"/>
          </a:xfrm>
          <a:custGeom>
            <a:rect b="b" l="l" r="r" t="t"/>
            <a:pathLst>
              <a:path extrusionOk="0" h="17728" w="51706">
                <a:moveTo>
                  <a:pt x="26194" y="1"/>
                </a:moveTo>
                <a:cubicBezTo>
                  <a:pt x="25258" y="1"/>
                  <a:pt x="24283" y="160"/>
                  <a:pt x="23309" y="559"/>
                </a:cubicBezTo>
                <a:cubicBezTo>
                  <a:pt x="21229" y="1411"/>
                  <a:pt x="19926" y="2890"/>
                  <a:pt x="19600" y="4745"/>
                </a:cubicBezTo>
                <a:cubicBezTo>
                  <a:pt x="19349" y="6298"/>
                  <a:pt x="19876" y="8003"/>
                  <a:pt x="20903" y="8880"/>
                </a:cubicBezTo>
                <a:cubicBezTo>
                  <a:pt x="21630" y="9532"/>
                  <a:pt x="22983" y="10033"/>
                  <a:pt x="24287" y="10033"/>
                </a:cubicBezTo>
                <a:cubicBezTo>
                  <a:pt x="24638" y="10033"/>
                  <a:pt x="25014" y="9983"/>
                  <a:pt x="25339" y="9908"/>
                </a:cubicBezTo>
                <a:cubicBezTo>
                  <a:pt x="26542" y="9607"/>
                  <a:pt x="27445" y="8805"/>
                  <a:pt x="27946" y="7577"/>
                </a:cubicBezTo>
                <a:cubicBezTo>
                  <a:pt x="28397" y="6424"/>
                  <a:pt x="28272" y="5296"/>
                  <a:pt x="27595" y="4469"/>
                </a:cubicBezTo>
                <a:cubicBezTo>
                  <a:pt x="27103" y="3870"/>
                  <a:pt x="26374" y="3509"/>
                  <a:pt x="25657" y="3509"/>
                </a:cubicBezTo>
                <a:cubicBezTo>
                  <a:pt x="25534" y="3509"/>
                  <a:pt x="25411" y="3519"/>
                  <a:pt x="25289" y="3542"/>
                </a:cubicBezTo>
                <a:cubicBezTo>
                  <a:pt x="24587" y="3667"/>
                  <a:pt x="24061" y="4168"/>
                  <a:pt x="23785" y="4945"/>
                </a:cubicBezTo>
                <a:cubicBezTo>
                  <a:pt x="23785" y="4970"/>
                  <a:pt x="23811" y="5020"/>
                  <a:pt x="23861" y="5045"/>
                </a:cubicBezTo>
                <a:cubicBezTo>
                  <a:pt x="23874" y="5052"/>
                  <a:pt x="23887" y="5055"/>
                  <a:pt x="23900" y="5055"/>
                </a:cubicBezTo>
                <a:cubicBezTo>
                  <a:pt x="23934" y="5055"/>
                  <a:pt x="23961" y="5032"/>
                  <a:pt x="23961" y="4995"/>
                </a:cubicBezTo>
                <a:cubicBezTo>
                  <a:pt x="24186" y="4293"/>
                  <a:pt x="24688" y="3842"/>
                  <a:pt x="25314" y="3717"/>
                </a:cubicBezTo>
                <a:cubicBezTo>
                  <a:pt x="25424" y="3699"/>
                  <a:pt x="25535" y="3691"/>
                  <a:pt x="25645" y="3691"/>
                </a:cubicBezTo>
                <a:cubicBezTo>
                  <a:pt x="26319" y="3691"/>
                  <a:pt x="26996" y="4013"/>
                  <a:pt x="27470" y="4594"/>
                </a:cubicBezTo>
                <a:cubicBezTo>
                  <a:pt x="27846" y="5045"/>
                  <a:pt x="28372" y="6023"/>
                  <a:pt x="27770" y="7502"/>
                </a:cubicBezTo>
                <a:cubicBezTo>
                  <a:pt x="27294" y="8705"/>
                  <a:pt x="26467" y="9456"/>
                  <a:pt x="25289" y="9732"/>
                </a:cubicBezTo>
                <a:cubicBezTo>
                  <a:pt x="24948" y="9819"/>
                  <a:pt x="24600" y="9857"/>
                  <a:pt x="24257" y="9857"/>
                </a:cubicBezTo>
                <a:cubicBezTo>
                  <a:pt x="22911" y="9857"/>
                  <a:pt x="21628" y="9274"/>
                  <a:pt x="21029" y="8755"/>
                </a:cubicBezTo>
                <a:cubicBezTo>
                  <a:pt x="20227" y="8078"/>
                  <a:pt x="19500" y="6524"/>
                  <a:pt x="19800" y="4770"/>
                </a:cubicBezTo>
                <a:cubicBezTo>
                  <a:pt x="20076" y="2990"/>
                  <a:pt x="21354" y="1562"/>
                  <a:pt x="23384" y="709"/>
                </a:cubicBezTo>
                <a:cubicBezTo>
                  <a:pt x="24326" y="326"/>
                  <a:pt x="25269" y="172"/>
                  <a:pt x="26176" y="172"/>
                </a:cubicBezTo>
                <a:cubicBezTo>
                  <a:pt x="29829" y="172"/>
                  <a:pt x="32893" y="2669"/>
                  <a:pt x="32933" y="2689"/>
                </a:cubicBezTo>
                <a:cubicBezTo>
                  <a:pt x="32958" y="2715"/>
                  <a:pt x="33009" y="2715"/>
                  <a:pt x="33034" y="2715"/>
                </a:cubicBezTo>
                <a:cubicBezTo>
                  <a:pt x="33048" y="2701"/>
                  <a:pt x="33668" y="2360"/>
                  <a:pt x="34540" y="2360"/>
                </a:cubicBezTo>
                <a:cubicBezTo>
                  <a:pt x="35234" y="2360"/>
                  <a:pt x="36086" y="2575"/>
                  <a:pt x="36918" y="3341"/>
                </a:cubicBezTo>
                <a:cubicBezTo>
                  <a:pt x="38823" y="5095"/>
                  <a:pt x="38397" y="6900"/>
                  <a:pt x="38397" y="6950"/>
                </a:cubicBezTo>
                <a:cubicBezTo>
                  <a:pt x="38397" y="6950"/>
                  <a:pt x="38222" y="8253"/>
                  <a:pt x="37169" y="8855"/>
                </a:cubicBezTo>
                <a:cubicBezTo>
                  <a:pt x="36815" y="9060"/>
                  <a:pt x="36410" y="9162"/>
                  <a:pt x="35952" y="9162"/>
                </a:cubicBezTo>
                <a:cubicBezTo>
                  <a:pt x="35405" y="9162"/>
                  <a:pt x="34783" y="9016"/>
                  <a:pt x="34086" y="8730"/>
                </a:cubicBezTo>
                <a:cubicBezTo>
                  <a:pt x="32983" y="8278"/>
                  <a:pt x="32432" y="7577"/>
                  <a:pt x="32532" y="6725"/>
                </a:cubicBezTo>
                <a:cubicBezTo>
                  <a:pt x="32633" y="5872"/>
                  <a:pt x="33435" y="5045"/>
                  <a:pt x="34262" y="4945"/>
                </a:cubicBezTo>
                <a:cubicBezTo>
                  <a:pt x="34322" y="4938"/>
                  <a:pt x="34381" y="4934"/>
                  <a:pt x="34439" y="4934"/>
                </a:cubicBezTo>
                <a:cubicBezTo>
                  <a:pt x="34957" y="4934"/>
                  <a:pt x="35367" y="5236"/>
                  <a:pt x="35615" y="5822"/>
                </a:cubicBezTo>
                <a:cubicBezTo>
                  <a:pt x="35615" y="5872"/>
                  <a:pt x="35665" y="5872"/>
                  <a:pt x="35715" y="5872"/>
                </a:cubicBezTo>
                <a:cubicBezTo>
                  <a:pt x="35765" y="5847"/>
                  <a:pt x="35791" y="5797"/>
                  <a:pt x="35765" y="5747"/>
                </a:cubicBezTo>
                <a:cubicBezTo>
                  <a:pt x="35497" y="5120"/>
                  <a:pt x="35029" y="4754"/>
                  <a:pt x="34450" y="4754"/>
                </a:cubicBezTo>
                <a:cubicBezTo>
                  <a:pt x="34380" y="4754"/>
                  <a:pt x="34309" y="4759"/>
                  <a:pt x="34237" y="4770"/>
                </a:cubicBezTo>
                <a:cubicBezTo>
                  <a:pt x="33334" y="4895"/>
                  <a:pt x="32482" y="5772"/>
                  <a:pt x="32357" y="6700"/>
                </a:cubicBezTo>
                <a:cubicBezTo>
                  <a:pt x="32282" y="7251"/>
                  <a:pt x="32407" y="8253"/>
                  <a:pt x="34011" y="8905"/>
                </a:cubicBezTo>
                <a:cubicBezTo>
                  <a:pt x="34716" y="9198"/>
                  <a:pt x="35357" y="9342"/>
                  <a:pt x="35927" y="9342"/>
                </a:cubicBezTo>
                <a:cubicBezTo>
                  <a:pt x="36432" y="9342"/>
                  <a:pt x="36881" y="9229"/>
                  <a:pt x="37269" y="9005"/>
                </a:cubicBezTo>
                <a:cubicBezTo>
                  <a:pt x="38247" y="8454"/>
                  <a:pt x="38522" y="7301"/>
                  <a:pt x="38572" y="7025"/>
                </a:cubicBezTo>
                <a:cubicBezTo>
                  <a:pt x="38572" y="7025"/>
                  <a:pt x="38584" y="7036"/>
                  <a:pt x="38591" y="7036"/>
                </a:cubicBezTo>
                <a:cubicBezTo>
                  <a:pt x="38595" y="7036"/>
                  <a:pt x="38598" y="7034"/>
                  <a:pt x="38598" y="7025"/>
                </a:cubicBezTo>
                <a:cubicBezTo>
                  <a:pt x="38600" y="7025"/>
                  <a:pt x="38624" y="7024"/>
                  <a:pt x="38665" y="7024"/>
                </a:cubicBezTo>
                <a:cubicBezTo>
                  <a:pt x="39039" y="7024"/>
                  <a:pt x="40846" y="7166"/>
                  <a:pt x="41455" y="10008"/>
                </a:cubicBezTo>
                <a:cubicBezTo>
                  <a:pt x="41455" y="10033"/>
                  <a:pt x="41455" y="10058"/>
                  <a:pt x="41480" y="10058"/>
                </a:cubicBezTo>
                <a:cubicBezTo>
                  <a:pt x="41492" y="10070"/>
                  <a:pt x="41511" y="10077"/>
                  <a:pt x="41530" y="10077"/>
                </a:cubicBezTo>
                <a:cubicBezTo>
                  <a:pt x="41549" y="10077"/>
                  <a:pt x="41567" y="10070"/>
                  <a:pt x="41580" y="10058"/>
                </a:cubicBezTo>
                <a:cubicBezTo>
                  <a:pt x="41580" y="10058"/>
                  <a:pt x="42002" y="9861"/>
                  <a:pt x="42653" y="9861"/>
                </a:cubicBezTo>
                <a:cubicBezTo>
                  <a:pt x="43396" y="9861"/>
                  <a:pt x="44436" y="10117"/>
                  <a:pt x="45490" y="11211"/>
                </a:cubicBezTo>
                <a:cubicBezTo>
                  <a:pt x="46617" y="12362"/>
                  <a:pt x="47552" y="12891"/>
                  <a:pt x="48459" y="12891"/>
                </a:cubicBezTo>
                <a:cubicBezTo>
                  <a:pt x="48480" y="12891"/>
                  <a:pt x="48501" y="12891"/>
                  <a:pt x="48522" y="12890"/>
                </a:cubicBezTo>
                <a:cubicBezTo>
                  <a:pt x="49425" y="12840"/>
                  <a:pt x="50302" y="12289"/>
                  <a:pt x="51279" y="11161"/>
                </a:cubicBezTo>
                <a:lnTo>
                  <a:pt x="51279" y="11161"/>
                </a:lnTo>
                <a:cubicBezTo>
                  <a:pt x="51304" y="11662"/>
                  <a:pt x="51229" y="13015"/>
                  <a:pt x="50152" y="13943"/>
                </a:cubicBezTo>
                <a:cubicBezTo>
                  <a:pt x="49371" y="14613"/>
                  <a:pt x="48211" y="14946"/>
                  <a:pt x="46714" y="14946"/>
                </a:cubicBezTo>
                <a:cubicBezTo>
                  <a:pt x="45135" y="14946"/>
                  <a:pt x="43181" y="14576"/>
                  <a:pt x="40903" y="13842"/>
                </a:cubicBezTo>
                <a:cubicBezTo>
                  <a:pt x="40889" y="13835"/>
                  <a:pt x="40876" y="13832"/>
                  <a:pt x="40865" y="13832"/>
                </a:cubicBezTo>
                <a:cubicBezTo>
                  <a:pt x="40839" y="13832"/>
                  <a:pt x="40821" y="13850"/>
                  <a:pt x="40803" y="13867"/>
                </a:cubicBezTo>
                <a:cubicBezTo>
                  <a:pt x="40765" y="13905"/>
                  <a:pt x="38248" y="16835"/>
                  <a:pt x="34907" y="16835"/>
                </a:cubicBezTo>
                <a:cubicBezTo>
                  <a:pt x="33816" y="16835"/>
                  <a:pt x="32638" y="16523"/>
                  <a:pt x="31430" y="15697"/>
                </a:cubicBezTo>
                <a:cubicBezTo>
                  <a:pt x="30678" y="15196"/>
                  <a:pt x="30252" y="14394"/>
                  <a:pt x="30277" y="13542"/>
                </a:cubicBezTo>
                <a:cubicBezTo>
                  <a:pt x="30302" y="12815"/>
                  <a:pt x="30628" y="12263"/>
                  <a:pt x="31279" y="11938"/>
                </a:cubicBezTo>
                <a:cubicBezTo>
                  <a:pt x="31817" y="11676"/>
                  <a:pt x="32362" y="11543"/>
                  <a:pt x="32873" y="11543"/>
                </a:cubicBezTo>
                <a:cubicBezTo>
                  <a:pt x="33291" y="11543"/>
                  <a:pt x="33686" y="11632"/>
                  <a:pt x="34036" y="11812"/>
                </a:cubicBezTo>
                <a:cubicBezTo>
                  <a:pt x="34638" y="12138"/>
                  <a:pt x="35039" y="12740"/>
                  <a:pt x="35139" y="13517"/>
                </a:cubicBezTo>
                <a:cubicBezTo>
                  <a:pt x="35189" y="14068"/>
                  <a:pt x="34938" y="14394"/>
                  <a:pt x="34688" y="14544"/>
                </a:cubicBezTo>
                <a:cubicBezTo>
                  <a:pt x="34443" y="14721"/>
                  <a:pt x="34118" y="14809"/>
                  <a:pt x="33784" y="14809"/>
                </a:cubicBezTo>
                <a:cubicBezTo>
                  <a:pt x="33501" y="14809"/>
                  <a:pt x="33211" y="14746"/>
                  <a:pt x="32958" y="14619"/>
                </a:cubicBezTo>
                <a:cubicBezTo>
                  <a:pt x="32507" y="14394"/>
                  <a:pt x="32257" y="13993"/>
                  <a:pt x="32257" y="13492"/>
                </a:cubicBezTo>
                <a:cubicBezTo>
                  <a:pt x="32257" y="13441"/>
                  <a:pt x="32232" y="13416"/>
                  <a:pt x="32181" y="13416"/>
                </a:cubicBezTo>
                <a:cubicBezTo>
                  <a:pt x="32131" y="13416"/>
                  <a:pt x="32081" y="13441"/>
                  <a:pt x="32081" y="13492"/>
                </a:cubicBezTo>
                <a:cubicBezTo>
                  <a:pt x="32081" y="14043"/>
                  <a:pt x="32357" y="14519"/>
                  <a:pt x="32883" y="14770"/>
                </a:cubicBezTo>
                <a:cubicBezTo>
                  <a:pt x="33145" y="14918"/>
                  <a:pt x="33458" y="14988"/>
                  <a:pt x="33769" y="14988"/>
                </a:cubicBezTo>
                <a:cubicBezTo>
                  <a:pt x="34143" y="14988"/>
                  <a:pt x="34514" y="14886"/>
                  <a:pt x="34788" y="14695"/>
                </a:cubicBezTo>
                <a:cubicBezTo>
                  <a:pt x="35189" y="14419"/>
                  <a:pt x="35364" y="13993"/>
                  <a:pt x="35314" y="13492"/>
                </a:cubicBezTo>
                <a:cubicBezTo>
                  <a:pt x="35214" y="12664"/>
                  <a:pt x="34788" y="12013"/>
                  <a:pt x="34111" y="11662"/>
                </a:cubicBezTo>
                <a:cubicBezTo>
                  <a:pt x="33746" y="11457"/>
                  <a:pt x="33324" y="11355"/>
                  <a:pt x="32876" y="11355"/>
                </a:cubicBezTo>
                <a:cubicBezTo>
                  <a:pt x="32339" y="11355"/>
                  <a:pt x="31764" y="11501"/>
                  <a:pt x="31204" y="11787"/>
                </a:cubicBezTo>
                <a:cubicBezTo>
                  <a:pt x="30477" y="12138"/>
                  <a:pt x="30126" y="12740"/>
                  <a:pt x="30101" y="13542"/>
                </a:cubicBezTo>
                <a:cubicBezTo>
                  <a:pt x="30076" y="14093"/>
                  <a:pt x="30252" y="14619"/>
                  <a:pt x="30552" y="15096"/>
                </a:cubicBezTo>
                <a:cubicBezTo>
                  <a:pt x="30528" y="15120"/>
                  <a:pt x="28074" y="17427"/>
                  <a:pt x="25545" y="17427"/>
                </a:cubicBezTo>
                <a:cubicBezTo>
                  <a:pt x="25518" y="17427"/>
                  <a:pt x="25492" y="17427"/>
                  <a:pt x="25465" y="17426"/>
                </a:cubicBezTo>
                <a:cubicBezTo>
                  <a:pt x="23059" y="17376"/>
                  <a:pt x="21254" y="15346"/>
                  <a:pt x="21054" y="15096"/>
                </a:cubicBezTo>
                <a:cubicBezTo>
                  <a:pt x="21079" y="14820"/>
                  <a:pt x="21104" y="12915"/>
                  <a:pt x="19099" y="12464"/>
                </a:cubicBezTo>
                <a:cubicBezTo>
                  <a:pt x="18861" y="12412"/>
                  <a:pt x="18628" y="12386"/>
                  <a:pt x="18404" y="12386"/>
                </a:cubicBezTo>
                <a:cubicBezTo>
                  <a:pt x="17663" y="12386"/>
                  <a:pt x="17022" y="12665"/>
                  <a:pt x="16617" y="13166"/>
                </a:cubicBezTo>
                <a:cubicBezTo>
                  <a:pt x="16166" y="13742"/>
                  <a:pt x="16091" y="14494"/>
                  <a:pt x="16442" y="15171"/>
                </a:cubicBezTo>
                <a:cubicBezTo>
                  <a:pt x="16784" y="15855"/>
                  <a:pt x="17352" y="16087"/>
                  <a:pt x="17848" y="16087"/>
                </a:cubicBezTo>
                <a:cubicBezTo>
                  <a:pt x="17970" y="16087"/>
                  <a:pt x="18088" y="16073"/>
                  <a:pt x="18196" y="16048"/>
                </a:cubicBezTo>
                <a:cubicBezTo>
                  <a:pt x="18773" y="15898"/>
                  <a:pt x="19174" y="15446"/>
                  <a:pt x="19174" y="14895"/>
                </a:cubicBezTo>
                <a:cubicBezTo>
                  <a:pt x="19174" y="14845"/>
                  <a:pt x="19149" y="14820"/>
                  <a:pt x="19099" y="14820"/>
                </a:cubicBezTo>
                <a:cubicBezTo>
                  <a:pt x="19049" y="14820"/>
                  <a:pt x="18998" y="14845"/>
                  <a:pt x="18998" y="14895"/>
                </a:cubicBezTo>
                <a:cubicBezTo>
                  <a:pt x="18998" y="15371"/>
                  <a:pt x="18673" y="15747"/>
                  <a:pt x="18146" y="15872"/>
                </a:cubicBezTo>
                <a:cubicBezTo>
                  <a:pt x="18050" y="15898"/>
                  <a:pt x="17944" y="15912"/>
                  <a:pt x="17833" y="15912"/>
                </a:cubicBezTo>
                <a:cubicBezTo>
                  <a:pt x="17399" y="15912"/>
                  <a:pt x="16892" y="15695"/>
                  <a:pt x="16592" y="15096"/>
                </a:cubicBezTo>
                <a:cubicBezTo>
                  <a:pt x="16292" y="14469"/>
                  <a:pt x="16342" y="13792"/>
                  <a:pt x="16743" y="13291"/>
                </a:cubicBezTo>
                <a:cubicBezTo>
                  <a:pt x="17106" y="12813"/>
                  <a:pt x="17703" y="12568"/>
                  <a:pt x="18400" y="12568"/>
                </a:cubicBezTo>
                <a:cubicBezTo>
                  <a:pt x="18616" y="12568"/>
                  <a:pt x="18842" y="12592"/>
                  <a:pt x="19074" y="12639"/>
                </a:cubicBezTo>
                <a:cubicBezTo>
                  <a:pt x="20978" y="13065"/>
                  <a:pt x="20903" y="14870"/>
                  <a:pt x="20878" y="15096"/>
                </a:cubicBezTo>
                <a:cubicBezTo>
                  <a:pt x="19676" y="16715"/>
                  <a:pt x="17848" y="17534"/>
                  <a:pt x="15500" y="17534"/>
                </a:cubicBezTo>
                <a:cubicBezTo>
                  <a:pt x="14177" y="17534"/>
                  <a:pt x="12689" y="17274"/>
                  <a:pt x="11054" y="16750"/>
                </a:cubicBezTo>
                <a:cubicBezTo>
                  <a:pt x="9926" y="16399"/>
                  <a:pt x="8923" y="15572"/>
                  <a:pt x="7946" y="14745"/>
                </a:cubicBezTo>
                <a:cubicBezTo>
                  <a:pt x="6617" y="13642"/>
                  <a:pt x="5239" y="12489"/>
                  <a:pt x="3485" y="12489"/>
                </a:cubicBezTo>
                <a:lnTo>
                  <a:pt x="3460" y="12489"/>
                </a:lnTo>
                <a:cubicBezTo>
                  <a:pt x="2783" y="12514"/>
                  <a:pt x="2307" y="12715"/>
                  <a:pt x="2081" y="13141"/>
                </a:cubicBezTo>
                <a:cubicBezTo>
                  <a:pt x="1530" y="14143"/>
                  <a:pt x="2407" y="15948"/>
                  <a:pt x="2758" y="16574"/>
                </a:cubicBezTo>
                <a:cubicBezTo>
                  <a:pt x="753" y="15672"/>
                  <a:pt x="226" y="13792"/>
                  <a:pt x="176" y="13642"/>
                </a:cubicBezTo>
                <a:cubicBezTo>
                  <a:pt x="176" y="12138"/>
                  <a:pt x="627" y="11035"/>
                  <a:pt x="1555" y="10384"/>
                </a:cubicBezTo>
                <a:cubicBezTo>
                  <a:pt x="2351" y="9819"/>
                  <a:pt x="3397" y="9634"/>
                  <a:pt x="4428" y="9634"/>
                </a:cubicBezTo>
                <a:cubicBezTo>
                  <a:pt x="6186" y="9634"/>
                  <a:pt x="7899" y="10173"/>
                  <a:pt x="8247" y="10283"/>
                </a:cubicBezTo>
                <a:cubicBezTo>
                  <a:pt x="8221" y="10434"/>
                  <a:pt x="8247" y="10810"/>
                  <a:pt x="8522" y="11186"/>
                </a:cubicBezTo>
                <a:cubicBezTo>
                  <a:pt x="8848" y="11612"/>
                  <a:pt x="9399" y="11862"/>
                  <a:pt x="10201" y="11938"/>
                </a:cubicBezTo>
                <a:cubicBezTo>
                  <a:pt x="10302" y="11963"/>
                  <a:pt x="10402" y="11963"/>
                  <a:pt x="10477" y="11963"/>
                </a:cubicBezTo>
                <a:cubicBezTo>
                  <a:pt x="11079" y="11963"/>
                  <a:pt x="11329" y="11737"/>
                  <a:pt x="11455" y="11512"/>
                </a:cubicBezTo>
                <a:cubicBezTo>
                  <a:pt x="11680" y="11136"/>
                  <a:pt x="11530" y="10609"/>
                  <a:pt x="11279" y="10283"/>
                </a:cubicBezTo>
                <a:cubicBezTo>
                  <a:pt x="11071" y="10034"/>
                  <a:pt x="10812" y="9888"/>
                  <a:pt x="10573" y="9888"/>
                </a:cubicBezTo>
                <a:cubicBezTo>
                  <a:pt x="10523" y="9888"/>
                  <a:pt x="10474" y="9895"/>
                  <a:pt x="10427" y="9908"/>
                </a:cubicBezTo>
                <a:cubicBezTo>
                  <a:pt x="9926" y="10033"/>
                  <a:pt x="9750" y="10283"/>
                  <a:pt x="9700" y="10459"/>
                </a:cubicBezTo>
                <a:cubicBezTo>
                  <a:pt x="9625" y="10760"/>
                  <a:pt x="9750" y="11060"/>
                  <a:pt x="9901" y="11211"/>
                </a:cubicBezTo>
                <a:cubicBezTo>
                  <a:pt x="9926" y="11236"/>
                  <a:pt x="9951" y="11248"/>
                  <a:pt x="9973" y="11248"/>
                </a:cubicBezTo>
                <a:cubicBezTo>
                  <a:pt x="9995" y="11248"/>
                  <a:pt x="10013" y="11236"/>
                  <a:pt x="10026" y="11211"/>
                </a:cubicBezTo>
                <a:cubicBezTo>
                  <a:pt x="10076" y="11186"/>
                  <a:pt x="10076" y="11136"/>
                  <a:pt x="10026" y="11085"/>
                </a:cubicBezTo>
                <a:cubicBezTo>
                  <a:pt x="9926" y="10985"/>
                  <a:pt x="9800" y="10760"/>
                  <a:pt x="9876" y="10509"/>
                </a:cubicBezTo>
                <a:cubicBezTo>
                  <a:pt x="9926" y="10309"/>
                  <a:pt x="10126" y="10158"/>
                  <a:pt x="10452" y="10083"/>
                </a:cubicBezTo>
                <a:cubicBezTo>
                  <a:pt x="10495" y="10069"/>
                  <a:pt x="10540" y="10061"/>
                  <a:pt x="10584" y="10061"/>
                </a:cubicBezTo>
                <a:cubicBezTo>
                  <a:pt x="10772" y="10061"/>
                  <a:pt x="10967" y="10186"/>
                  <a:pt x="11129" y="10409"/>
                </a:cubicBezTo>
                <a:cubicBezTo>
                  <a:pt x="11354" y="10684"/>
                  <a:pt x="11480" y="11111"/>
                  <a:pt x="11304" y="11436"/>
                </a:cubicBezTo>
                <a:cubicBezTo>
                  <a:pt x="11183" y="11659"/>
                  <a:pt x="10914" y="11784"/>
                  <a:pt x="10511" y="11784"/>
                </a:cubicBezTo>
                <a:cubicBezTo>
                  <a:pt x="10415" y="11784"/>
                  <a:pt x="10312" y="11777"/>
                  <a:pt x="10201" y="11762"/>
                </a:cubicBezTo>
                <a:cubicBezTo>
                  <a:pt x="9475" y="11687"/>
                  <a:pt x="8948" y="11461"/>
                  <a:pt x="8673" y="11060"/>
                </a:cubicBezTo>
                <a:cubicBezTo>
                  <a:pt x="8397" y="10735"/>
                  <a:pt x="8422" y="10359"/>
                  <a:pt x="8422" y="10258"/>
                </a:cubicBezTo>
                <a:cubicBezTo>
                  <a:pt x="9329" y="9137"/>
                  <a:pt x="10471" y="8858"/>
                  <a:pt x="11385" y="8858"/>
                </a:cubicBezTo>
                <a:cubicBezTo>
                  <a:pt x="12289" y="8858"/>
                  <a:pt x="12971" y="9131"/>
                  <a:pt x="12983" y="9131"/>
                </a:cubicBezTo>
                <a:cubicBezTo>
                  <a:pt x="12996" y="9143"/>
                  <a:pt x="13008" y="9149"/>
                  <a:pt x="13021" y="9149"/>
                </a:cubicBezTo>
                <a:cubicBezTo>
                  <a:pt x="13034" y="9149"/>
                  <a:pt x="13046" y="9143"/>
                  <a:pt x="13059" y="9131"/>
                </a:cubicBezTo>
                <a:cubicBezTo>
                  <a:pt x="13059" y="9131"/>
                  <a:pt x="13084" y="9106"/>
                  <a:pt x="13084" y="9080"/>
                </a:cubicBezTo>
                <a:cubicBezTo>
                  <a:pt x="13535" y="7727"/>
                  <a:pt x="15039" y="7025"/>
                  <a:pt x="15039" y="7025"/>
                </a:cubicBezTo>
                <a:cubicBezTo>
                  <a:pt x="15670" y="6729"/>
                  <a:pt x="16294" y="6620"/>
                  <a:pt x="16869" y="6620"/>
                </a:cubicBezTo>
                <a:cubicBezTo>
                  <a:pt x="18485" y="6620"/>
                  <a:pt x="19725" y="7483"/>
                  <a:pt x="19725" y="7502"/>
                </a:cubicBezTo>
                <a:cubicBezTo>
                  <a:pt x="19740" y="7509"/>
                  <a:pt x="19755" y="7512"/>
                  <a:pt x="19769" y="7512"/>
                </a:cubicBezTo>
                <a:cubicBezTo>
                  <a:pt x="19803" y="7512"/>
                  <a:pt x="19833" y="7494"/>
                  <a:pt x="19851" y="7476"/>
                </a:cubicBezTo>
                <a:cubicBezTo>
                  <a:pt x="19901" y="7426"/>
                  <a:pt x="19876" y="7376"/>
                  <a:pt x="19851" y="7351"/>
                </a:cubicBezTo>
                <a:cubicBezTo>
                  <a:pt x="19832" y="7333"/>
                  <a:pt x="18558" y="6437"/>
                  <a:pt x="16891" y="6437"/>
                </a:cubicBezTo>
                <a:cubicBezTo>
                  <a:pt x="16287" y="6437"/>
                  <a:pt x="15630" y="6555"/>
                  <a:pt x="14963" y="6875"/>
                </a:cubicBezTo>
                <a:cubicBezTo>
                  <a:pt x="14913" y="6900"/>
                  <a:pt x="13460" y="7577"/>
                  <a:pt x="12958" y="8930"/>
                </a:cubicBezTo>
                <a:cubicBezTo>
                  <a:pt x="12737" y="8853"/>
                  <a:pt x="12134" y="8672"/>
                  <a:pt x="11384" y="8672"/>
                </a:cubicBezTo>
                <a:cubicBezTo>
                  <a:pt x="10434" y="8672"/>
                  <a:pt x="9248" y="8960"/>
                  <a:pt x="8297" y="10108"/>
                </a:cubicBezTo>
                <a:cubicBezTo>
                  <a:pt x="7950" y="9998"/>
                  <a:pt x="6229" y="9443"/>
                  <a:pt x="4438" y="9443"/>
                </a:cubicBezTo>
                <a:cubicBezTo>
                  <a:pt x="3378" y="9443"/>
                  <a:pt x="2293" y="9637"/>
                  <a:pt x="1454" y="10233"/>
                </a:cubicBezTo>
                <a:cubicBezTo>
                  <a:pt x="477" y="10935"/>
                  <a:pt x="1" y="12088"/>
                  <a:pt x="1" y="13642"/>
                </a:cubicBezTo>
                <a:cubicBezTo>
                  <a:pt x="1" y="13667"/>
                  <a:pt x="1" y="13667"/>
                  <a:pt x="1" y="13667"/>
                </a:cubicBezTo>
                <a:cubicBezTo>
                  <a:pt x="1" y="13692"/>
                  <a:pt x="577" y="15923"/>
                  <a:pt x="2933" y="16850"/>
                </a:cubicBezTo>
                <a:cubicBezTo>
                  <a:pt x="2941" y="16857"/>
                  <a:pt x="2950" y="16860"/>
                  <a:pt x="2960" y="16860"/>
                </a:cubicBezTo>
                <a:cubicBezTo>
                  <a:pt x="2985" y="16860"/>
                  <a:pt x="3016" y="16843"/>
                  <a:pt x="3033" y="16825"/>
                </a:cubicBezTo>
                <a:cubicBezTo>
                  <a:pt x="3059" y="16800"/>
                  <a:pt x="3059" y="16750"/>
                  <a:pt x="3033" y="16725"/>
                </a:cubicBezTo>
                <a:cubicBezTo>
                  <a:pt x="3008" y="16700"/>
                  <a:pt x="1605" y="14344"/>
                  <a:pt x="2231" y="13241"/>
                </a:cubicBezTo>
                <a:cubicBezTo>
                  <a:pt x="2432" y="12865"/>
                  <a:pt x="2833" y="12690"/>
                  <a:pt x="3460" y="12690"/>
                </a:cubicBezTo>
                <a:lnTo>
                  <a:pt x="3485" y="12690"/>
                </a:lnTo>
                <a:cubicBezTo>
                  <a:pt x="5164" y="12690"/>
                  <a:pt x="6517" y="13792"/>
                  <a:pt x="7820" y="14895"/>
                </a:cubicBezTo>
                <a:cubicBezTo>
                  <a:pt x="8823" y="15722"/>
                  <a:pt x="9825" y="16574"/>
                  <a:pt x="11003" y="16925"/>
                </a:cubicBezTo>
                <a:cubicBezTo>
                  <a:pt x="12658" y="17451"/>
                  <a:pt x="14161" y="17727"/>
                  <a:pt x="15515" y="17727"/>
                </a:cubicBezTo>
                <a:cubicBezTo>
                  <a:pt x="17871" y="17727"/>
                  <a:pt x="19725" y="16900"/>
                  <a:pt x="20953" y="15271"/>
                </a:cubicBezTo>
                <a:cubicBezTo>
                  <a:pt x="21329" y="15697"/>
                  <a:pt x="23109" y="17577"/>
                  <a:pt x="25465" y="17602"/>
                </a:cubicBezTo>
                <a:lnTo>
                  <a:pt x="25515" y="17602"/>
                </a:lnTo>
                <a:cubicBezTo>
                  <a:pt x="28121" y="17602"/>
                  <a:pt x="30603" y="15296"/>
                  <a:pt x="30653" y="15221"/>
                </a:cubicBezTo>
                <a:cubicBezTo>
                  <a:pt x="30853" y="15471"/>
                  <a:pt x="31079" y="15672"/>
                  <a:pt x="31329" y="15847"/>
                </a:cubicBezTo>
                <a:cubicBezTo>
                  <a:pt x="32582" y="16700"/>
                  <a:pt x="33785" y="17025"/>
                  <a:pt x="34913" y="17025"/>
                </a:cubicBezTo>
                <a:cubicBezTo>
                  <a:pt x="38096" y="17025"/>
                  <a:pt x="40552" y="14419"/>
                  <a:pt x="40903" y="14018"/>
                </a:cubicBezTo>
                <a:cubicBezTo>
                  <a:pt x="43211" y="14757"/>
                  <a:pt x="45162" y="15127"/>
                  <a:pt x="46740" y="15127"/>
                </a:cubicBezTo>
                <a:cubicBezTo>
                  <a:pt x="48264" y="15127"/>
                  <a:pt x="49439" y="14782"/>
                  <a:pt x="50252" y="14093"/>
                </a:cubicBezTo>
                <a:cubicBezTo>
                  <a:pt x="51705" y="12840"/>
                  <a:pt x="51430" y="10935"/>
                  <a:pt x="51430" y="10910"/>
                </a:cubicBezTo>
                <a:cubicBezTo>
                  <a:pt x="51430" y="10885"/>
                  <a:pt x="51405" y="10860"/>
                  <a:pt x="51380" y="10835"/>
                </a:cubicBezTo>
                <a:cubicBezTo>
                  <a:pt x="51329" y="10835"/>
                  <a:pt x="51304" y="10835"/>
                  <a:pt x="51279" y="10860"/>
                </a:cubicBezTo>
                <a:cubicBezTo>
                  <a:pt x="50277" y="12088"/>
                  <a:pt x="49400" y="12664"/>
                  <a:pt x="48522" y="12690"/>
                </a:cubicBezTo>
                <a:cubicBezTo>
                  <a:pt x="48484" y="12692"/>
                  <a:pt x="48446" y="12693"/>
                  <a:pt x="48408" y="12693"/>
                </a:cubicBezTo>
                <a:cubicBezTo>
                  <a:pt x="47564" y="12693"/>
                  <a:pt x="46670" y="12164"/>
                  <a:pt x="45615" y="11085"/>
                </a:cubicBezTo>
                <a:cubicBezTo>
                  <a:pt x="44525" y="9950"/>
                  <a:pt x="43444" y="9683"/>
                  <a:pt x="42665" y="9683"/>
                </a:cubicBezTo>
                <a:cubicBezTo>
                  <a:pt x="42155" y="9683"/>
                  <a:pt x="41774" y="9798"/>
                  <a:pt x="41605" y="9857"/>
                </a:cubicBezTo>
                <a:cubicBezTo>
                  <a:pt x="40915" y="6874"/>
                  <a:pt x="38890" y="6850"/>
                  <a:pt x="38610" y="6850"/>
                </a:cubicBezTo>
                <a:cubicBezTo>
                  <a:pt x="38605" y="6850"/>
                  <a:pt x="38601" y="6850"/>
                  <a:pt x="38598" y="6850"/>
                </a:cubicBezTo>
                <a:cubicBezTo>
                  <a:pt x="38673" y="6424"/>
                  <a:pt x="38748" y="4770"/>
                  <a:pt x="37044" y="3216"/>
                </a:cubicBezTo>
                <a:cubicBezTo>
                  <a:pt x="36171" y="2404"/>
                  <a:pt x="35282" y="2178"/>
                  <a:pt x="34555" y="2178"/>
                </a:cubicBezTo>
                <a:cubicBezTo>
                  <a:pt x="33779" y="2178"/>
                  <a:pt x="33190" y="2436"/>
                  <a:pt x="33009" y="2514"/>
                </a:cubicBezTo>
                <a:cubicBezTo>
                  <a:pt x="32614" y="2198"/>
                  <a:pt x="29668" y="1"/>
                  <a:pt x="26194" y="1"/>
                </a:cubicBezTo>
                <a:close/>
              </a:path>
            </a:pathLst>
          </a:cu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4" name="Google Shape;34;p4"/>
          <p:cNvSpPr txBox="1"/>
          <p:nvPr>
            <p:ph idx="1" type="body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AutoNum type="arabicPeriod"/>
              <a:defRPr sz="1200"/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AutoNum type="alphaLcPeriod"/>
              <a:defRPr/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AutoNum type="romanLcPeriod"/>
              <a:defRPr/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AutoNum type="arabicPeriod"/>
              <a:defRPr/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AutoNum type="alphaLcPeriod"/>
              <a:defRPr/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AutoNum type="romanLcPeriod"/>
              <a:defRPr/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AutoNum type="arabicPeriod"/>
              <a:defRPr/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AutoNum type="alphaLcPeriod"/>
              <a:defRPr/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AutoNum type="romanLcPeriod"/>
              <a:defRPr/>
            </a:lvl9pPr>
          </a:lstStyle>
          <a:p/>
        </p:txBody>
      </p:sp>
      <p:sp>
        <p:nvSpPr>
          <p:cNvPr id="35" name="Google Shape;35;p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5"/>
          <p:cNvSpPr/>
          <p:nvPr/>
        </p:nvSpPr>
        <p:spPr>
          <a:xfrm rot="-4499891">
            <a:off x="-459922" y="28977"/>
            <a:ext cx="1868792" cy="1122982"/>
          </a:xfrm>
          <a:custGeom>
            <a:rect b="b" l="l" r="r" t="t"/>
            <a:pathLst>
              <a:path extrusionOk="0" h="30932" w="51475">
                <a:moveTo>
                  <a:pt x="6690" y="6949"/>
                </a:moveTo>
                <a:cubicBezTo>
                  <a:pt x="6691" y="6949"/>
                  <a:pt x="6693" y="6949"/>
                  <a:pt x="6696" y="6951"/>
                </a:cubicBezTo>
                <a:lnTo>
                  <a:pt x="6690" y="6951"/>
                </a:lnTo>
                <a:cubicBezTo>
                  <a:pt x="6689" y="6949"/>
                  <a:pt x="6689" y="6949"/>
                  <a:pt x="6690" y="6949"/>
                </a:cubicBezTo>
                <a:close/>
                <a:moveTo>
                  <a:pt x="12884" y="10743"/>
                </a:moveTo>
                <a:lnTo>
                  <a:pt x="12913" y="10754"/>
                </a:lnTo>
                <a:lnTo>
                  <a:pt x="12913" y="10754"/>
                </a:lnTo>
                <a:cubicBezTo>
                  <a:pt x="12913" y="10756"/>
                  <a:pt x="12944" y="10776"/>
                  <a:pt x="12942" y="10776"/>
                </a:cubicBezTo>
                <a:cubicBezTo>
                  <a:pt x="12941" y="10776"/>
                  <a:pt x="12927" y="10768"/>
                  <a:pt x="12884" y="10743"/>
                </a:cubicBezTo>
                <a:close/>
                <a:moveTo>
                  <a:pt x="19039" y="14533"/>
                </a:moveTo>
                <a:cubicBezTo>
                  <a:pt x="19056" y="14543"/>
                  <a:pt x="19070" y="14551"/>
                  <a:pt x="19069" y="14551"/>
                </a:cubicBezTo>
                <a:cubicBezTo>
                  <a:pt x="19068" y="14551"/>
                  <a:pt x="19062" y="14548"/>
                  <a:pt x="19048" y="14542"/>
                </a:cubicBezTo>
                <a:lnTo>
                  <a:pt x="19039" y="14533"/>
                </a:lnTo>
                <a:close/>
                <a:moveTo>
                  <a:pt x="25653" y="17323"/>
                </a:moveTo>
                <a:cubicBezTo>
                  <a:pt x="25655" y="17323"/>
                  <a:pt x="25671" y="17329"/>
                  <a:pt x="25678" y="17330"/>
                </a:cubicBezTo>
                <a:lnTo>
                  <a:pt x="25678" y="17330"/>
                </a:lnTo>
                <a:lnTo>
                  <a:pt x="25678" y="17336"/>
                </a:lnTo>
                <a:lnTo>
                  <a:pt x="25678" y="17336"/>
                </a:lnTo>
                <a:cubicBezTo>
                  <a:pt x="25658" y="17326"/>
                  <a:pt x="25652" y="17323"/>
                  <a:pt x="25653" y="17323"/>
                </a:cubicBezTo>
                <a:close/>
                <a:moveTo>
                  <a:pt x="31263" y="22049"/>
                </a:moveTo>
                <a:cubicBezTo>
                  <a:pt x="31264" y="22049"/>
                  <a:pt x="31269" y="22053"/>
                  <a:pt x="31276" y="22058"/>
                </a:cubicBezTo>
                <a:lnTo>
                  <a:pt x="31276" y="22058"/>
                </a:lnTo>
                <a:lnTo>
                  <a:pt x="31266" y="22052"/>
                </a:lnTo>
                <a:cubicBezTo>
                  <a:pt x="31263" y="22050"/>
                  <a:pt x="31263" y="22049"/>
                  <a:pt x="31263" y="22049"/>
                </a:cubicBezTo>
                <a:close/>
                <a:moveTo>
                  <a:pt x="38477" y="23929"/>
                </a:moveTo>
                <a:cubicBezTo>
                  <a:pt x="38475" y="23929"/>
                  <a:pt x="38488" y="23934"/>
                  <a:pt x="38500" y="23938"/>
                </a:cubicBezTo>
                <a:lnTo>
                  <a:pt x="38500" y="23938"/>
                </a:lnTo>
                <a:lnTo>
                  <a:pt x="38496" y="23935"/>
                </a:lnTo>
                <a:cubicBezTo>
                  <a:pt x="38483" y="23931"/>
                  <a:pt x="38478" y="23929"/>
                  <a:pt x="38477" y="23929"/>
                </a:cubicBezTo>
                <a:close/>
                <a:moveTo>
                  <a:pt x="43536" y="29596"/>
                </a:moveTo>
                <a:lnTo>
                  <a:pt x="43543" y="29603"/>
                </a:lnTo>
                <a:cubicBezTo>
                  <a:pt x="43553" y="29603"/>
                  <a:pt x="43543" y="29598"/>
                  <a:pt x="43536" y="29596"/>
                </a:cubicBezTo>
                <a:close/>
                <a:moveTo>
                  <a:pt x="2344" y="1"/>
                </a:moveTo>
                <a:lnTo>
                  <a:pt x="1" y="4107"/>
                </a:lnTo>
                <a:cubicBezTo>
                  <a:pt x="1" y="4107"/>
                  <a:pt x="41" y="4127"/>
                  <a:pt x="81" y="4167"/>
                </a:cubicBezTo>
                <a:cubicBezTo>
                  <a:pt x="141" y="4207"/>
                  <a:pt x="241" y="4227"/>
                  <a:pt x="321" y="4307"/>
                </a:cubicBezTo>
                <a:cubicBezTo>
                  <a:pt x="361" y="4327"/>
                  <a:pt x="401" y="4367"/>
                  <a:pt x="461" y="4407"/>
                </a:cubicBezTo>
                <a:cubicBezTo>
                  <a:pt x="501" y="4447"/>
                  <a:pt x="542" y="4487"/>
                  <a:pt x="602" y="4527"/>
                </a:cubicBezTo>
                <a:cubicBezTo>
                  <a:pt x="642" y="4567"/>
                  <a:pt x="682" y="4647"/>
                  <a:pt x="742" y="4708"/>
                </a:cubicBezTo>
                <a:cubicBezTo>
                  <a:pt x="762" y="4748"/>
                  <a:pt x="802" y="4808"/>
                  <a:pt x="822" y="4848"/>
                </a:cubicBezTo>
                <a:cubicBezTo>
                  <a:pt x="842" y="4888"/>
                  <a:pt x="882" y="4948"/>
                  <a:pt x="902" y="5008"/>
                </a:cubicBezTo>
                <a:cubicBezTo>
                  <a:pt x="1022" y="5248"/>
                  <a:pt x="1142" y="5649"/>
                  <a:pt x="1323" y="6190"/>
                </a:cubicBezTo>
                <a:cubicBezTo>
                  <a:pt x="1503" y="6750"/>
                  <a:pt x="1723" y="7491"/>
                  <a:pt x="2224" y="8333"/>
                </a:cubicBezTo>
                <a:cubicBezTo>
                  <a:pt x="2344" y="8533"/>
                  <a:pt x="2484" y="8753"/>
                  <a:pt x="2645" y="8954"/>
                </a:cubicBezTo>
                <a:cubicBezTo>
                  <a:pt x="2805" y="9154"/>
                  <a:pt x="2985" y="9334"/>
                  <a:pt x="3165" y="9534"/>
                </a:cubicBezTo>
                <a:cubicBezTo>
                  <a:pt x="3406" y="9735"/>
                  <a:pt x="3626" y="9935"/>
                  <a:pt x="3886" y="10115"/>
                </a:cubicBezTo>
                <a:cubicBezTo>
                  <a:pt x="3946" y="10175"/>
                  <a:pt x="3986" y="10195"/>
                  <a:pt x="4027" y="10215"/>
                </a:cubicBezTo>
                <a:lnTo>
                  <a:pt x="4127" y="10275"/>
                </a:lnTo>
                <a:lnTo>
                  <a:pt x="4367" y="10416"/>
                </a:lnTo>
                <a:lnTo>
                  <a:pt x="4467" y="10476"/>
                </a:lnTo>
                <a:lnTo>
                  <a:pt x="4627" y="10576"/>
                </a:lnTo>
                <a:lnTo>
                  <a:pt x="4667" y="10596"/>
                </a:lnTo>
                <a:lnTo>
                  <a:pt x="4748" y="10636"/>
                </a:lnTo>
                <a:cubicBezTo>
                  <a:pt x="4868" y="10696"/>
                  <a:pt x="4988" y="10756"/>
                  <a:pt x="5108" y="10796"/>
                </a:cubicBezTo>
                <a:cubicBezTo>
                  <a:pt x="5228" y="10856"/>
                  <a:pt x="5348" y="10916"/>
                  <a:pt x="5469" y="10956"/>
                </a:cubicBezTo>
                <a:cubicBezTo>
                  <a:pt x="5609" y="10997"/>
                  <a:pt x="5749" y="11037"/>
                  <a:pt x="5889" y="11077"/>
                </a:cubicBezTo>
                <a:cubicBezTo>
                  <a:pt x="6029" y="11117"/>
                  <a:pt x="6150" y="11157"/>
                  <a:pt x="6290" y="11197"/>
                </a:cubicBezTo>
                <a:cubicBezTo>
                  <a:pt x="6450" y="11217"/>
                  <a:pt x="6590" y="11237"/>
                  <a:pt x="6730" y="11277"/>
                </a:cubicBezTo>
                <a:cubicBezTo>
                  <a:pt x="6950" y="11306"/>
                  <a:pt x="7170" y="11325"/>
                  <a:pt x="7382" y="11325"/>
                </a:cubicBezTo>
                <a:cubicBezTo>
                  <a:pt x="7460" y="11325"/>
                  <a:pt x="7537" y="11322"/>
                  <a:pt x="7612" y="11317"/>
                </a:cubicBezTo>
                <a:cubicBezTo>
                  <a:pt x="7670" y="11321"/>
                  <a:pt x="7727" y="11322"/>
                  <a:pt x="7783" y="11322"/>
                </a:cubicBezTo>
                <a:cubicBezTo>
                  <a:pt x="8028" y="11322"/>
                  <a:pt x="8244" y="11290"/>
                  <a:pt x="8473" y="11257"/>
                </a:cubicBezTo>
                <a:cubicBezTo>
                  <a:pt x="8753" y="11217"/>
                  <a:pt x="9014" y="11157"/>
                  <a:pt x="9254" y="11097"/>
                </a:cubicBezTo>
                <a:cubicBezTo>
                  <a:pt x="9494" y="11037"/>
                  <a:pt x="9755" y="10976"/>
                  <a:pt x="9955" y="10916"/>
                </a:cubicBezTo>
                <a:cubicBezTo>
                  <a:pt x="10135" y="10856"/>
                  <a:pt x="10336" y="10796"/>
                  <a:pt x="10536" y="10716"/>
                </a:cubicBezTo>
                <a:cubicBezTo>
                  <a:pt x="11095" y="10539"/>
                  <a:pt x="11471" y="10471"/>
                  <a:pt x="11813" y="10471"/>
                </a:cubicBezTo>
                <a:cubicBezTo>
                  <a:pt x="11937" y="10471"/>
                  <a:pt x="12056" y="10480"/>
                  <a:pt x="12178" y="10496"/>
                </a:cubicBezTo>
                <a:cubicBezTo>
                  <a:pt x="12198" y="10496"/>
                  <a:pt x="12238" y="10516"/>
                  <a:pt x="12278" y="10516"/>
                </a:cubicBezTo>
                <a:cubicBezTo>
                  <a:pt x="12294" y="10516"/>
                  <a:pt x="12304" y="10513"/>
                  <a:pt x="12319" y="10513"/>
                </a:cubicBezTo>
                <a:cubicBezTo>
                  <a:pt x="12341" y="10513"/>
                  <a:pt x="12375" y="10520"/>
                  <a:pt x="12459" y="10556"/>
                </a:cubicBezTo>
                <a:lnTo>
                  <a:pt x="12759" y="10696"/>
                </a:lnTo>
                <a:lnTo>
                  <a:pt x="12855" y="10732"/>
                </a:lnTo>
                <a:lnTo>
                  <a:pt x="12855" y="10732"/>
                </a:lnTo>
                <a:lnTo>
                  <a:pt x="12859" y="10736"/>
                </a:lnTo>
                <a:lnTo>
                  <a:pt x="12919" y="10776"/>
                </a:lnTo>
                <a:cubicBezTo>
                  <a:pt x="13019" y="10836"/>
                  <a:pt x="13180" y="10896"/>
                  <a:pt x="13260" y="10997"/>
                </a:cubicBezTo>
                <a:cubicBezTo>
                  <a:pt x="13320" y="11037"/>
                  <a:pt x="13360" y="11077"/>
                  <a:pt x="13420" y="11097"/>
                </a:cubicBezTo>
                <a:lnTo>
                  <a:pt x="13540" y="11237"/>
                </a:lnTo>
                <a:cubicBezTo>
                  <a:pt x="13901" y="11577"/>
                  <a:pt x="14121" y="12178"/>
                  <a:pt x="14421" y="13180"/>
                </a:cubicBezTo>
                <a:cubicBezTo>
                  <a:pt x="14702" y="14141"/>
                  <a:pt x="15223" y="15543"/>
                  <a:pt x="16444" y="16504"/>
                </a:cubicBezTo>
                <a:lnTo>
                  <a:pt x="16665" y="16685"/>
                </a:lnTo>
                <a:lnTo>
                  <a:pt x="16785" y="16785"/>
                </a:lnTo>
                <a:cubicBezTo>
                  <a:pt x="16825" y="16805"/>
                  <a:pt x="16845" y="16805"/>
                  <a:pt x="16865" y="16825"/>
                </a:cubicBezTo>
                <a:lnTo>
                  <a:pt x="17205" y="17025"/>
                </a:lnTo>
                <a:lnTo>
                  <a:pt x="17446" y="17185"/>
                </a:lnTo>
                <a:lnTo>
                  <a:pt x="17686" y="17286"/>
                </a:lnTo>
                <a:lnTo>
                  <a:pt x="18147" y="17486"/>
                </a:lnTo>
                <a:cubicBezTo>
                  <a:pt x="18727" y="17704"/>
                  <a:pt x="19374" y="17872"/>
                  <a:pt x="20026" y="17872"/>
                </a:cubicBezTo>
                <a:cubicBezTo>
                  <a:pt x="20094" y="17872"/>
                  <a:pt x="20162" y="17870"/>
                  <a:pt x="20230" y="17866"/>
                </a:cubicBezTo>
                <a:cubicBezTo>
                  <a:pt x="20931" y="17846"/>
                  <a:pt x="21572" y="17706"/>
                  <a:pt x="22112" y="17546"/>
                </a:cubicBezTo>
                <a:cubicBezTo>
                  <a:pt x="22653" y="17366"/>
                  <a:pt x="23114" y="17225"/>
                  <a:pt x="23535" y="17105"/>
                </a:cubicBezTo>
                <a:cubicBezTo>
                  <a:pt x="23861" y="17028"/>
                  <a:pt x="24126" y="16998"/>
                  <a:pt x="24388" y="16998"/>
                </a:cubicBezTo>
                <a:cubicBezTo>
                  <a:pt x="24464" y="16998"/>
                  <a:pt x="24540" y="17001"/>
                  <a:pt x="24616" y="17005"/>
                </a:cubicBezTo>
                <a:cubicBezTo>
                  <a:pt x="24696" y="17025"/>
                  <a:pt x="24796" y="17025"/>
                  <a:pt x="24876" y="17045"/>
                </a:cubicBezTo>
                <a:cubicBezTo>
                  <a:pt x="24937" y="17065"/>
                  <a:pt x="24997" y="17085"/>
                  <a:pt x="25077" y="17085"/>
                </a:cubicBezTo>
                <a:lnTo>
                  <a:pt x="25117" y="17105"/>
                </a:lnTo>
                <a:cubicBezTo>
                  <a:pt x="25137" y="17105"/>
                  <a:pt x="25157" y="17105"/>
                  <a:pt x="25197" y="17125"/>
                </a:cubicBezTo>
                <a:lnTo>
                  <a:pt x="25377" y="17205"/>
                </a:lnTo>
                <a:lnTo>
                  <a:pt x="25678" y="17339"/>
                </a:lnTo>
                <a:lnTo>
                  <a:pt x="25678" y="17346"/>
                </a:lnTo>
                <a:lnTo>
                  <a:pt x="25718" y="17366"/>
                </a:lnTo>
                <a:lnTo>
                  <a:pt x="25778" y="17386"/>
                </a:lnTo>
                <a:lnTo>
                  <a:pt x="25898" y="17466"/>
                </a:lnTo>
                <a:cubicBezTo>
                  <a:pt x="25978" y="17526"/>
                  <a:pt x="26078" y="17566"/>
                  <a:pt x="26138" y="17626"/>
                </a:cubicBezTo>
                <a:lnTo>
                  <a:pt x="26339" y="17786"/>
                </a:lnTo>
                <a:cubicBezTo>
                  <a:pt x="26419" y="17846"/>
                  <a:pt x="26459" y="17906"/>
                  <a:pt x="26519" y="17987"/>
                </a:cubicBezTo>
                <a:cubicBezTo>
                  <a:pt x="26759" y="18247"/>
                  <a:pt x="26959" y="18547"/>
                  <a:pt x="27120" y="18948"/>
                </a:cubicBezTo>
                <a:cubicBezTo>
                  <a:pt x="27280" y="19348"/>
                  <a:pt x="27400" y="19829"/>
                  <a:pt x="27580" y="20350"/>
                </a:cubicBezTo>
                <a:cubicBezTo>
                  <a:pt x="27741" y="20891"/>
                  <a:pt x="27981" y="21471"/>
                  <a:pt x="28321" y="22012"/>
                </a:cubicBezTo>
                <a:lnTo>
                  <a:pt x="28602" y="22413"/>
                </a:lnTo>
                <a:lnTo>
                  <a:pt x="28922" y="22773"/>
                </a:lnTo>
                <a:cubicBezTo>
                  <a:pt x="29022" y="22914"/>
                  <a:pt x="29163" y="23014"/>
                  <a:pt x="29303" y="23134"/>
                </a:cubicBezTo>
                <a:cubicBezTo>
                  <a:pt x="29423" y="23234"/>
                  <a:pt x="29583" y="23374"/>
                  <a:pt x="29703" y="23434"/>
                </a:cubicBezTo>
                <a:lnTo>
                  <a:pt x="30024" y="23635"/>
                </a:lnTo>
                <a:lnTo>
                  <a:pt x="30184" y="23735"/>
                </a:lnTo>
                <a:cubicBezTo>
                  <a:pt x="30180" y="23732"/>
                  <a:pt x="30177" y="23731"/>
                  <a:pt x="30176" y="23731"/>
                </a:cubicBezTo>
                <a:cubicBezTo>
                  <a:pt x="30170" y="23731"/>
                  <a:pt x="30242" y="23778"/>
                  <a:pt x="30260" y="23778"/>
                </a:cubicBezTo>
                <a:cubicBezTo>
                  <a:pt x="30263" y="23778"/>
                  <a:pt x="30264" y="23777"/>
                  <a:pt x="30264" y="23775"/>
                </a:cubicBezTo>
                <a:lnTo>
                  <a:pt x="30304" y="23795"/>
                </a:lnTo>
                <a:lnTo>
                  <a:pt x="30344" y="23815"/>
                </a:lnTo>
                <a:lnTo>
                  <a:pt x="30444" y="23875"/>
                </a:lnTo>
                <a:cubicBezTo>
                  <a:pt x="30725" y="23995"/>
                  <a:pt x="31005" y="24115"/>
                  <a:pt x="31306" y="24195"/>
                </a:cubicBezTo>
                <a:cubicBezTo>
                  <a:pt x="31606" y="24296"/>
                  <a:pt x="31927" y="24336"/>
                  <a:pt x="32247" y="24376"/>
                </a:cubicBezTo>
                <a:cubicBezTo>
                  <a:pt x="32387" y="24396"/>
                  <a:pt x="32547" y="24396"/>
                  <a:pt x="32708" y="24396"/>
                </a:cubicBezTo>
                <a:cubicBezTo>
                  <a:pt x="32868" y="24396"/>
                  <a:pt x="33008" y="24396"/>
                  <a:pt x="33148" y="24376"/>
                </a:cubicBezTo>
                <a:cubicBezTo>
                  <a:pt x="33769" y="24316"/>
                  <a:pt x="34290" y="24155"/>
                  <a:pt x="34771" y="24015"/>
                </a:cubicBezTo>
                <a:cubicBezTo>
                  <a:pt x="35271" y="23855"/>
                  <a:pt x="35692" y="23715"/>
                  <a:pt x="36093" y="23635"/>
                </a:cubicBezTo>
                <a:cubicBezTo>
                  <a:pt x="36313" y="23574"/>
                  <a:pt x="36493" y="23554"/>
                  <a:pt x="36693" y="23534"/>
                </a:cubicBezTo>
                <a:lnTo>
                  <a:pt x="36974" y="23534"/>
                </a:lnTo>
                <a:cubicBezTo>
                  <a:pt x="37074" y="23534"/>
                  <a:pt x="37174" y="23534"/>
                  <a:pt x="37254" y="23554"/>
                </a:cubicBezTo>
                <a:lnTo>
                  <a:pt x="37535" y="23595"/>
                </a:lnTo>
                <a:cubicBezTo>
                  <a:pt x="37615" y="23615"/>
                  <a:pt x="37695" y="23635"/>
                  <a:pt x="37775" y="23655"/>
                </a:cubicBezTo>
                <a:cubicBezTo>
                  <a:pt x="37935" y="23675"/>
                  <a:pt x="38176" y="23795"/>
                  <a:pt x="38376" y="23875"/>
                </a:cubicBezTo>
                <a:lnTo>
                  <a:pt x="38456" y="23915"/>
                </a:lnTo>
                <a:lnTo>
                  <a:pt x="38496" y="23935"/>
                </a:lnTo>
                <a:lnTo>
                  <a:pt x="38516" y="23935"/>
                </a:lnTo>
                <a:cubicBezTo>
                  <a:pt x="38520" y="23939"/>
                  <a:pt x="38519" y="23941"/>
                  <a:pt x="38515" y="23941"/>
                </a:cubicBezTo>
                <a:cubicBezTo>
                  <a:pt x="38512" y="23941"/>
                  <a:pt x="38506" y="23940"/>
                  <a:pt x="38500" y="23938"/>
                </a:cubicBezTo>
                <a:lnTo>
                  <a:pt x="38500" y="23938"/>
                </a:lnTo>
                <a:lnTo>
                  <a:pt x="38616" y="24015"/>
                </a:lnTo>
                <a:lnTo>
                  <a:pt x="38857" y="24155"/>
                </a:lnTo>
                <a:cubicBezTo>
                  <a:pt x="39037" y="24255"/>
                  <a:pt x="39157" y="24376"/>
                  <a:pt x="39317" y="24496"/>
                </a:cubicBezTo>
                <a:cubicBezTo>
                  <a:pt x="39838" y="24997"/>
                  <a:pt x="40158" y="25678"/>
                  <a:pt x="40399" y="26459"/>
                </a:cubicBezTo>
                <a:cubicBezTo>
                  <a:pt x="40639" y="27240"/>
                  <a:pt x="40799" y="28161"/>
                  <a:pt x="41300" y="28902"/>
                </a:cubicBezTo>
                <a:cubicBezTo>
                  <a:pt x="41420" y="29082"/>
                  <a:pt x="41500" y="29303"/>
                  <a:pt x="41641" y="29463"/>
                </a:cubicBezTo>
                <a:lnTo>
                  <a:pt x="41861" y="29703"/>
                </a:lnTo>
                <a:cubicBezTo>
                  <a:pt x="41941" y="29783"/>
                  <a:pt x="42101" y="29803"/>
                  <a:pt x="42181" y="29863"/>
                </a:cubicBezTo>
                <a:cubicBezTo>
                  <a:pt x="42261" y="29944"/>
                  <a:pt x="42382" y="29984"/>
                  <a:pt x="42462" y="30044"/>
                </a:cubicBezTo>
                <a:cubicBezTo>
                  <a:pt x="42542" y="30104"/>
                  <a:pt x="42642" y="30124"/>
                  <a:pt x="42722" y="30184"/>
                </a:cubicBezTo>
                <a:lnTo>
                  <a:pt x="42962" y="30324"/>
                </a:lnTo>
                <a:lnTo>
                  <a:pt x="43022" y="30344"/>
                </a:lnTo>
                <a:lnTo>
                  <a:pt x="43043" y="30364"/>
                </a:lnTo>
                <a:cubicBezTo>
                  <a:pt x="43043" y="30364"/>
                  <a:pt x="43081" y="30390"/>
                  <a:pt x="43086" y="30390"/>
                </a:cubicBezTo>
                <a:cubicBezTo>
                  <a:pt x="43087" y="30390"/>
                  <a:pt x="43087" y="30388"/>
                  <a:pt x="43083" y="30384"/>
                </a:cubicBezTo>
                <a:lnTo>
                  <a:pt x="43103" y="30384"/>
                </a:lnTo>
                <a:lnTo>
                  <a:pt x="43243" y="30444"/>
                </a:lnTo>
                <a:cubicBezTo>
                  <a:pt x="43856" y="30769"/>
                  <a:pt x="44550" y="30931"/>
                  <a:pt x="45193" y="30931"/>
                </a:cubicBezTo>
                <a:cubicBezTo>
                  <a:pt x="45265" y="30931"/>
                  <a:pt x="45336" y="30929"/>
                  <a:pt x="45406" y="30925"/>
                </a:cubicBezTo>
                <a:cubicBezTo>
                  <a:pt x="46107" y="30885"/>
                  <a:pt x="46708" y="30705"/>
                  <a:pt x="47229" y="30544"/>
                </a:cubicBezTo>
                <a:cubicBezTo>
                  <a:pt x="47769" y="30384"/>
                  <a:pt x="48230" y="30224"/>
                  <a:pt x="48671" y="30144"/>
                </a:cubicBezTo>
                <a:cubicBezTo>
                  <a:pt x="48955" y="30083"/>
                  <a:pt x="49224" y="30059"/>
                  <a:pt x="49471" y="30059"/>
                </a:cubicBezTo>
                <a:cubicBezTo>
                  <a:pt x="49954" y="30059"/>
                  <a:pt x="50355" y="30151"/>
                  <a:pt x="50633" y="30244"/>
                </a:cubicBezTo>
                <a:cubicBezTo>
                  <a:pt x="50854" y="30304"/>
                  <a:pt x="51014" y="30404"/>
                  <a:pt x="51134" y="30444"/>
                </a:cubicBezTo>
                <a:cubicBezTo>
                  <a:pt x="51254" y="30504"/>
                  <a:pt x="51314" y="30524"/>
                  <a:pt x="51314" y="30524"/>
                </a:cubicBezTo>
                <a:lnTo>
                  <a:pt x="51475" y="30204"/>
                </a:lnTo>
                <a:cubicBezTo>
                  <a:pt x="51475" y="30204"/>
                  <a:pt x="51415" y="30164"/>
                  <a:pt x="51294" y="30124"/>
                </a:cubicBezTo>
                <a:cubicBezTo>
                  <a:pt x="51174" y="30064"/>
                  <a:pt x="51034" y="29964"/>
                  <a:pt x="50794" y="29863"/>
                </a:cubicBezTo>
                <a:cubicBezTo>
                  <a:pt x="50673" y="29823"/>
                  <a:pt x="50533" y="29763"/>
                  <a:pt x="50373" y="29723"/>
                </a:cubicBezTo>
                <a:cubicBezTo>
                  <a:pt x="50213" y="29663"/>
                  <a:pt x="50053" y="29643"/>
                  <a:pt x="49872" y="29603"/>
                </a:cubicBezTo>
                <a:cubicBezTo>
                  <a:pt x="49672" y="29563"/>
                  <a:pt x="49472" y="29583"/>
                  <a:pt x="49251" y="29563"/>
                </a:cubicBezTo>
                <a:cubicBezTo>
                  <a:pt x="49051" y="29563"/>
                  <a:pt x="48811" y="29563"/>
                  <a:pt x="48570" y="29603"/>
                </a:cubicBezTo>
                <a:cubicBezTo>
                  <a:pt x="48090" y="29663"/>
                  <a:pt x="47589" y="29803"/>
                  <a:pt x="47068" y="29924"/>
                </a:cubicBezTo>
                <a:cubicBezTo>
                  <a:pt x="46528" y="30044"/>
                  <a:pt x="45967" y="30164"/>
                  <a:pt x="45386" y="30164"/>
                </a:cubicBezTo>
                <a:cubicBezTo>
                  <a:pt x="44805" y="30144"/>
                  <a:pt x="44224" y="29984"/>
                  <a:pt x="43663" y="29663"/>
                </a:cubicBezTo>
                <a:lnTo>
                  <a:pt x="43543" y="29603"/>
                </a:lnTo>
                <a:cubicBezTo>
                  <a:pt x="43530" y="29596"/>
                  <a:pt x="43528" y="29594"/>
                  <a:pt x="43530" y="29594"/>
                </a:cubicBezTo>
                <a:cubicBezTo>
                  <a:pt x="43531" y="29594"/>
                  <a:pt x="43533" y="29595"/>
                  <a:pt x="43536" y="29596"/>
                </a:cubicBezTo>
                <a:lnTo>
                  <a:pt x="43536" y="29596"/>
                </a:lnTo>
                <a:lnTo>
                  <a:pt x="43523" y="29583"/>
                </a:lnTo>
                <a:lnTo>
                  <a:pt x="43463" y="29543"/>
                </a:lnTo>
                <a:lnTo>
                  <a:pt x="43243" y="29383"/>
                </a:lnTo>
                <a:cubicBezTo>
                  <a:pt x="43183" y="29343"/>
                  <a:pt x="43083" y="29283"/>
                  <a:pt x="43022" y="29223"/>
                </a:cubicBezTo>
                <a:lnTo>
                  <a:pt x="42862" y="29062"/>
                </a:lnTo>
                <a:lnTo>
                  <a:pt x="42682" y="28902"/>
                </a:lnTo>
                <a:lnTo>
                  <a:pt x="42542" y="28722"/>
                </a:lnTo>
                <a:cubicBezTo>
                  <a:pt x="42422" y="28602"/>
                  <a:pt x="42342" y="28441"/>
                  <a:pt x="42261" y="28301"/>
                </a:cubicBezTo>
                <a:cubicBezTo>
                  <a:pt x="41921" y="27720"/>
                  <a:pt x="41761" y="26979"/>
                  <a:pt x="41560" y="26138"/>
                </a:cubicBezTo>
                <a:cubicBezTo>
                  <a:pt x="41380" y="25317"/>
                  <a:pt x="41020" y="24316"/>
                  <a:pt x="40299" y="23534"/>
                </a:cubicBezTo>
                <a:cubicBezTo>
                  <a:pt x="40098" y="23354"/>
                  <a:pt x="39918" y="23154"/>
                  <a:pt x="39698" y="23014"/>
                </a:cubicBezTo>
                <a:lnTo>
                  <a:pt x="39377" y="22773"/>
                </a:lnTo>
                <a:lnTo>
                  <a:pt x="39217" y="22673"/>
                </a:lnTo>
                <a:lnTo>
                  <a:pt x="39017" y="22573"/>
                </a:lnTo>
                <a:cubicBezTo>
                  <a:pt x="38796" y="22453"/>
                  <a:pt x="38636" y="22353"/>
                  <a:pt x="38336" y="22253"/>
                </a:cubicBezTo>
                <a:lnTo>
                  <a:pt x="37915" y="22092"/>
                </a:lnTo>
                <a:lnTo>
                  <a:pt x="37495" y="22012"/>
                </a:lnTo>
                <a:cubicBezTo>
                  <a:pt x="37224" y="21960"/>
                  <a:pt x="36953" y="21938"/>
                  <a:pt x="36686" y="21938"/>
                </a:cubicBezTo>
                <a:cubicBezTo>
                  <a:pt x="35825" y="21938"/>
                  <a:pt x="34998" y="22165"/>
                  <a:pt x="34310" y="22333"/>
                </a:cubicBezTo>
                <a:cubicBezTo>
                  <a:pt x="33804" y="22454"/>
                  <a:pt x="33347" y="22532"/>
                  <a:pt x="32918" y="22532"/>
                </a:cubicBezTo>
                <a:cubicBezTo>
                  <a:pt x="32565" y="22532"/>
                  <a:pt x="32232" y="22479"/>
                  <a:pt x="31907" y="22353"/>
                </a:cubicBezTo>
                <a:cubicBezTo>
                  <a:pt x="31726" y="22313"/>
                  <a:pt x="31546" y="22193"/>
                  <a:pt x="31366" y="22112"/>
                </a:cubicBezTo>
                <a:lnTo>
                  <a:pt x="31306" y="22072"/>
                </a:lnTo>
                <a:lnTo>
                  <a:pt x="31145" y="21952"/>
                </a:lnTo>
                <a:lnTo>
                  <a:pt x="30825" y="21732"/>
                </a:lnTo>
                <a:cubicBezTo>
                  <a:pt x="30745" y="21672"/>
                  <a:pt x="30705" y="21612"/>
                  <a:pt x="30645" y="21552"/>
                </a:cubicBezTo>
                <a:cubicBezTo>
                  <a:pt x="30585" y="21512"/>
                  <a:pt x="30525" y="21451"/>
                  <a:pt x="30464" y="21371"/>
                </a:cubicBezTo>
                <a:lnTo>
                  <a:pt x="30304" y="21171"/>
                </a:lnTo>
                <a:lnTo>
                  <a:pt x="30164" y="20911"/>
                </a:lnTo>
                <a:cubicBezTo>
                  <a:pt x="29984" y="20590"/>
                  <a:pt x="29844" y="20210"/>
                  <a:pt x="29743" y="19729"/>
                </a:cubicBezTo>
                <a:cubicBezTo>
                  <a:pt x="29623" y="19268"/>
                  <a:pt x="29503" y="18748"/>
                  <a:pt x="29323" y="18167"/>
                </a:cubicBezTo>
                <a:cubicBezTo>
                  <a:pt x="29163" y="17606"/>
                  <a:pt x="28862" y="16985"/>
                  <a:pt x="28442" y="16444"/>
                </a:cubicBezTo>
                <a:cubicBezTo>
                  <a:pt x="28321" y="16304"/>
                  <a:pt x="28221" y="16164"/>
                  <a:pt x="28101" y="16044"/>
                </a:cubicBezTo>
                <a:lnTo>
                  <a:pt x="27721" y="15703"/>
                </a:lnTo>
                <a:cubicBezTo>
                  <a:pt x="27600" y="15563"/>
                  <a:pt x="27460" y="15483"/>
                  <a:pt x="27320" y="15383"/>
                </a:cubicBezTo>
                <a:lnTo>
                  <a:pt x="27120" y="15243"/>
                </a:lnTo>
                <a:lnTo>
                  <a:pt x="27020" y="15182"/>
                </a:lnTo>
                <a:lnTo>
                  <a:pt x="26959" y="15142"/>
                </a:lnTo>
                <a:lnTo>
                  <a:pt x="26939" y="15122"/>
                </a:lnTo>
                <a:cubicBezTo>
                  <a:pt x="26933" y="15119"/>
                  <a:pt x="26930" y="15118"/>
                  <a:pt x="26929" y="15118"/>
                </a:cubicBezTo>
                <a:cubicBezTo>
                  <a:pt x="26928" y="15118"/>
                  <a:pt x="26934" y="15122"/>
                  <a:pt x="26934" y="15122"/>
                </a:cubicBezTo>
                <a:cubicBezTo>
                  <a:pt x="26934" y="15122"/>
                  <a:pt x="26919" y="15112"/>
                  <a:pt x="26839" y="15062"/>
                </a:cubicBezTo>
                <a:lnTo>
                  <a:pt x="26499" y="14882"/>
                </a:lnTo>
                <a:lnTo>
                  <a:pt x="26319" y="14802"/>
                </a:lnTo>
                <a:cubicBezTo>
                  <a:pt x="26299" y="14782"/>
                  <a:pt x="26258" y="14762"/>
                  <a:pt x="26218" y="14742"/>
                </a:cubicBezTo>
                <a:lnTo>
                  <a:pt x="26078" y="14702"/>
                </a:lnTo>
                <a:cubicBezTo>
                  <a:pt x="25898" y="14622"/>
                  <a:pt x="25718" y="14562"/>
                  <a:pt x="25537" y="14502"/>
                </a:cubicBezTo>
                <a:cubicBezTo>
                  <a:pt x="25357" y="14461"/>
                  <a:pt x="25177" y="14441"/>
                  <a:pt x="24997" y="14401"/>
                </a:cubicBezTo>
                <a:cubicBezTo>
                  <a:pt x="24684" y="14346"/>
                  <a:pt x="24364" y="14321"/>
                  <a:pt x="24050" y="14321"/>
                </a:cubicBezTo>
                <a:cubicBezTo>
                  <a:pt x="23680" y="14321"/>
                  <a:pt x="23319" y="14356"/>
                  <a:pt x="22994" y="14421"/>
                </a:cubicBezTo>
                <a:cubicBezTo>
                  <a:pt x="22373" y="14542"/>
                  <a:pt x="21852" y="14682"/>
                  <a:pt x="21391" y="14782"/>
                </a:cubicBezTo>
                <a:cubicBezTo>
                  <a:pt x="20931" y="14882"/>
                  <a:pt x="20550" y="14922"/>
                  <a:pt x="20230" y="14922"/>
                </a:cubicBezTo>
                <a:cubicBezTo>
                  <a:pt x="19909" y="14922"/>
                  <a:pt x="19629" y="14802"/>
                  <a:pt x="19329" y="14682"/>
                </a:cubicBezTo>
                <a:lnTo>
                  <a:pt x="19088" y="14562"/>
                </a:lnTo>
                <a:lnTo>
                  <a:pt x="19038" y="14532"/>
                </a:lnTo>
                <a:lnTo>
                  <a:pt x="19038" y="14532"/>
                </a:lnTo>
                <a:lnTo>
                  <a:pt x="19028" y="14522"/>
                </a:lnTo>
                <a:lnTo>
                  <a:pt x="18988" y="14502"/>
                </a:lnTo>
                <a:lnTo>
                  <a:pt x="18908" y="14441"/>
                </a:lnTo>
                <a:lnTo>
                  <a:pt x="18607" y="14221"/>
                </a:lnTo>
                <a:cubicBezTo>
                  <a:pt x="18587" y="14201"/>
                  <a:pt x="18547" y="14181"/>
                  <a:pt x="18527" y="14181"/>
                </a:cubicBezTo>
                <a:lnTo>
                  <a:pt x="18507" y="14141"/>
                </a:lnTo>
                <a:cubicBezTo>
                  <a:pt x="18487" y="14121"/>
                  <a:pt x="18467" y="14101"/>
                  <a:pt x="18467" y="14081"/>
                </a:cubicBezTo>
                <a:cubicBezTo>
                  <a:pt x="18387" y="14021"/>
                  <a:pt x="18307" y="13881"/>
                  <a:pt x="18207" y="13780"/>
                </a:cubicBezTo>
                <a:cubicBezTo>
                  <a:pt x="18167" y="13720"/>
                  <a:pt x="18147" y="13660"/>
                  <a:pt x="18107" y="13600"/>
                </a:cubicBezTo>
                <a:cubicBezTo>
                  <a:pt x="18067" y="13540"/>
                  <a:pt x="18027" y="13460"/>
                  <a:pt x="18007" y="13380"/>
                </a:cubicBezTo>
                <a:cubicBezTo>
                  <a:pt x="17866" y="13100"/>
                  <a:pt x="17766" y="12739"/>
                  <a:pt x="17666" y="12278"/>
                </a:cubicBezTo>
                <a:cubicBezTo>
                  <a:pt x="17606" y="12038"/>
                  <a:pt x="17546" y="11798"/>
                  <a:pt x="17486" y="11577"/>
                </a:cubicBezTo>
                <a:cubicBezTo>
                  <a:pt x="17406" y="11297"/>
                  <a:pt x="17346" y="11037"/>
                  <a:pt x="17225" y="10736"/>
                </a:cubicBezTo>
                <a:cubicBezTo>
                  <a:pt x="17145" y="10456"/>
                  <a:pt x="17005" y="10155"/>
                  <a:pt x="16865" y="9855"/>
                </a:cubicBezTo>
                <a:cubicBezTo>
                  <a:pt x="16685" y="9574"/>
                  <a:pt x="16524" y="9254"/>
                  <a:pt x="16304" y="8994"/>
                </a:cubicBezTo>
                <a:cubicBezTo>
                  <a:pt x="16184" y="8873"/>
                  <a:pt x="16084" y="8733"/>
                  <a:pt x="15964" y="8613"/>
                </a:cubicBezTo>
                <a:lnTo>
                  <a:pt x="15583" y="8253"/>
                </a:lnTo>
                <a:cubicBezTo>
                  <a:pt x="15343" y="8012"/>
                  <a:pt x="15082" y="7872"/>
                  <a:pt x="14822" y="7672"/>
                </a:cubicBezTo>
                <a:lnTo>
                  <a:pt x="14722" y="7612"/>
                </a:lnTo>
                <a:lnTo>
                  <a:pt x="14662" y="7572"/>
                </a:lnTo>
                <a:lnTo>
                  <a:pt x="14642" y="7572"/>
                </a:lnTo>
                <a:lnTo>
                  <a:pt x="14522" y="7491"/>
                </a:lnTo>
                <a:lnTo>
                  <a:pt x="14361" y="7411"/>
                </a:lnTo>
                <a:lnTo>
                  <a:pt x="14061" y="7251"/>
                </a:lnTo>
                <a:cubicBezTo>
                  <a:pt x="14001" y="7211"/>
                  <a:pt x="13761" y="7131"/>
                  <a:pt x="13600" y="7071"/>
                </a:cubicBezTo>
                <a:cubicBezTo>
                  <a:pt x="13420" y="7011"/>
                  <a:pt x="13240" y="6951"/>
                  <a:pt x="13060" y="6891"/>
                </a:cubicBezTo>
                <a:cubicBezTo>
                  <a:pt x="12563" y="6766"/>
                  <a:pt x="12030" y="6690"/>
                  <a:pt x="11536" y="6690"/>
                </a:cubicBezTo>
                <a:cubicBezTo>
                  <a:pt x="11392" y="6690"/>
                  <a:pt x="11252" y="6697"/>
                  <a:pt x="11117" y="6710"/>
                </a:cubicBezTo>
                <a:cubicBezTo>
                  <a:pt x="10796" y="6730"/>
                  <a:pt x="10536" y="6790"/>
                  <a:pt x="10255" y="6831"/>
                </a:cubicBezTo>
                <a:cubicBezTo>
                  <a:pt x="10015" y="6871"/>
                  <a:pt x="9735" y="6931"/>
                  <a:pt x="9534" y="6991"/>
                </a:cubicBezTo>
                <a:cubicBezTo>
                  <a:pt x="8749" y="7183"/>
                  <a:pt x="8191" y="7299"/>
                  <a:pt x="7822" y="7299"/>
                </a:cubicBezTo>
                <a:cubicBezTo>
                  <a:pt x="7768" y="7299"/>
                  <a:pt x="7718" y="7296"/>
                  <a:pt x="7672" y="7291"/>
                </a:cubicBezTo>
                <a:cubicBezTo>
                  <a:pt x="7572" y="7271"/>
                  <a:pt x="7471" y="7271"/>
                  <a:pt x="7391" y="7251"/>
                </a:cubicBezTo>
                <a:cubicBezTo>
                  <a:pt x="7351" y="7231"/>
                  <a:pt x="7311" y="7231"/>
                  <a:pt x="7271" y="7211"/>
                </a:cubicBezTo>
                <a:lnTo>
                  <a:pt x="7131" y="7171"/>
                </a:lnTo>
                <a:cubicBezTo>
                  <a:pt x="7091" y="7151"/>
                  <a:pt x="7051" y="7131"/>
                  <a:pt x="7011" y="7111"/>
                </a:cubicBezTo>
                <a:cubicBezTo>
                  <a:pt x="6971" y="7091"/>
                  <a:pt x="6931" y="7071"/>
                  <a:pt x="6871" y="7051"/>
                </a:cubicBezTo>
                <a:lnTo>
                  <a:pt x="6826" y="7021"/>
                </a:lnTo>
                <a:lnTo>
                  <a:pt x="6826" y="7021"/>
                </a:lnTo>
                <a:cubicBezTo>
                  <a:pt x="6831" y="7024"/>
                  <a:pt x="6835" y="7026"/>
                  <a:pt x="6835" y="7026"/>
                </a:cubicBezTo>
                <a:cubicBezTo>
                  <a:pt x="6835" y="7026"/>
                  <a:pt x="6828" y="7022"/>
                  <a:pt x="6811" y="7011"/>
                </a:cubicBezTo>
                <a:lnTo>
                  <a:pt x="6811" y="7011"/>
                </a:lnTo>
                <a:lnTo>
                  <a:pt x="6811" y="7011"/>
                </a:lnTo>
                <a:lnTo>
                  <a:pt x="6811" y="7011"/>
                </a:lnTo>
                <a:lnTo>
                  <a:pt x="6791" y="6991"/>
                </a:lnTo>
                <a:lnTo>
                  <a:pt x="6750" y="6971"/>
                </a:lnTo>
                <a:lnTo>
                  <a:pt x="6750" y="6971"/>
                </a:lnTo>
                <a:lnTo>
                  <a:pt x="6710" y="6951"/>
                </a:lnTo>
                <a:lnTo>
                  <a:pt x="6710" y="6951"/>
                </a:lnTo>
                <a:lnTo>
                  <a:pt x="6670" y="6931"/>
                </a:lnTo>
                <a:lnTo>
                  <a:pt x="6470" y="6770"/>
                </a:lnTo>
                <a:lnTo>
                  <a:pt x="6350" y="6690"/>
                </a:lnTo>
                <a:cubicBezTo>
                  <a:pt x="6310" y="6670"/>
                  <a:pt x="6270" y="6650"/>
                  <a:pt x="6290" y="6630"/>
                </a:cubicBezTo>
                <a:cubicBezTo>
                  <a:pt x="6270" y="6590"/>
                  <a:pt x="6250" y="6570"/>
                  <a:pt x="6210" y="6550"/>
                </a:cubicBezTo>
                <a:cubicBezTo>
                  <a:pt x="6170" y="6490"/>
                  <a:pt x="6130" y="6430"/>
                  <a:pt x="6090" y="6370"/>
                </a:cubicBezTo>
                <a:cubicBezTo>
                  <a:pt x="6049" y="6310"/>
                  <a:pt x="6029" y="6230"/>
                  <a:pt x="5989" y="6190"/>
                </a:cubicBezTo>
                <a:cubicBezTo>
                  <a:pt x="5849" y="5909"/>
                  <a:pt x="5749" y="5529"/>
                  <a:pt x="5629" y="5008"/>
                </a:cubicBezTo>
                <a:cubicBezTo>
                  <a:pt x="5489" y="4507"/>
                  <a:pt x="5368" y="3946"/>
                  <a:pt x="5148" y="3326"/>
                </a:cubicBezTo>
                <a:cubicBezTo>
                  <a:pt x="5088" y="3185"/>
                  <a:pt x="5028" y="3025"/>
                  <a:pt x="4968" y="2885"/>
                </a:cubicBezTo>
                <a:cubicBezTo>
                  <a:pt x="4888" y="2745"/>
                  <a:pt x="4828" y="2605"/>
                  <a:pt x="4748" y="2464"/>
                </a:cubicBezTo>
                <a:cubicBezTo>
                  <a:pt x="4587" y="2184"/>
                  <a:pt x="4447" y="1924"/>
                  <a:pt x="4267" y="1703"/>
                </a:cubicBezTo>
                <a:cubicBezTo>
                  <a:pt x="4087" y="1483"/>
                  <a:pt x="3926" y="1263"/>
                  <a:pt x="3746" y="1102"/>
                </a:cubicBezTo>
                <a:cubicBezTo>
                  <a:pt x="3586" y="942"/>
                  <a:pt x="3426" y="782"/>
                  <a:pt x="3265" y="662"/>
                </a:cubicBezTo>
                <a:cubicBezTo>
                  <a:pt x="2985" y="421"/>
                  <a:pt x="2745" y="281"/>
                  <a:pt x="2584" y="161"/>
                </a:cubicBezTo>
                <a:cubicBezTo>
                  <a:pt x="2424" y="61"/>
                  <a:pt x="2344" y="1"/>
                  <a:pt x="234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5"/>
          <p:cNvSpPr/>
          <p:nvPr/>
        </p:nvSpPr>
        <p:spPr>
          <a:xfrm rot="2318359">
            <a:off x="7745106" y="88792"/>
            <a:ext cx="2370351" cy="812702"/>
          </a:xfrm>
          <a:custGeom>
            <a:rect b="b" l="l" r="r" t="t"/>
            <a:pathLst>
              <a:path extrusionOk="0" h="17728" w="51706">
                <a:moveTo>
                  <a:pt x="26194" y="1"/>
                </a:moveTo>
                <a:cubicBezTo>
                  <a:pt x="25258" y="1"/>
                  <a:pt x="24283" y="160"/>
                  <a:pt x="23309" y="559"/>
                </a:cubicBezTo>
                <a:cubicBezTo>
                  <a:pt x="21229" y="1411"/>
                  <a:pt x="19926" y="2890"/>
                  <a:pt x="19600" y="4745"/>
                </a:cubicBezTo>
                <a:cubicBezTo>
                  <a:pt x="19349" y="6298"/>
                  <a:pt x="19876" y="8003"/>
                  <a:pt x="20903" y="8880"/>
                </a:cubicBezTo>
                <a:cubicBezTo>
                  <a:pt x="21630" y="9532"/>
                  <a:pt x="22983" y="10033"/>
                  <a:pt x="24287" y="10033"/>
                </a:cubicBezTo>
                <a:cubicBezTo>
                  <a:pt x="24638" y="10033"/>
                  <a:pt x="25014" y="9983"/>
                  <a:pt x="25339" y="9908"/>
                </a:cubicBezTo>
                <a:cubicBezTo>
                  <a:pt x="26542" y="9607"/>
                  <a:pt x="27445" y="8805"/>
                  <a:pt x="27946" y="7577"/>
                </a:cubicBezTo>
                <a:cubicBezTo>
                  <a:pt x="28397" y="6424"/>
                  <a:pt x="28272" y="5296"/>
                  <a:pt x="27595" y="4469"/>
                </a:cubicBezTo>
                <a:cubicBezTo>
                  <a:pt x="27103" y="3870"/>
                  <a:pt x="26374" y="3509"/>
                  <a:pt x="25657" y="3509"/>
                </a:cubicBezTo>
                <a:cubicBezTo>
                  <a:pt x="25534" y="3509"/>
                  <a:pt x="25411" y="3519"/>
                  <a:pt x="25289" y="3542"/>
                </a:cubicBezTo>
                <a:cubicBezTo>
                  <a:pt x="24587" y="3667"/>
                  <a:pt x="24061" y="4168"/>
                  <a:pt x="23785" y="4945"/>
                </a:cubicBezTo>
                <a:cubicBezTo>
                  <a:pt x="23785" y="4970"/>
                  <a:pt x="23811" y="5020"/>
                  <a:pt x="23861" y="5045"/>
                </a:cubicBezTo>
                <a:cubicBezTo>
                  <a:pt x="23874" y="5052"/>
                  <a:pt x="23887" y="5055"/>
                  <a:pt x="23900" y="5055"/>
                </a:cubicBezTo>
                <a:cubicBezTo>
                  <a:pt x="23934" y="5055"/>
                  <a:pt x="23961" y="5032"/>
                  <a:pt x="23961" y="4995"/>
                </a:cubicBezTo>
                <a:cubicBezTo>
                  <a:pt x="24186" y="4293"/>
                  <a:pt x="24688" y="3842"/>
                  <a:pt x="25314" y="3717"/>
                </a:cubicBezTo>
                <a:cubicBezTo>
                  <a:pt x="25424" y="3699"/>
                  <a:pt x="25535" y="3691"/>
                  <a:pt x="25645" y="3691"/>
                </a:cubicBezTo>
                <a:cubicBezTo>
                  <a:pt x="26319" y="3691"/>
                  <a:pt x="26996" y="4013"/>
                  <a:pt x="27470" y="4594"/>
                </a:cubicBezTo>
                <a:cubicBezTo>
                  <a:pt x="27846" y="5045"/>
                  <a:pt x="28372" y="6023"/>
                  <a:pt x="27770" y="7502"/>
                </a:cubicBezTo>
                <a:cubicBezTo>
                  <a:pt x="27294" y="8705"/>
                  <a:pt x="26467" y="9456"/>
                  <a:pt x="25289" y="9732"/>
                </a:cubicBezTo>
                <a:cubicBezTo>
                  <a:pt x="24948" y="9819"/>
                  <a:pt x="24600" y="9857"/>
                  <a:pt x="24257" y="9857"/>
                </a:cubicBezTo>
                <a:cubicBezTo>
                  <a:pt x="22911" y="9857"/>
                  <a:pt x="21628" y="9274"/>
                  <a:pt x="21029" y="8755"/>
                </a:cubicBezTo>
                <a:cubicBezTo>
                  <a:pt x="20227" y="8078"/>
                  <a:pt x="19500" y="6524"/>
                  <a:pt x="19800" y="4770"/>
                </a:cubicBezTo>
                <a:cubicBezTo>
                  <a:pt x="20076" y="2990"/>
                  <a:pt x="21354" y="1562"/>
                  <a:pt x="23384" y="709"/>
                </a:cubicBezTo>
                <a:cubicBezTo>
                  <a:pt x="24326" y="326"/>
                  <a:pt x="25269" y="172"/>
                  <a:pt x="26176" y="172"/>
                </a:cubicBezTo>
                <a:cubicBezTo>
                  <a:pt x="29829" y="172"/>
                  <a:pt x="32893" y="2669"/>
                  <a:pt x="32933" y="2689"/>
                </a:cubicBezTo>
                <a:cubicBezTo>
                  <a:pt x="32958" y="2715"/>
                  <a:pt x="33009" y="2715"/>
                  <a:pt x="33034" y="2715"/>
                </a:cubicBezTo>
                <a:cubicBezTo>
                  <a:pt x="33048" y="2701"/>
                  <a:pt x="33668" y="2360"/>
                  <a:pt x="34540" y="2360"/>
                </a:cubicBezTo>
                <a:cubicBezTo>
                  <a:pt x="35234" y="2360"/>
                  <a:pt x="36086" y="2575"/>
                  <a:pt x="36918" y="3341"/>
                </a:cubicBezTo>
                <a:cubicBezTo>
                  <a:pt x="38823" y="5095"/>
                  <a:pt x="38397" y="6900"/>
                  <a:pt x="38397" y="6950"/>
                </a:cubicBezTo>
                <a:cubicBezTo>
                  <a:pt x="38397" y="6950"/>
                  <a:pt x="38222" y="8253"/>
                  <a:pt x="37169" y="8855"/>
                </a:cubicBezTo>
                <a:cubicBezTo>
                  <a:pt x="36815" y="9060"/>
                  <a:pt x="36410" y="9162"/>
                  <a:pt x="35952" y="9162"/>
                </a:cubicBezTo>
                <a:cubicBezTo>
                  <a:pt x="35405" y="9162"/>
                  <a:pt x="34783" y="9016"/>
                  <a:pt x="34086" y="8730"/>
                </a:cubicBezTo>
                <a:cubicBezTo>
                  <a:pt x="32983" y="8278"/>
                  <a:pt x="32432" y="7577"/>
                  <a:pt x="32532" y="6725"/>
                </a:cubicBezTo>
                <a:cubicBezTo>
                  <a:pt x="32633" y="5872"/>
                  <a:pt x="33435" y="5045"/>
                  <a:pt x="34262" y="4945"/>
                </a:cubicBezTo>
                <a:cubicBezTo>
                  <a:pt x="34322" y="4938"/>
                  <a:pt x="34381" y="4934"/>
                  <a:pt x="34439" y="4934"/>
                </a:cubicBezTo>
                <a:cubicBezTo>
                  <a:pt x="34957" y="4934"/>
                  <a:pt x="35367" y="5236"/>
                  <a:pt x="35615" y="5822"/>
                </a:cubicBezTo>
                <a:cubicBezTo>
                  <a:pt x="35615" y="5872"/>
                  <a:pt x="35665" y="5872"/>
                  <a:pt x="35715" y="5872"/>
                </a:cubicBezTo>
                <a:cubicBezTo>
                  <a:pt x="35765" y="5847"/>
                  <a:pt x="35791" y="5797"/>
                  <a:pt x="35765" y="5747"/>
                </a:cubicBezTo>
                <a:cubicBezTo>
                  <a:pt x="35497" y="5120"/>
                  <a:pt x="35029" y="4754"/>
                  <a:pt x="34450" y="4754"/>
                </a:cubicBezTo>
                <a:cubicBezTo>
                  <a:pt x="34380" y="4754"/>
                  <a:pt x="34309" y="4759"/>
                  <a:pt x="34237" y="4770"/>
                </a:cubicBezTo>
                <a:cubicBezTo>
                  <a:pt x="33334" y="4895"/>
                  <a:pt x="32482" y="5772"/>
                  <a:pt x="32357" y="6700"/>
                </a:cubicBezTo>
                <a:cubicBezTo>
                  <a:pt x="32282" y="7251"/>
                  <a:pt x="32407" y="8253"/>
                  <a:pt x="34011" y="8905"/>
                </a:cubicBezTo>
                <a:cubicBezTo>
                  <a:pt x="34716" y="9198"/>
                  <a:pt x="35357" y="9342"/>
                  <a:pt x="35927" y="9342"/>
                </a:cubicBezTo>
                <a:cubicBezTo>
                  <a:pt x="36432" y="9342"/>
                  <a:pt x="36881" y="9229"/>
                  <a:pt x="37269" y="9005"/>
                </a:cubicBezTo>
                <a:cubicBezTo>
                  <a:pt x="38247" y="8454"/>
                  <a:pt x="38522" y="7301"/>
                  <a:pt x="38572" y="7025"/>
                </a:cubicBezTo>
                <a:cubicBezTo>
                  <a:pt x="38572" y="7025"/>
                  <a:pt x="38584" y="7036"/>
                  <a:pt x="38591" y="7036"/>
                </a:cubicBezTo>
                <a:cubicBezTo>
                  <a:pt x="38595" y="7036"/>
                  <a:pt x="38598" y="7034"/>
                  <a:pt x="38598" y="7025"/>
                </a:cubicBezTo>
                <a:cubicBezTo>
                  <a:pt x="38600" y="7025"/>
                  <a:pt x="38624" y="7024"/>
                  <a:pt x="38665" y="7024"/>
                </a:cubicBezTo>
                <a:cubicBezTo>
                  <a:pt x="39039" y="7024"/>
                  <a:pt x="40846" y="7166"/>
                  <a:pt x="41455" y="10008"/>
                </a:cubicBezTo>
                <a:cubicBezTo>
                  <a:pt x="41455" y="10033"/>
                  <a:pt x="41455" y="10058"/>
                  <a:pt x="41480" y="10058"/>
                </a:cubicBezTo>
                <a:cubicBezTo>
                  <a:pt x="41492" y="10070"/>
                  <a:pt x="41511" y="10077"/>
                  <a:pt x="41530" y="10077"/>
                </a:cubicBezTo>
                <a:cubicBezTo>
                  <a:pt x="41549" y="10077"/>
                  <a:pt x="41567" y="10070"/>
                  <a:pt x="41580" y="10058"/>
                </a:cubicBezTo>
                <a:cubicBezTo>
                  <a:pt x="41580" y="10058"/>
                  <a:pt x="42002" y="9861"/>
                  <a:pt x="42653" y="9861"/>
                </a:cubicBezTo>
                <a:cubicBezTo>
                  <a:pt x="43396" y="9861"/>
                  <a:pt x="44436" y="10117"/>
                  <a:pt x="45490" y="11211"/>
                </a:cubicBezTo>
                <a:cubicBezTo>
                  <a:pt x="46617" y="12362"/>
                  <a:pt x="47552" y="12891"/>
                  <a:pt x="48459" y="12891"/>
                </a:cubicBezTo>
                <a:cubicBezTo>
                  <a:pt x="48480" y="12891"/>
                  <a:pt x="48501" y="12891"/>
                  <a:pt x="48522" y="12890"/>
                </a:cubicBezTo>
                <a:cubicBezTo>
                  <a:pt x="49425" y="12840"/>
                  <a:pt x="50302" y="12289"/>
                  <a:pt x="51279" y="11161"/>
                </a:cubicBezTo>
                <a:lnTo>
                  <a:pt x="51279" y="11161"/>
                </a:lnTo>
                <a:cubicBezTo>
                  <a:pt x="51304" y="11662"/>
                  <a:pt x="51229" y="13015"/>
                  <a:pt x="50152" y="13943"/>
                </a:cubicBezTo>
                <a:cubicBezTo>
                  <a:pt x="49371" y="14613"/>
                  <a:pt x="48211" y="14946"/>
                  <a:pt x="46714" y="14946"/>
                </a:cubicBezTo>
                <a:cubicBezTo>
                  <a:pt x="45135" y="14946"/>
                  <a:pt x="43181" y="14576"/>
                  <a:pt x="40903" y="13842"/>
                </a:cubicBezTo>
                <a:cubicBezTo>
                  <a:pt x="40889" y="13835"/>
                  <a:pt x="40876" y="13832"/>
                  <a:pt x="40865" y="13832"/>
                </a:cubicBezTo>
                <a:cubicBezTo>
                  <a:pt x="40839" y="13832"/>
                  <a:pt x="40821" y="13850"/>
                  <a:pt x="40803" y="13867"/>
                </a:cubicBezTo>
                <a:cubicBezTo>
                  <a:pt x="40765" y="13905"/>
                  <a:pt x="38248" y="16835"/>
                  <a:pt x="34907" y="16835"/>
                </a:cubicBezTo>
                <a:cubicBezTo>
                  <a:pt x="33816" y="16835"/>
                  <a:pt x="32638" y="16523"/>
                  <a:pt x="31430" y="15697"/>
                </a:cubicBezTo>
                <a:cubicBezTo>
                  <a:pt x="30678" y="15196"/>
                  <a:pt x="30252" y="14394"/>
                  <a:pt x="30277" y="13542"/>
                </a:cubicBezTo>
                <a:cubicBezTo>
                  <a:pt x="30302" y="12815"/>
                  <a:pt x="30628" y="12263"/>
                  <a:pt x="31279" y="11938"/>
                </a:cubicBezTo>
                <a:cubicBezTo>
                  <a:pt x="31817" y="11676"/>
                  <a:pt x="32362" y="11543"/>
                  <a:pt x="32873" y="11543"/>
                </a:cubicBezTo>
                <a:cubicBezTo>
                  <a:pt x="33291" y="11543"/>
                  <a:pt x="33686" y="11632"/>
                  <a:pt x="34036" y="11812"/>
                </a:cubicBezTo>
                <a:cubicBezTo>
                  <a:pt x="34638" y="12138"/>
                  <a:pt x="35039" y="12740"/>
                  <a:pt x="35139" y="13517"/>
                </a:cubicBezTo>
                <a:cubicBezTo>
                  <a:pt x="35189" y="14068"/>
                  <a:pt x="34938" y="14394"/>
                  <a:pt x="34688" y="14544"/>
                </a:cubicBezTo>
                <a:cubicBezTo>
                  <a:pt x="34443" y="14721"/>
                  <a:pt x="34118" y="14809"/>
                  <a:pt x="33784" y="14809"/>
                </a:cubicBezTo>
                <a:cubicBezTo>
                  <a:pt x="33501" y="14809"/>
                  <a:pt x="33211" y="14746"/>
                  <a:pt x="32958" y="14619"/>
                </a:cubicBezTo>
                <a:cubicBezTo>
                  <a:pt x="32507" y="14394"/>
                  <a:pt x="32257" y="13993"/>
                  <a:pt x="32257" y="13492"/>
                </a:cubicBezTo>
                <a:cubicBezTo>
                  <a:pt x="32257" y="13441"/>
                  <a:pt x="32232" y="13416"/>
                  <a:pt x="32181" y="13416"/>
                </a:cubicBezTo>
                <a:cubicBezTo>
                  <a:pt x="32131" y="13416"/>
                  <a:pt x="32081" y="13441"/>
                  <a:pt x="32081" y="13492"/>
                </a:cubicBezTo>
                <a:cubicBezTo>
                  <a:pt x="32081" y="14043"/>
                  <a:pt x="32357" y="14519"/>
                  <a:pt x="32883" y="14770"/>
                </a:cubicBezTo>
                <a:cubicBezTo>
                  <a:pt x="33145" y="14918"/>
                  <a:pt x="33458" y="14988"/>
                  <a:pt x="33769" y="14988"/>
                </a:cubicBezTo>
                <a:cubicBezTo>
                  <a:pt x="34143" y="14988"/>
                  <a:pt x="34514" y="14886"/>
                  <a:pt x="34788" y="14695"/>
                </a:cubicBezTo>
                <a:cubicBezTo>
                  <a:pt x="35189" y="14419"/>
                  <a:pt x="35364" y="13993"/>
                  <a:pt x="35314" y="13492"/>
                </a:cubicBezTo>
                <a:cubicBezTo>
                  <a:pt x="35214" y="12664"/>
                  <a:pt x="34788" y="12013"/>
                  <a:pt x="34111" y="11662"/>
                </a:cubicBezTo>
                <a:cubicBezTo>
                  <a:pt x="33746" y="11457"/>
                  <a:pt x="33324" y="11355"/>
                  <a:pt x="32876" y="11355"/>
                </a:cubicBezTo>
                <a:cubicBezTo>
                  <a:pt x="32339" y="11355"/>
                  <a:pt x="31764" y="11501"/>
                  <a:pt x="31204" y="11787"/>
                </a:cubicBezTo>
                <a:cubicBezTo>
                  <a:pt x="30477" y="12138"/>
                  <a:pt x="30126" y="12740"/>
                  <a:pt x="30101" y="13542"/>
                </a:cubicBezTo>
                <a:cubicBezTo>
                  <a:pt x="30076" y="14093"/>
                  <a:pt x="30252" y="14619"/>
                  <a:pt x="30552" y="15096"/>
                </a:cubicBezTo>
                <a:cubicBezTo>
                  <a:pt x="30528" y="15120"/>
                  <a:pt x="28074" y="17427"/>
                  <a:pt x="25545" y="17427"/>
                </a:cubicBezTo>
                <a:cubicBezTo>
                  <a:pt x="25518" y="17427"/>
                  <a:pt x="25492" y="17427"/>
                  <a:pt x="25465" y="17426"/>
                </a:cubicBezTo>
                <a:cubicBezTo>
                  <a:pt x="23059" y="17376"/>
                  <a:pt x="21254" y="15346"/>
                  <a:pt x="21054" y="15096"/>
                </a:cubicBezTo>
                <a:cubicBezTo>
                  <a:pt x="21079" y="14820"/>
                  <a:pt x="21104" y="12915"/>
                  <a:pt x="19099" y="12464"/>
                </a:cubicBezTo>
                <a:cubicBezTo>
                  <a:pt x="18861" y="12412"/>
                  <a:pt x="18628" y="12386"/>
                  <a:pt x="18404" y="12386"/>
                </a:cubicBezTo>
                <a:cubicBezTo>
                  <a:pt x="17663" y="12386"/>
                  <a:pt x="17022" y="12665"/>
                  <a:pt x="16617" y="13166"/>
                </a:cubicBezTo>
                <a:cubicBezTo>
                  <a:pt x="16166" y="13742"/>
                  <a:pt x="16091" y="14494"/>
                  <a:pt x="16442" y="15171"/>
                </a:cubicBezTo>
                <a:cubicBezTo>
                  <a:pt x="16784" y="15855"/>
                  <a:pt x="17352" y="16087"/>
                  <a:pt x="17848" y="16087"/>
                </a:cubicBezTo>
                <a:cubicBezTo>
                  <a:pt x="17970" y="16087"/>
                  <a:pt x="18088" y="16073"/>
                  <a:pt x="18196" y="16048"/>
                </a:cubicBezTo>
                <a:cubicBezTo>
                  <a:pt x="18773" y="15898"/>
                  <a:pt x="19174" y="15446"/>
                  <a:pt x="19174" y="14895"/>
                </a:cubicBezTo>
                <a:cubicBezTo>
                  <a:pt x="19174" y="14845"/>
                  <a:pt x="19149" y="14820"/>
                  <a:pt x="19099" y="14820"/>
                </a:cubicBezTo>
                <a:cubicBezTo>
                  <a:pt x="19049" y="14820"/>
                  <a:pt x="18998" y="14845"/>
                  <a:pt x="18998" y="14895"/>
                </a:cubicBezTo>
                <a:cubicBezTo>
                  <a:pt x="18998" y="15371"/>
                  <a:pt x="18673" y="15747"/>
                  <a:pt x="18146" y="15872"/>
                </a:cubicBezTo>
                <a:cubicBezTo>
                  <a:pt x="18050" y="15898"/>
                  <a:pt x="17944" y="15912"/>
                  <a:pt x="17833" y="15912"/>
                </a:cubicBezTo>
                <a:cubicBezTo>
                  <a:pt x="17399" y="15912"/>
                  <a:pt x="16892" y="15695"/>
                  <a:pt x="16592" y="15096"/>
                </a:cubicBezTo>
                <a:cubicBezTo>
                  <a:pt x="16292" y="14469"/>
                  <a:pt x="16342" y="13792"/>
                  <a:pt x="16743" y="13291"/>
                </a:cubicBezTo>
                <a:cubicBezTo>
                  <a:pt x="17106" y="12813"/>
                  <a:pt x="17703" y="12568"/>
                  <a:pt x="18400" y="12568"/>
                </a:cubicBezTo>
                <a:cubicBezTo>
                  <a:pt x="18616" y="12568"/>
                  <a:pt x="18842" y="12592"/>
                  <a:pt x="19074" y="12639"/>
                </a:cubicBezTo>
                <a:cubicBezTo>
                  <a:pt x="20978" y="13065"/>
                  <a:pt x="20903" y="14870"/>
                  <a:pt x="20878" y="15096"/>
                </a:cubicBezTo>
                <a:cubicBezTo>
                  <a:pt x="19676" y="16715"/>
                  <a:pt x="17848" y="17534"/>
                  <a:pt x="15500" y="17534"/>
                </a:cubicBezTo>
                <a:cubicBezTo>
                  <a:pt x="14177" y="17534"/>
                  <a:pt x="12689" y="17274"/>
                  <a:pt x="11054" y="16750"/>
                </a:cubicBezTo>
                <a:cubicBezTo>
                  <a:pt x="9926" y="16399"/>
                  <a:pt x="8923" y="15572"/>
                  <a:pt x="7946" y="14745"/>
                </a:cubicBezTo>
                <a:cubicBezTo>
                  <a:pt x="6617" y="13642"/>
                  <a:pt x="5239" y="12489"/>
                  <a:pt x="3485" y="12489"/>
                </a:cubicBezTo>
                <a:lnTo>
                  <a:pt x="3460" y="12489"/>
                </a:lnTo>
                <a:cubicBezTo>
                  <a:pt x="2783" y="12514"/>
                  <a:pt x="2307" y="12715"/>
                  <a:pt x="2081" y="13141"/>
                </a:cubicBezTo>
                <a:cubicBezTo>
                  <a:pt x="1530" y="14143"/>
                  <a:pt x="2407" y="15948"/>
                  <a:pt x="2758" y="16574"/>
                </a:cubicBezTo>
                <a:cubicBezTo>
                  <a:pt x="753" y="15672"/>
                  <a:pt x="226" y="13792"/>
                  <a:pt x="176" y="13642"/>
                </a:cubicBezTo>
                <a:cubicBezTo>
                  <a:pt x="176" y="12138"/>
                  <a:pt x="627" y="11035"/>
                  <a:pt x="1555" y="10384"/>
                </a:cubicBezTo>
                <a:cubicBezTo>
                  <a:pt x="2351" y="9819"/>
                  <a:pt x="3397" y="9634"/>
                  <a:pt x="4428" y="9634"/>
                </a:cubicBezTo>
                <a:cubicBezTo>
                  <a:pt x="6186" y="9634"/>
                  <a:pt x="7899" y="10173"/>
                  <a:pt x="8247" y="10283"/>
                </a:cubicBezTo>
                <a:cubicBezTo>
                  <a:pt x="8221" y="10434"/>
                  <a:pt x="8247" y="10810"/>
                  <a:pt x="8522" y="11186"/>
                </a:cubicBezTo>
                <a:cubicBezTo>
                  <a:pt x="8848" y="11612"/>
                  <a:pt x="9399" y="11862"/>
                  <a:pt x="10201" y="11938"/>
                </a:cubicBezTo>
                <a:cubicBezTo>
                  <a:pt x="10302" y="11963"/>
                  <a:pt x="10402" y="11963"/>
                  <a:pt x="10477" y="11963"/>
                </a:cubicBezTo>
                <a:cubicBezTo>
                  <a:pt x="11079" y="11963"/>
                  <a:pt x="11329" y="11737"/>
                  <a:pt x="11455" y="11512"/>
                </a:cubicBezTo>
                <a:cubicBezTo>
                  <a:pt x="11680" y="11136"/>
                  <a:pt x="11530" y="10609"/>
                  <a:pt x="11279" y="10283"/>
                </a:cubicBezTo>
                <a:cubicBezTo>
                  <a:pt x="11071" y="10034"/>
                  <a:pt x="10812" y="9888"/>
                  <a:pt x="10573" y="9888"/>
                </a:cubicBezTo>
                <a:cubicBezTo>
                  <a:pt x="10523" y="9888"/>
                  <a:pt x="10474" y="9895"/>
                  <a:pt x="10427" y="9908"/>
                </a:cubicBezTo>
                <a:cubicBezTo>
                  <a:pt x="9926" y="10033"/>
                  <a:pt x="9750" y="10283"/>
                  <a:pt x="9700" y="10459"/>
                </a:cubicBezTo>
                <a:cubicBezTo>
                  <a:pt x="9625" y="10760"/>
                  <a:pt x="9750" y="11060"/>
                  <a:pt x="9901" y="11211"/>
                </a:cubicBezTo>
                <a:cubicBezTo>
                  <a:pt x="9926" y="11236"/>
                  <a:pt x="9951" y="11248"/>
                  <a:pt x="9973" y="11248"/>
                </a:cubicBezTo>
                <a:cubicBezTo>
                  <a:pt x="9995" y="11248"/>
                  <a:pt x="10013" y="11236"/>
                  <a:pt x="10026" y="11211"/>
                </a:cubicBezTo>
                <a:cubicBezTo>
                  <a:pt x="10076" y="11186"/>
                  <a:pt x="10076" y="11136"/>
                  <a:pt x="10026" y="11085"/>
                </a:cubicBezTo>
                <a:cubicBezTo>
                  <a:pt x="9926" y="10985"/>
                  <a:pt x="9800" y="10760"/>
                  <a:pt x="9876" y="10509"/>
                </a:cubicBezTo>
                <a:cubicBezTo>
                  <a:pt x="9926" y="10309"/>
                  <a:pt x="10126" y="10158"/>
                  <a:pt x="10452" y="10083"/>
                </a:cubicBezTo>
                <a:cubicBezTo>
                  <a:pt x="10495" y="10069"/>
                  <a:pt x="10540" y="10061"/>
                  <a:pt x="10584" y="10061"/>
                </a:cubicBezTo>
                <a:cubicBezTo>
                  <a:pt x="10772" y="10061"/>
                  <a:pt x="10967" y="10186"/>
                  <a:pt x="11129" y="10409"/>
                </a:cubicBezTo>
                <a:cubicBezTo>
                  <a:pt x="11354" y="10684"/>
                  <a:pt x="11480" y="11111"/>
                  <a:pt x="11304" y="11436"/>
                </a:cubicBezTo>
                <a:cubicBezTo>
                  <a:pt x="11183" y="11659"/>
                  <a:pt x="10914" y="11784"/>
                  <a:pt x="10511" y="11784"/>
                </a:cubicBezTo>
                <a:cubicBezTo>
                  <a:pt x="10415" y="11784"/>
                  <a:pt x="10312" y="11777"/>
                  <a:pt x="10201" y="11762"/>
                </a:cubicBezTo>
                <a:cubicBezTo>
                  <a:pt x="9475" y="11687"/>
                  <a:pt x="8948" y="11461"/>
                  <a:pt x="8673" y="11060"/>
                </a:cubicBezTo>
                <a:cubicBezTo>
                  <a:pt x="8397" y="10735"/>
                  <a:pt x="8422" y="10359"/>
                  <a:pt x="8422" y="10258"/>
                </a:cubicBezTo>
                <a:cubicBezTo>
                  <a:pt x="9329" y="9137"/>
                  <a:pt x="10471" y="8858"/>
                  <a:pt x="11385" y="8858"/>
                </a:cubicBezTo>
                <a:cubicBezTo>
                  <a:pt x="12289" y="8858"/>
                  <a:pt x="12971" y="9131"/>
                  <a:pt x="12983" y="9131"/>
                </a:cubicBezTo>
                <a:cubicBezTo>
                  <a:pt x="12996" y="9143"/>
                  <a:pt x="13008" y="9149"/>
                  <a:pt x="13021" y="9149"/>
                </a:cubicBezTo>
                <a:cubicBezTo>
                  <a:pt x="13034" y="9149"/>
                  <a:pt x="13046" y="9143"/>
                  <a:pt x="13059" y="9131"/>
                </a:cubicBezTo>
                <a:cubicBezTo>
                  <a:pt x="13059" y="9131"/>
                  <a:pt x="13084" y="9106"/>
                  <a:pt x="13084" y="9080"/>
                </a:cubicBezTo>
                <a:cubicBezTo>
                  <a:pt x="13535" y="7727"/>
                  <a:pt x="15039" y="7025"/>
                  <a:pt x="15039" y="7025"/>
                </a:cubicBezTo>
                <a:cubicBezTo>
                  <a:pt x="15670" y="6729"/>
                  <a:pt x="16294" y="6620"/>
                  <a:pt x="16869" y="6620"/>
                </a:cubicBezTo>
                <a:cubicBezTo>
                  <a:pt x="18485" y="6620"/>
                  <a:pt x="19725" y="7483"/>
                  <a:pt x="19725" y="7502"/>
                </a:cubicBezTo>
                <a:cubicBezTo>
                  <a:pt x="19740" y="7509"/>
                  <a:pt x="19755" y="7512"/>
                  <a:pt x="19769" y="7512"/>
                </a:cubicBezTo>
                <a:cubicBezTo>
                  <a:pt x="19803" y="7512"/>
                  <a:pt x="19833" y="7494"/>
                  <a:pt x="19851" y="7476"/>
                </a:cubicBezTo>
                <a:cubicBezTo>
                  <a:pt x="19901" y="7426"/>
                  <a:pt x="19876" y="7376"/>
                  <a:pt x="19851" y="7351"/>
                </a:cubicBezTo>
                <a:cubicBezTo>
                  <a:pt x="19832" y="7333"/>
                  <a:pt x="18558" y="6437"/>
                  <a:pt x="16891" y="6437"/>
                </a:cubicBezTo>
                <a:cubicBezTo>
                  <a:pt x="16287" y="6437"/>
                  <a:pt x="15630" y="6555"/>
                  <a:pt x="14963" y="6875"/>
                </a:cubicBezTo>
                <a:cubicBezTo>
                  <a:pt x="14913" y="6900"/>
                  <a:pt x="13460" y="7577"/>
                  <a:pt x="12958" y="8930"/>
                </a:cubicBezTo>
                <a:cubicBezTo>
                  <a:pt x="12737" y="8853"/>
                  <a:pt x="12134" y="8672"/>
                  <a:pt x="11384" y="8672"/>
                </a:cubicBezTo>
                <a:cubicBezTo>
                  <a:pt x="10434" y="8672"/>
                  <a:pt x="9248" y="8960"/>
                  <a:pt x="8297" y="10108"/>
                </a:cubicBezTo>
                <a:cubicBezTo>
                  <a:pt x="7950" y="9998"/>
                  <a:pt x="6229" y="9443"/>
                  <a:pt x="4438" y="9443"/>
                </a:cubicBezTo>
                <a:cubicBezTo>
                  <a:pt x="3378" y="9443"/>
                  <a:pt x="2293" y="9637"/>
                  <a:pt x="1454" y="10233"/>
                </a:cubicBezTo>
                <a:cubicBezTo>
                  <a:pt x="477" y="10935"/>
                  <a:pt x="1" y="12088"/>
                  <a:pt x="1" y="13642"/>
                </a:cubicBezTo>
                <a:cubicBezTo>
                  <a:pt x="1" y="13667"/>
                  <a:pt x="1" y="13667"/>
                  <a:pt x="1" y="13667"/>
                </a:cubicBezTo>
                <a:cubicBezTo>
                  <a:pt x="1" y="13692"/>
                  <a:pt x="577" y="15923"/>
                  <a:pt x="2933" y="16850"/>
                </a:cubicBezTo>
                <a:cubicBezTo>
                  <a:pt x="2941" y="16857"/>
                  <a:pt x="2950" y="16860"/>
                  <a:pt x="2960" y="16860"/>
                </a:cubicBezTo>
                <a:cubicBezTo>
                  <a:pt x="2985" y="16860"/>
                  <a:pt x="3016" y="16843"/>
                  <a:pt x="3033" y="16825"/>
                </a:cubicBezTo>
                <a:cubicBezTo>
                  <a:pt x="3059" y="16800"/>
                  <a:pt x="3059" y="16750"/>
                  <a:pt x="3033" y="16725"/>
                </a:cubicBezTo>
                <a:cubicBezTo>
                  <a:pt x="3008" y="16700"/>
                  <a:pt x="1605" y="14344"/>
                  <a:pt x="2231" y="13241"/>
                </a:cubicBezTo>
                <a:cubicBezTo>
                  <a:pt x="2432" y="12865"/>
                  <a:pt x="2833" y="12690"/>
                  <a:pt x="3460" y="12690"/>
                </a:cubicBezTo>
                <a:lnTo>
                  <a:pt x="3485" y="12690"/>
                </a:lnTo>
                <a:cubicBezTo>
                  <a:pt x="5164" y="12690"/>
                  <a:pt x="6517" y="13792"/>
                  <a:pt x="7820" y="14895"/>
                </a:cubicBezTo>
                <a:cubicBezTo>
                  <a:pt x="8823" y="15722"/>
                  <a:pt x="9825" y="16574"/>
                  <a:pt x="11003" y="16925"/>
                </a:cubicBezTo>
                <a:cubicBezTo>
                  <a:pt x="12658" y="17451"/>
                  <a:pt x="14161" y="17727"/>
                  <a:pt x="15515" y="17727"/>
                </a:cubicBezTo>
                <a:cubicBezTo>
                  <a:pt x="17871" y="17727"/>
                  <a:pt x="19725" y="16900"/>
                  <a:pt x="20953" y="15271"/>
                </a:cubicBezTo>
                <a:cubicBezTo>
                  <a:pt x="21329" y="15697"/>
                  <a:pt x="23109" y="17577"/>
                  <a:pt x="25465" y="17602"/>
                </a:cubicBezTo>
                <a:lnTo>
                  <a:pt x="25515" y="17602"/>
                </a:lnTo>
                <a:cubicBezTo>
                  <a:pt x="28121" y="17602"/>
                  <a:pt x="30603" y="15296"/>
                  <a:pt x="30653" y="15221"/>
                </a:cubicBezTo>
                <a:cubicBezTo>
                  <a:pt x="30853" y="15471"/>
                  <a:pt x="31079" y="15672"/>
                  <a:pt x="31329" y="15847"/>
                </a:cubicBezTo>
                <a:cubicBezTo>
                  <a:pt x="32582" y="16700"/>
                  <a:pt x="33785" y="17025"/>
                  <a:pt x="34913" y="17025"/>
                </a:cubicBezTo>
                <a:cubicBezTo>
                  <a:pt x="38096" y="17025"/>
                  <a:pt x="40552" y="14419"/>
                  <a:pt x="40903" y="14018"/>
                </a:cubicBezTo>
                <a:cubicBezTo>
                  <a:pt x="43211" y="14757"/>
                  <a:pt x="45162" y="15127"/>
                  <a:pt x="46740" y="15127"/>
                </a:cubicBezTo>
                <a:cubicBezTo>
                  <a:pt x="48264" y="15127"/>
                  <a:pt x="49439" y="14782"/>
                  <a:pt x="50252" y="14093"/>
                </a:cubicBezTo>
                <a:cubicBezTo>
                  <a:pt x="51705" y="12840"/>
                  <a:pt x="51430" y="10935"/>
                  <a:pt x="51430" y="10910"/>
                </a:cubicBezTo>
                <a:cubicBezTo>
                  <a:pt x="51430" y="10885"/>
                  <a:pt x="51405" y="10860"/>
                  <a:pt x="51380" y="10835"/>
                </a:cubicBezTo>
                <a:cubicBezTo>
                  <a:pt x="51329" y="10835"/>
                  <a:pt x="51304" y="10835"/>
                  <a:pt x="51279" y="10860"/>
                </a:cubicBezTo>
                <a:cubicBezTo>
                  <a:pt x="50277" y="12088"/>
                  <a:pt x="49400" y="12664"/>
                  <a:pt x="48522" y="12690"/>
                </a:cubicBezTo>
                <a:cubicBezTo>
                  <a:pt x="48484" y="12692"/>
                  <a:pt x="48446" y="12693"/>
                  <a:pt x="48408" y="12693"/>
                </a:cubicBezTo>
                <a:cubicBezTo>
                  <a:pt x="47564" y="12693"/>
                  <a:pt x="46670" y="12164"/>
                  <a:pt x="45615" y="11085"/>
                </a:cubicBezTo>
                <a:cubicBezTo>
                  <a:pt x="44525" y="9950"/>
                  <a:pt x="43444" y="9683"/>
                  <a:pt x="42665" y="9683"/>
                </a:cubicBezTo>
                <a:cubicBezTo>
                  <a:pt x="42155" y="9683"/>
                  <a:pt x="41774" y="9798"/>
                  <a:pt x="41605" y="9857"/>
                </a:cubicBezTo>
                <a:cubicBezTo>
                  <a:pt x="40915" y="6874"/>
                  <a:pt x="38890" y="6850"/>
                  <a:pt x="38610" y="6850"/>
                </a:cubicBezTo>
                <a:cubicBezTo>
                  <a:pt x="38605" y="6850"/>
                  <a:pt x="38601" y="6850"/>
                  <a:pt x="38598" y="6850"/>
                </a:cubicBezTo>
                <a:cubicBezTo>
                  <a:pt x="38673" y="6424"/>
                  <a:pt x="38748" y="4770"/>
                  <a:pt x="37044" y="3216"/>
                </a:cubicBezTo>
                <a:cubicBezTo>
                  <a:pt x="36171" y="2404"/>
                  <a:pt x="35282" y="2178"/>
                  <a:pt x="34555" y="2178"/>
                </a:cubicBezTo>
                <a:cubicBezTo>
                  <a:pt x="33779" y="2178"/>
                  <a:pt x="33190" y="2436"/>
                  <a:pt x="33009" y="2514"/>
                </a:cubicBezTo>
                <a:cubicBezTo>
                  <a:pt x="32614" y="2198"/>
                  <a:pt x="29668" y="1"/>
                  <a:pt x="26194" y="1"/>
                </a:cubicBezTo>
                <a:close/>
              </a:path>
            </a:pathLst>
          </a:cu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5"/>
          <p:cNvSpPr/>
          <p:nvPr/>
        </p:nvSpPr>
        <p:spPr>
          <a:xfrm rot="-4499891">
            <a:off x="7646303" y="4042515"/>
            <a:ext cx="1868792" cy="1122982"/>
          </a:xfrm>
          <a:custGeom>
            <a:rect b="b" l="l" r="r" t="t"/>
            <a:pathLst>
              <a:path extrusionOk="0" h="30932" w="51475">
                <a:moveTo>
                  <a:pt x="6690" y="6949"/>
                </a:moveTo>
                <a:cubicBezTo>
                  <a:pt x="6691" y="6949"/>
                  <a:pt x="6693" y="6949"/>
                  <a:pt x="6696" y="6951"/>
                </a:cubicBezTo>
                <a:lnTo>
                  <a:pt x="6690" y="6951"/>
                </a:lnTo>
                <a:cubicBezTo>
                  <a:pt x="6689" y="6949"/>
                  <a:pt x="6689" y="6949"/>
                  <a:pt x="6690" y="6949"/>
                </a:cubicBezTo>
                <a:close/>
                <a:moveTo>
                  <a:pt x="12884" y="10743"/>
                </a:moveTo>
                <a:lnTo>
                  <a:pt x="12913" y="10754"/>
                </a:lnTo>
                <a:lnTo>
                  <a:pt x="12913" y="10754"/>
                </a:lnTo>
                <a:cubicBezTo>
                  <a:pt x="12913" y="10756"/>
                  <a:pt x="12944" y="10776"/>
                  <a:pt x="12942" y="10776"/>
                </a:cubicBezTo>
                <a:cubicBezTo>
                  <a:pt x="12941" y="10776"/>
                  <a:pt x="12927" y="10768"/>
                  <a:pt x="12884" y="10743"/>
                </a:cubicBezTo>
                <a:close/>
                <a:moveTo>
                  <a:pt x="19039" y="14533"/>
                </a:moveTo>
                <a:cubicBezTo>
                  <a:pt x="19056" y="14543"/>
                  <a:pt x="19070" y="14551"/>
                  <a:pt x="19069" y="14551"/>
                </a:cubicBezTo>
                <a:cubicBezTo>
                  <a:pt x="19068" y="14551"/>
                  <a:pt x="19062" y="14548"/>
                  <a:pt x="19048" y="14542"/>
                </a:cubicBezTo>
                <a:lnTo>
                  <a:pt x="19039" y="14533"/>
                </a:lnTo>
                <a:close/>
                <a:moveTo>
                  <a:pt x="25653" y="17323"/>
                </a:moveTo>
                <a:cubicBezTo>
                  <a:pt x="25655" y="17323"/>
                  <a:pt x="25671" y="17329"/>
                  <a:pt x="25678" y="17330"/>
                </a:cubicBezTo>
                <a:lnTo>
                  <a:pt x="25678" y="17330"/>
                </a:lnTo>
                <a:lnTo>
                  <a:pt x="25678" y="17336"/>
                </a:lnTo>
                <a:lnTo>
                  <a:pt x="25678" y="17336"/>
                </a:lnTo>
                <a:cubicBezTo>
                  <a:pt x="25658" y="17326"/>
                  <a:pt x="25652" y="17323"/>
                  <a:pt x="25653" y="17323"/>
                </a:cubicBezTo>
                <a:close/>
                <a:moveTo>
                  <a:pt x="31263" y="22049"/>
                </a:moveTo>
                <a:cubicBezTo>
                  <a:pt x="31264" y="22049"/>
                  <a:pt x="31269" y="22053"/>
                  <a:pt x="31276" y="22058"/>
                </a:cubicBezTo>
                <a:lnTo>
                  <a:pt x="31276" y="22058"/>
                </a:lnTo>
                <a:lnTo>
                  <a:pt x="31266" y="22052"/>
                </a:lnTo>
                <a:cubicBezTo>
                  <a:pt x="31263" y="22050"/>
                  <a:pt x="31263" y="22049"/>
                  <a:pt x="31263" y="22049"/>
                </a:cubicBezTo>
                <a:close/>
                <a:moveTo>
                  <a:pt x="38477" y="23929"/>
                </a:moveTo>
                <a:cubicBezTo>
                  <a:pt x="38475" y="23929"/>
                  <a:pt x="38488" y="23934"/>
                  <a:pt x="38500" y="23938"/>
                </a:cubicBezTo>
                <a:lnTo>
                  <a:pt x="38500" y="23938"/>
                </a:lnTo>
                <a:lnTo>
                  <a:pt x="38496" y="23935"/>
                </a:lnTo>
                <a:cubicBezTo>
                  <a:pt x="38483" y="23931"/>
                  <a:pt x="38478" y="23929"/>
                  <a:pt x="38477" y="23929"/>
                </a:cubicBezTo>
                <a:close/>
                <a:moveTo>
                  <a:pt x="43536" y="29596"/>
                </a:moveTo>
                <a:lnTo>
                  <a:pt x="43543" y="29603"/>
                </a:lnTo>
                <a:cubicBezTo>
                  <a:pt x="43553" y="29603"/>
                  <a:pt x="43543" y="29598"/>
                  <a:pt x="43536" y="29596"/>
                </a:cubicBezTo>
                <a:close/>
                <a:moveTo>
                  <a:pt x="2344" y="1"/>
                </a:moveTo>
                <a:lnTo>
                  <a:pt x="1" y="4107"/>
                </a:lnTo>
                <a:cubicBezTo>
                  <a:pt x="1" y="4107"/>
                  <a:pt x="41" y="4127"/>
                  <a:pt x="81" y="4167"/>
                </a:cubicBezTo>
                <a:cubicBezTo>
                  <a:pt x="141" y="4207"/>
                  <a:pt x="241" y="4227"/>
                  <a:pt x="321" y="4307"/>
                </a:cubicBezTo>
                <a:cubicBezTo>
                  <a:pt x="361" y="4327"/>
                  <a:pt x="401" y="4367"/>
                  <a:pt x="461" y="4407"/>
                </a:cubicBezTo>
                <a:cubicBezTo>
                  <a:pt x="501" y="4447"/>
                  <a:pt x="542" y="4487"/>
                  <a:pt x="602" y="4527"/>
                </a:cubicBezTo>
                <a:cubicBezTo>
                  <a:pt x="642" y="4567"/>
                  <a:pt x="682" y="4647"/>
                  <a:pt x="742" y="4708"/>
                </a:cubicBezTo>
                <a:cubicBezTo>
                  <a:pt x="762" y="4748"/>
                  <a:pt x="802" y="4808"/>
                  <a:pt x="822" y="4848"/>
                </a:cubicBezTo>
                <a:cubicBezTo>
                  <a:pt x="842" y="4888"/>
                  <a:pt x="882" y="4948"/>
                  <a:pt x="902" y="5008"/>
                </a:cubicBezTo>
                <a:cubicBezTo>
                  <a:pt x="1022" y="5248"/>
                  <a:pt x="1142" y="5649"/>
                  <a:pt x="1323" y="6190"/>
                </a:cubicBezTo>
                <a:cubicBezTo>
                  <a:pt x="1503" y="6750"/>
                  <a:pt x="1723" y="7491"/>
                  <a:pt x="2224" y="8333"/>
                </a:cubicBezTo>
                <a:cubicBezTo>
                  <a:pt x="2344" y="8533"/>
                  <a:pt x="2484" y="8753"/>
                  <a:pt x="2645" y="8954"/>
                </a:cubicBezTo>
                <a:cubicBezTo>
                  <a:pt x="2805" y="9154"/>
                  <a:pt x="2985" y="9334"/>
                  <a:pt x="3165" y="9534"/>
                </a:cubicBezTo>
                <a:cubicBezTo>
                  <a:pt x="3406" y="9735"/>
                  <a:pt x="3626" y="9935"/>
                  <a:pt x="3886" y="10115"/>
                </a:cubicBezTo>
                <a:cubicBezTo>
                  <a:pt x="3946" y="10175"/>
                  <a:pt x="3986" y="10195"/>
                  <a:pt x="4027" y="10215"/>
                </a:cubicBezTo>
                <a:lnTo>
                  <a:pt x="4127" y="10275"/>
                </a:lnTo>
                <a:lnTo>
                  <a:pt x="4367" y="10416"/>
                </a:lnTo>
                <a:lnTo>
                  <a:pt x="4467" y="10476"/>
                </a:lnTo>
                <a:lnTo>
                  <a:pt x="4627" y="10576"/>
                </a:lnTo>
                <a:lnTo>
                  <a:pt x="4667" y="10596"/>
                </a:lnTo>
                <a:lnTo>
                  <a:pt x="4748" y="10636"/>
                </a:lnTo>
                <a:cubicBezTo>
                  <a:pt x="4868" y="10696"/>
                  <a:pt x="4988" y="10756"/>
                  <a:pt x="5108" y="10796"/>
                </a:cubicBezTo>
                <a:cubicBezTo>
                  <a:pt x="5228" y="10856"/>
                  <a:pt x="5348" y="10916"/>
                  <a:pt x="5469" y="10956"/>
                </a:cubicBezTo>
                <a:cubicBezTo>
                  <a:pt x="5609" y="10997"/>
                  <a:pt x="5749" y="11037"/>
                  <a:pt x="5889" y="11077"/>
                </a:cubicBezTo>
                <a:cubicBezTo>
                  <a:pt x="6029" y="11117"/>
                  <a:pt x="6150" y="11157"/>
                  <a:pt x="6290" y="11197"/>
                </a:cubicBezTo>
                <a:cubicBezTo>
                  <a:pt x="6450" y="11217"/>
                  <a:pt x="6590" y="11237"/>
                  <a:pt x="6730" y="11277"/>
                </a:cubicBezTo>
                <a:cubicBezTo>
                  <a:pt x="6950" y="11306"/>
                  <a:pt x="7170" y="11325"/>
                  <a:pt x="7382" y="11325"/>
                </a:cubicBezTo>
                <a:cubicBezTo>
                  <a:pt x="7460" y="11325"/>
                  <a:pt x="7537" y="11322"/>
                  <a:pt x="7612" y="11317"/>
                </a:cubicBezTo>
                <a:cubicBezTo>
                  <a:pt x="7670" y="11321"/>
                  <a:pt x="7727" y="11322"/>
                  <a:pt x="7783" y="11322"/>
                </a:cubicBezTo>
                <a:cubicBezTo>
                  <a:pt x="8028" y="11322"/>
                  <a:pt x="8244" y="11290"/>
                  <a:pt x="8473" y="11257"/>
                </a:cubicBezTo>
                <a:cubicBezTo>
                  <a:pt x="8753" y="11217"/>
                  <a:pt x="9014" y="11157"/>
                  <a:pt x="9254" y="11097"/>
                </a:cubicBezTo>
                <a:cubicBezTo>
                  <a:pt x="9494" y="11037"/>
                  <a:pt x="9755" y="10976"/>
                  <a:pt x="9955" y="10916"/>
                </a:cubicBezTo>
                <a:cubicBezTo>
                  <a:pt x="10135" y="10856"/>
                  <a:pt x="10336" y="10796"/>
                  <a:pt x="10536" y="10716"/>
                </a:cubicBezTo>
                <a:cubicBezTo>
                  <a:pt x="11095" y="10539"/>
                  <a:pt x="11471" y="10471"/>
                  <a:pt x="11813" y="10471"/>
                </a:cubicBezTo>
                <a:cubicBezTo>
                  <a:pt x="11937" y="10471"/>
                  <a:pt x="12056" y="10480"/>
                  <a:pt x="12178" y="10496"/>
                </a:cubicBezTo>
                <a:cubicBezTo>
                  <a:pt x="12198" y="10496"/>
                  <a:pt x="12238" y="10516"/>
                  <a:pt x="12278" y="10516"/>
                </a:cubicBezTo>
                <a:cubicBezTo>
                  <a:pt x="12294" y="10516"/>
                  <a:pt x="12304" y="10513"/>
                  <a:pt x="12319" y="10513"/>
                </a:cubicBezTo>
                <a:cubicBezTo>
                  <a:pt x="12341" y="10513"/>
                  <a:pt x="12375" y="10520"/>
                  <a:pt x="12459" y="10556"/>
                </a:cubicBezTo>
                <a:lnTo>
                  <a:pt x="12759" y="10696"/>
                </a:lnTo>
                <a:lnTo>
                  <a:pt x="12855" y="10732"/>
                </a:lnTo>
                <a:lnTo>
                  <a:pt x="12855" y="10732"/>
                </a:lnTo>
                <a:lnTo>
                  <a:pt x="12859" y="10736"/>
                </a:lnTo>
                <a:lnTo>
                  <a:pt x="12919" y="10776"/>
                </a:lnTo>
                <a:cubicBezTo>
                  <a:pt x="13019" y="10836"/>
                  <a:pt x="13180" y="10896"/>
                  <a:pt x="13260" y="10997"/>
                </a:cubicBezTo>
                <a:cubicBezTo>
                  <a:pt x="13320" y="11037"/>
                  <a:pt x="13360" y="11077"/>
                  <a:pt x="13420" y="11097"/>
                </a:cubicBezTo>
                <a:lnTo>
                  <a:pt x="13540" y="11237"/>
                </a:lnTo>
                <a:cubicBezTo>
                  <a:pt x="13901" y="11577"/>
                  <a:pt x="14121" y="12178"/>
                  <a:pt x="14421" y="13180"/>
                </a:cubicBezTo>
                <a:cubicBezTo>
                  <a:pt x="14702" y="14141"/>
                  <a:pt x="15223" y="15543"/>
                  <a:pt x="16444" y="16504"/>
                </a:cubicBezTo>
                <a:lnTo>
                  <a:pt x="16665" y="16685"/>
                </a:lnTo>
                <a:lnTo>
                  <a:pt x="16785" y="16785"/>
                </a:lnTo>
                <a:cubicBezTo>
                  <a:pt x="16825" y="16805"/>
                  <a:pt x="16845" y="16805"/>
                  <a:pt x="16865" y="16825"/>
                </a:cubicBezTo>
                <a:lnTo>
                  <a:pt x="17205" y="17025"/>
                </a:lnTo>
                <a:lnTo>
                  <a:pt x="17446" y="17185"/>
                </a:lnTo>
                <a:lnTo>
                  <a:pt x="17686" y="17286"/>
                </a:lnTo>
                <a:lnTo>
                  <a:pt x="18147" y="17486"/>
                </a:lnTo>
                <a:cubicBezTo>
                  <a:pt x="18727" y="17704"/>
                  <a:pt x="19374" y="17872"/>
                  <a:pt x="20026" y="17872"/>
                </a:cubicBezTo>
                <a:cubicBezTo>
                  <a:pt x="20094" y="17872"/>
                  <a:pt x="20162" y="17870"/>
                  <a:pt x="20230" y="17866"/>
                </a:cubicBezTo>
                <a:cubicBezTo>
                  <a:pt x="20931" y="17846"/>
                  <a:pt x="21572" y="17706"/>
                  <a:pt x="22112" y="17546"/>
                </a:cubicBezTo>
                <a:cubicBezTo>
                  <a:pt x="22653" y="17366"/>
                  <a:pt x="23114" y="17225"/>
                  <a:pt x="23535" y="17105"/>
                </a:cubicBezTo>
                <a:cubicBezTo>
                  <a:pt x="23861" y="17028"/>
                  <a:pt x="24126" y="16998"/>
                  <a:pt x="24388" y="16998"/>
                </a:cubicBezTo>
                <a:cubicBezTo>
                  <a:pt x="24464" y="16998"/>
                  <a:pt x="24540" y="17001"/>
                  <a:pt x="24616" y="17005"/>
                </a:cubicBezTo>
                <a:cubicBezTo>
                  <a:pt x="24696" y="17025"/>
                  <a:pt x="24796" y="17025"/>
                  <a:pt x="24876" y="17045"/>
                </a:cubicBezTo>
                <a:cubicBezTo>
                  <a:pt x="24937" y="17065"/>
                  <a:pt x="24997" y="17085"/>
                  <a:pt x="25077" y="17085"/>
                </a:cubicBezTo>
                <a:lnTo>
                  <a:pt x="25117" y="17105"/>
                </a:lnTo>
                <a:cubicBezTo>
                  <a:pt x="25137" y="17105"/>
                  <a:pt x="25157" y="17105"/>
                  <a:pt x="25197" y="17125"/>
                </a:cubicBezTo>
                <a:lnTo>
                  <a:pt x="25377" y="17205"/>
                </a:lnTo>
                <a:lnTo>
                  <a:pt x="25678" y="17339"/>
                </a:lnTo>
                <a:lnTo>
                  <a:pt x="25678" y="17346"/>
                </a:lnTo>
                <a:lnTo>
                  <a:pt x="25718" y="17366"/>
                </a:lnTo>
                <a:lnTo>
                  <a:pt x="25778" y="17386"/>
                </a:lnTo>
                <a:lnTo>
                  <a:pt x="25898" y="17466"/>
                </a:lnTo>
                <a:cubicBezTo>
                  <a:pt x="25978" y="17526"/>
                  <a:pt x="26078" y="17566"/>
                  <a:pt x="26138" y="17626"/>
                </a:cubicBezTo>
                <a:lnTo>
                  <a:pt x="26339" y="17786"/>
                </a:lnTo>
                <a:cubicBezTo>
                  <a:pt x="26419" y="17846"/>
                  <a:pt x="26459" y="17906"/>
                  <a:pt x="26519" y="17987"/>
                </a:cubicBezTo>
                <a:cubicBezTo>
                  <a:pt x="26759" y="18247"/>
                  <a:pt x="26959" y="18547"/>
                  <a:pt x="27120" y="18948"/>
                </a:cubicBezTo>
                <a:cubicBezTo>
                  <a:pt x="27280" y="19348"/>
                  <a:pt x="27400" y="19829"/>
                  <a:pt x="27580" y="20350"/>
                </a:cubicBezTo>
                <a:cubicBezTo>
                  <a:pt x="27741" y="20891"/>
                  <a:pt x="27981" y="21471"/>
                  <a:pt x="28321" y="22012"/>
                </a:cubicBezTo>
                <a:lnTo>
                  <a:pt x="28602" y="22413"/>
                </a:lnTo>
                <a:lnTo>
                  <a:pt x="28922" y="22773"/>
                </a:lnTo>
                <a:cubicBezTo>
                  <a:pt x="29022" y="22914"/>
                  <a:pt x="29163" y="23014"/>
                  <a:pt x="29303" y="23134"/>
                </a:cubicBezTo>
                <a:cubicBezTo>
                  <a:pt x="29423" y="23234"/>
                  <a:pt x="29583" y="23374"/>
                  <a:pt x="29703" y="23434"/>
                </a:cubicBezTo>
                <a:lnTo>
                  <a:pt x="30024" y="23635"/>
                </a:lnTo>
                <a:lnTo>
                  <a:pt x="30184" y="23735"/>
                </a:lnTo>
                <a:cubicBezTo>
                  <a:pt x="30180" y="23732"/>
                  <a:pt x="30177" y="23731"/>
                  <a:pt x="30176" y="23731"/>
                </a:cubicBezTo>
                <a:cubicBezTo>
                  <a:pt x="30170" y="23731"/>
                  <a:pt x="30242" y="23778"/>
                  <a:pt x="30260" y="23778"/>
                </a:cubicBezTo>
                <a:cubicBezTo>
                  <a:pt x="30263" y="23778"/>
                  <a:pt x="30264" y="23777"/>
                  <a:pt x="30264" y="23775"/>
                </a:cubicBezTo>
                <a:lnTo>
                  <a:pt x="30304" y="23795"/>
                </a:lnTo>
                <a:lnTo>
                  <a:pt x="30344" y="23815"/>
                </a:lnTo>
                <a:lnTo>
                  <a:pt x="30444" y="23875"/>
                </a:lnTo>
                <a:cubicBezTo>
                  <a:pt x="30725" y="23995"/>
                  <a:pt x="31005" y="24115"/>
                  <a:pt x="31306" y="24195"/>
                </a:cubicBezTo>
                <a:cubicBezTo>
                  <a:pt x="31606" y="24296"/>
                  <a:pt x="31927" y="24336"/>
                  <a:pt x="32247" y="24376"/>
                </a:cubicBezTo>
                <a:cubicBezTo>
                  <a:pt x="32387" y="24396"/>
                  <a:pt x="32547" y="24396"/>
                  <a:pt x="32708" y="24396"/>
                </a:cubicBezTo>
                <a:cubicBezTo>
                  <a:pt x="32868" y="24396"/>
                  <a:pt x="33008" y="24396"/>
                  <a:pt x="33148" y="24376"/>
                </a:cubicBezTo>
                <a:cubicBezTo>
                  <a:pt x="33769" y="24316"/>
                  <a:pt x="34290" y="24155"/>
                  <a:pt x="34771" y="24015"/>
                </a:cubicBezTo>
                <a:cubicBezTo>
                  <a:pt x="35271" y="23855"/>
                  <a:pt x="35692" y="23715"/>
                  <a:pt x="36093" y="23635"/>
                </a:cubicBezTo>
                <a:cubicBezTo>
                  <a:pt x="36313" y="23574"/>
                  <a:pt x="36493" y="23554"/>
                  <a:pt x="36693" y="23534"/>
                </a:cubicBezTo>
                <a:lnTo>
                  <a:pt x="36974" y="23534"/>
                </a:lnTo>
                <a:cubicBezTo>
                  <a:pt x="37074" y="23534"/>
                  <a:pt x="37174" y="23534"/>
                  <a:pt x="37254" y="23554"/>
                </a:cubicBezTo>
                <a:lnTo>
                  <a:pt x="37535" y="23595"/>
                </a:lnTo>
                <a:cubicBezTo>
                  <a:pt x="37615" y="23615"/>
                  <a:pt x="37695" y="23635"/>
                  <a:pt x="37775" y="23655"/>
                </a:cubicBezTo>
                <a:cubicBezTo>
                  <a:pt x="37935" y="23675"/>
                  <a:pt x="38176" y="23795"/>
                  <a:pt x="38376" y="23875"/>
                </a:cubicBezTo>
                <a:lnTo>
                  <a:pt x="38456" y="23915"/>
                </a:lnTo>
                <a:lnTo>
                  <a:pt x="38496" y="23935"/>
                </a:lnTo>
                <a:lnTo>
                  <a:pt x="38516" y="23935"/>
                </a:lnTo>
                <a:cubicBezTo>
                  <a:pt x="38520" y="23939"/>
                  <a:pt x="38519" y="23941"/>
                  <a:pt x="38515" y="23941"/>
                </a:cubicBezTo>
                <a:cubicBezTo>
                  <a:pt x="38512" y="23941"/>
                  <a:pt x="38506" y="23940"/>
                  <a:pt x="38500" y="23938"/>
                </a:cubicBezTo>
                <a:lnTo>
                  <a:pt x="38500" y="23938"/>
                </a:lnTo>
                <a:lnTo>
                  <a:pt x="38616" y="24015"/>
                </a:lnTo>
                <a:lnTo>
                  <a:pt x="38857" y="24155"/>
                </a:lnTo>
                <a:cubicBezTo>
                  <a:pt x="39037" y="24255"/>
                  <a:pt x="39157" y="24376"/>
                  <a:pt x="39317" y="24496"/>
                </a:cubicBezTo>
                <a:cubicBezTo>
                  <a:pt x="39838" y="24997"/>
                  <a:pt x="40158" y="25678"/>
                  <a:pt x="40399" y="26459"/>
                </a:cubicBezTo>
                <a:cubicBezTo>
                  <a:pt x="40639" y="27240"/>
                  <a:pt x="40799" y="28161"/>
                  <a:pt x="41300" y="28902"/>
                </a:cubicBezTo>
                <a:cubicBezTo>
                  <a:pt x="41420" y="29082"/>
                  <a:pt x="41500" y="29303"/>
                  <a:pt x="41641" y="29463"/>
                </a:cubicBezTo>
                <a:lnTo>
                  <a:pt x="41861" y="29703"/>
                </a:lnTo>
                <a:cubicBezTo>
                  <a:pt x="41941" y="29783"/>
                  <a:pt x="42101" y="29803"/>
                  <a:pt x="42181" y="29863"/>
                </a:cubicBezTo>
                <a:cubicBezTo>
                  <a:pt x="42261" y="29944"/>
                  <a:pt x="42382" y="29984"/>
                  <a:pt x="42462" y="30044"/>
                </a:cubicBezTo>
                <a:cubicBezTo>
                  <a:pt x="42542" y="30104"/>
                  <a:pt x="42642" y="30124"/>
                  <a:pt x="42722" y="30184"/>
                </a:cubicBezTo>
                <a:lnTo>
                  <a:pt x="42962" y="30324"/>
                </a:lnTo>
                <a:lnTo>
                  <a:pt x="43022" y="30344"/>
                </a:lnTo>
                <a:lnTo>
                  <a:pt x="43043" y="30364"/>
                </a:lnTo>
                <a:cubicBezTo>
                  <a:pt x="43043" y="30364"/>
                  <a:pt x="43081" y="30390"/>
                  <a:pt x="43086" y="30390"/>
                </a:cubicBezTo>
                <a:cubicBezTo>
                  <a:pt x="43087" y="30390"/>
                  <a:pt x="43087" y="30388"/>
                  <a:pt x="43083" y="30384"/>
                </a:cubicBezTo>
                <a:lnTo>
                  <a:pt x="43103" y="30384"/>
                </a:lnTo>
                <a:lnTo>
                  <a:pt x="43243" y="30444"/>
                </a:lnTo>
                <a:cubicBezTo>
                  <a:pt x="43856" y="30769"/>
                  <a:pt x="44550" y="30931"/>
                  <a:pt x="45193" y="30931"/>
                </a:cubicBezTo>
                <a:cubicBezTo>
                  <a:pt x="45265" y="30931"/>
                  <a:pt x="45336" y="30929"/>
                  <a:pt x="45406" y="30925"/>
                </a:cubicBezTo>
                <a:cubicBezTo>
                  <a:pt x="46107" y="30885"/>
                  <a:pt x="46708" y="30705"/>
                  <a:pt x="47229" y="30544"/>
                </a:cubicBezTo>
                <a:cubicBezTo>
                  <a:pt x="47769" y="30384"/>
                  <a:pt x="48230" y="30224"/>
                  <a:pt x="48671" y="30144"/>
                </a:cubicBezTo>
                <a:cubicBezTo>
                  <a:pt x="48955" y="30083"/>
                  <a:pt x="49224" y="30059"/>
                  <a:pt x="49471" y="30059"/>
                </a:cubicBezTo>
                <a:cubicBezTo>
                  <a:pt x="49954" y="30059"/>
                  <a:pt x="50355" y="30151"/>
                  <a:pt x="50633" y="30244"/>
                </a:cubicBezTo>
                <a:cubicBezTo>
                  <a:pt x="50854" y="30304"/>
                  <a:pt x="51014" y="30404"/>
                  <a:pt x="51134" y="30444"/>
                </a:cubicBezTo>
                <a:cubicBezTo>
                  <a:pt x="51254" y="30504"/>
                  <a:pt x="51314" y="30524"/>
                  <a:pt x="51314" y="30524"/>
                </a:cubicBezTo>
                <a:lnTo>
                  <a:pt x="51475" y="30204"/>
                </a:lnTo>
                <a:cubicBezTo>
                  <a:pt x="51475" y="30204"/>
                  <a:pt x="51415" y="30164"/>
                  <a:pt x="51294" y="30124"/>
                </a:cubicBezTo>
                <a:cubicBezTo>
                  <a:pt x="51174" y="30064"/>
                  <a:pt x="51034" y="29964"/>
                  <a:pt x="50794" y="29863"/>
                </a:cubicBezTo>
                <a:cubicBezTo>
                  <a:pt x="50673" y="29823"/>
                  <a:pt x="50533" y="29763"/>
                  <a:pt x="50373" y="29723"/>
                </a:cubicBezTo>
                <a:cubicBezTo>
                  <a:pt x="50213" y="29663"/>
                  <a:pt x="50053" y="29643"/>
                  <a:pt x="49872" y="29603"/>
                </a:cubicBezTo>
                <a:cubicBezTo>
                  <a:pt x="49672" y="29563"/>
                  <a:pt x="49472" y="29583"/>
                  <a:pt x="49251" y="29563"/>
                </a:cubicBezTo>
                <a:cubicBezTo>
                  <a:pt x="49051" y="29563"/>
                  <a:pt x="48811" y="29563"/>
                  <a:pt x="48570" y="29603"/>
                </a:cubicBezTo>
                <a:cubicBezTo>
                  <a:pt x="48090" y="29663"/>
                  <a:pt x="47589" y="29803"/>
                  <a:pt x="47068" y="29924"/>
                </a:cubicBezTo>
                <a:cubicBezTo>
                  <a:pt x="46528" y="30044"/>
                  <a:pt x="45967" y="30164"/>
                  <a:pt x="45386" y="30164"/>
                </a:cubicBezTo>
                <a:cubicBezTo>
                  <a:pt x="44805" y="30144"/>
                  <a:pt x="44224" y="29984"/>
                  <a:pt x="43663" y="29663"/>
                </a:cubicBezTo>
                <a:lnTo>
                  <a:pt x="43543" y="29603"/>
                </a:lnTo>
                <a:cubicBezTo>
                  <a:pt x="43530" y="29596"/>
                  <a:pt x="43528" y="29594"/>
                  <a:pt x="43530" y="29594"/>
                </a:cubicBezTo>
                <a:cubicBezTo>
                  <a:pt x="43531" y="29594"/>
                  <a:pt x="43533" y="29595"/>
                  <a:pt x="43536" y="29596"/>
                </a:cubicBezTo>
                <a:lnTo>
                  <a:pt x="43536" y="29596"/>
                </a:lnTo>
                <a:lnTo>
                  <a:pt x="43523" y="29583"/>
                </a:lnTo>
                <a:lnTo>
                  <a:pt x="43463" y="29543"/>
                </a:lnTo>
                <a:lnTo>
                  <a:pt x="43243" y="29383"/>
                </a:lnTo>
                <a:cubicBezTo>
                  <a:pt x="43183" y="29343"/>
                  <a:pt x="43083" y="29283"/>
                  <a:pt x="43022" y="29223"/>
                </a:cubicBezTo>
                <a:lnTo>
                  <a:pt x="42862" y="29062"/>
                </a:lnTo>
                <a:lnTo>
                  <a:pt x="42682" y="28902"/>
                </a:lnTo>
                <a:lnTo>
                  <a:pt x="42542" y="28722"/>
                </a:lnTo>
                <a:cubicBezTo>
                  <a:pt x="42422" y="28602"/>
                  <a:pt x="42342" y="28441"/>
                  <a:pt x="42261" y="28301"/>
                </a:cubicBezTo>
                <a:cubicBezTo>
                  <a:pt x="41921" y="27720"/>
                  <a:pt x="41761" y="26979"/>
                  <a:pt x="41560" y="26138"/>
                </a:cubicBezTo>
                <a:cubicBezTo>
                  <a:pt x="41380" y="25317"/>
                  <a:pt x="41020" y="24316"/>
                  <a:pt x="40299" y="23534"/>
                </a:cubicBezTo>
                <a:cubicBezTo>
                  <a:pt x="40098" y="23354"/>
                  <a:pt x="39918" y="23154"/>
                  <a:pt x="39698" y="23014"/>
                </a:cubicBezTo>
                <a:lnTo>
                  <a:pt x="39377" y="22773"/>
                </a:lnTo>
                <a:lnTo>
                  <a:pt x="39217" y="22673"/>
                </a:lnTo>
                <a:lnTo>
                  <a:pt x="39017" y="22573"/>
                </a:lnTo>
                <a:cubicBezTo>
                  <a:pt x="38796" y="22453"/>
                  <a:pt x="38636" y="22353"/>
                  <a:pt x="38336" y="22253"/>
                </a:cubicBezTo>
                <a:lnTo>
                  <a:pt x="37915" y="22092"/>
                </a:lnTo>
                <a:lnTo>
                  <a:pt x="37495" y="22012"/>
                </a:lnTo>
                <a:cubicBezTo>
                  <a:pt x="37224" y="21960"/>
                  <a:pt x="36953" y="21938"/>
                  <a:pt x="36686" y="21938"/>
                </a:cubicBezTo>
                <a:cubicBezTo>
                  <a:pt x="35825" y="21938"/>
                  <a:pt x="34998" y="22165"/>
                  <a:pt x="34310" y="22333"/>
                </a:cubicBezTo>
                <a:cubicBezTo>
                  <a:pt x="33804" y="22454"/>
                  <a:pt x="33347" y="22532"/>
                  <a:pt x="32918" y="22532"/>
                </a:cubicBezTo>
                <a:cubicBezTo>
                  <a:pt x="32565" y="22532"/>
                  <a:pt x="32232" y="22479"/>
                  <a:pt x="31907" y="22353"/>
                </a:cubicBezTo>
                <a:cubicBezTo>
                  <a:pt x="31726" y="22313"/>
                  <a:pt x="31546" y="22193"/>
                  <a:pt x="31366" y="22112"/>
                </a:cubicBezTo>
                <a:lnTo>
                  <a:pt x="31306" y="22072"/>
                </a:lnTo>
                <a:lnTo>
                  <a:pt x="31145" y="21952"/>
                </a:lnTo>
                <a:lnTo>
                  <a:pt x="30825" y="21732"/>
                </a:lnTo>
                <a:cubicBezTo>
                  <a:pt x="30745" y="21672"/>
                  <a:pt x="30705" y="21612"/>
                  <a:pt x="30645" y="21552"/>
                </a:cubicBezTo>
                <a:cubicBezTo>
                  <a:pt x="30585" y="21512"/>
                  <a:pt x="30525" y="21451"/>
                  <a:pt x="30464" y="21371"/>
                </a:cubicBezTo>
                <a:lnTo>
                  <a:pt x="30304" y="21171"/>
                </a:lnTo>
                <a:lnTo>
                  <a:pt x="30164" y="20911"/>
                </a:lnTo>
                <a:cubicBezTo>
                  <a:pt x="29984" y="20590"/>
                  <a:pt x="29844" y="20210"/>
                  <a:pt x="29743" y="19729"/>
                </a:cubicBezTo>
                <a:cubicBezTo>
                  <a:pt x="29623" y="19268"/>
                  <a:pt x="29503" y="18748"/>
                  <a:pt x="29323" y="18167"/>
                </a:cubicBezTo>
                <a:cubicBezTo>
                  <a:pt x="29163" y="17606"/>
                  <a:pt x="28862" y="16985"/>
                  <a:pt x="28442" y="16444"/>
                </a:cubicBezTo>
                <a:cubicBezTo>
                  <a:pt x="28321" y="16304"/>
                  <a:pt x="28221" y="16164"/>
                  <a:pt x="28101" y="16044"/>
                </a:cubicBezTo>
                <a:lnTo>
                  <a:pt x="27721" y="15703"/>
                </a:lnTo>
                <a:cubicBezTo>
                  <a:pt x="27600" y="15563"/>
                  <a:pt x="27460" y="15483"/>
                  <a:pt x="27320" y="15383"/>
                </a:cubicBezTo>
                <a:lnTo>
                  <a:pt x="27120" y="15243"/>
                </a:lnTo>
                <a:lnTo>
                  <a:pt x="27020" y="15182"/>
                </a:lnTo>
                <a:lnTo>
                  <a:pt x="26959" y="15142"/>
                </a:lnTo>
                <a:lnTo>
                  <a:pt x="26939" y="15122"/>
                </a:lnTo>
                <a:cubicBezTo>
                  <a:pt x="26933" y="15119"/>
                  <a:pt x="26930" y="15118"/>
                  <a:pt x="26929" y="15118"/>
                </a:cubicBezTo>
                <a:cubicBezTo>
                  <a:pt x="26928" y="15118"/>
                  <a:pt x="26934" y="15122"/>
                  <a:pt x="26934" y="15122"/>
                </a:cubicBezTo>
                <a:cubicBezTo>
                  <a:pt x="26934" y="15122"/>
                  <a:pt x="26919" y="15112"/>
                  <a:pt x="26839" y="15062"/>
                </a:cubicBezTo>
                <a:lnTo>
                  <a:pt x="26499" y="14882"/>
                </a:lnTo>
                <a:lnTo>
                  <a:pt x="26319" y="14802"/>
                </a:lnTo>
                <a:cubicBezTo>
                  <a:pt x="26299" y="14782"/>
                  <a:pt x="26258" y="14762"/>
                  <a:pt x="26218" y="14742"/>
                </a:cubicBezTo>
                <a:lnTo>
                  <a:pt x="26078" y="14702"/>
                </a:lnTo>
                <a:cubicBezTo>
                  <a:pt x="25898" y="14622"/>
                  <a:pt x="25718" y="14562"/>
                  <a:pt x="25537" y="14502"/>
                </a:cubicBezTo>
                <a:cubicBezTo>
                  <a:pt x="25357" y="14461"/>
                  <a:pt x="25177" y="14441"/>
                  <a:pt x="24997" y="14401"/>
                </a:cubicBezTo>
                <a:cubicBezTo>
                  <a:pt x="24684" y="14346"/>
                  <a:pt x="24364" y="14321"/>
                  <a:pt x="24050" y="14321"/>
                </a:cubicBezTo>
                <a:cubicBezTo>
                  <a:pt x="23680" y="14321"/>
                  <a:pt x="23319" y="14356"/>
                  <a:pt x="22994" y="14421"/>
                </a:cubicBezTo>
                <a:cubicBezTo>
                  <a:pt x="22373" y="14542"/>
                  <a:pt x="21852" y="14682"/>
                  <a:pt x="21391" y="14782"/>
                </a:cubicBezTo>
                <a:cubicBezTo>
                  <a:pt x="20931" y="14882"/>
                  <a:pt x="20550" y="14922"/>
                  <a:pt x="20230" y="14922"/>
                </a:cubicBezTo>
                <a:cubicBezTo>
                  <a:pt x="19909" y="14922"/>
                  <a:pt x="19629" y="14802"/>
                  <a:pt x="19329" y="14682"/>
                </a:cubicBezTo>
                <a:lnTo>
                  <a:pt x="19088" y="14562"/>
                </a:lnTo>
                <a:lnTo>
                  <a:pt x="19038" y="14532"/>
                </a:lnTo>
                <a:lnTo>
                  <a:pt x="19038" y="14532"/>
                </a:lnTo>
                <a:lnTo>
                  <a:pt x="19028" y="14522"/>
                </a:lnTo>
                <a:lnTo>
                  <a:pt x="18988" y="14502"/>
                </a:lnTo>
                <a:lnTo>
                  <a:pt x="18908" y="14441"/>
                </a:lnTo>
                <a:lnTo>
                  <a:pt x="18607" y="14221"/>
                </a:lnTo>
                <a:cubicBezTo>
                  <a:pt x="18587" y="14201"/>
                  <a:pt x="18547" y="14181"/>
                  <a:pt x="18527" y="14181"/>
                </a:cubicBezTo>
                <a:lnTo>
                  <a:pt x="18507" y="14141"/>
                </a:lnTo>
                <a:cubicBezTo>
                  <a:pt x="18487" y="14121"/>
                  <a:pt x="18467" y="14101"/>
                  <a:pt x="18467" y="14081"/>
                </a:cubicBezTo>
                <a:cubicBezTo>
                  <a:pt x="18387" y="14021"/>
                  <a:pt x="18307" y="13881"/>
                  <a:pt x="18207" y="13780"/>
                </a:cubicBezTo>
                <a:cubicBezTo>
                  <a:pt x="18167" y="13720"/>
                  <a:pt x="18147" y="13660"/>
                  <a:pt x="18107" y="13600"/>
                </a:cubicBezTo>
                <a:cubicBezTo>
                  <a:pt x="18067" y="13540"/>
                  <a:pt x="18027" y="13460"/>
                  <a:pt x="18007" y="13380"/>
                </a:cubicBezTo>
                <a:cubicBezTo>
                  <a:pt x="17866" y="13100"/>
                  <a:pt x="17766" y="12739"/>
                  <a:pt x="17666" y="12278"/>
                </a:cubicBezTo>
                <a:cubicBezTo>
                  <a:pt x="17606" y="12038"/>
                  <a:pt x="17546" y="11798"/>
                  <a:pt x="17486" y="11577"/>
                </a:cubicBezTo>
                <a:cubicBezTo>
                  <a:pt x="17406" y="11297"/>
                  <a:pt x="17346" y="11037"/>
                  <a:pt x="17225" y="10736"/>
                </a:cubicBezTo>
                <a:cubicBezTo>
                  <a:pt x="17145" y="10456"/>
                  <a:pt x="17005" y="10155"/>
                  <a:pt x="16865" y="9855"/>
                </a:cubicBezTo>
                <a:cubicBezTo>
                  <a:pt x="16685" y="9574"/>
                  <a:pt x="16524" y="9254"/>
                  <a:pt x="16304" y="8994"/>
                </a:cubicBezTo>
                <a:cubicBezTo>
                  <a:pt x="16184" y="8873"/>
                  <a:pt x="16084" y="8733"/>
                  <a:pt x="15964" y="8613"/>
                </a:cubicBezTo>
                <a:lnTo>
                  <a:pt x="15583" y="8253"/>
                </a:lnTo>
                <a:cubicBezTo>
                  <a:pt x="15343" y="8012"/>
                  <a:pt x="15082" y="7872"/>
                  <a:pt x="14822" y="7672"/>
                </a:cubicBezTo>
                <a:lnTo>
                  <a:pt x="14722" y="7612"/>
                </a:lnTo>
                <a:lnTo>
                  <a:pt x="14662" y="7572"/>
                </a:lnTo>
                <a:lnTo>
                  <a:pt x="14642" y="7572"/>
                </a:lnTo>
                <a:lnTo>
                  <a:pt x="14522" y="7491"/>
                </a:lnTo>
                <a:lnTo>
                  <a:pt x="14361" y="7411"/>
                </a:lnTo>
                <a:lnTo>
                  <a:pt x="14061" y="7251"/>
                </a:lnTo>
                <a:cubicBezTo>
                  <a:pt x="14001" y="7211"/>
                  <a:pt x="13761" y="7131"/>
                  <a:pt x="13600" y="7071"/>
                </a:cubicBezTo>
                <a:cubicBezTo>
                  <a:pt x="13420" y="7011"/>
                  <a:pt x="13240" y="6951"/>
                  <a:pt x="13060" y="6891"/>
                </a:cubicBezTo>
                <a:cubicBezTo>
                  <a:pt x="12563" y="6766"/>
                  <a:pt x="12030" y="6690"/>
                  <a:pt x="11536" y="6690"/>
                </a:cubicBezTo>
                <a:cubicBezTo>
                  <a:pt x="11392" y="6690"/>
                  <a:pt x="11252" y="6697"/>
                  <a:pt x="11117" y="6710"/>
                </a:cubicBezTo>
                <a:cubicBezTo>
                  <a:pt x="10796" y="6730"/>
                  <a:pt x="10536" y="6790"/>
                  <a:pt x="10255" y="6831"/>
                </a:cubicBezTo>
                <a:cubicBezTo>
                  <a:pt x="10015" y="6871"/>
                  <a:pt x="9735" y="6931"/>
                  <a:pt x="9534" y="6991"/>
                </a:cubicBezTo>
                <a:cubicBezTo>
                  <a:pt x="8749" y="7183"/>
                  <a:pt x="8191" y="7299"/>
                  <a:pt x="7822" y="7299"/>
                </a:cubicBezTo>
                <a:cubicBezTo>
                  <a:pt x="7768" y="7299"/>
                  <a:pt x="7718" y="7296"/>
                  <a:pt x="7672" y="7291"/>
                </a:cubicBezTo>
                <a:cubicBezTo>
                  <a:pt x="7572" y="7271"/>
                  <a:pt x="7471" y="7271"/>
                  <a:pt x="7391" y="7251"/>
                </a:cubicBezTo>
                <a:cubicBezTo>
                  <a:pt x="7351" y="7231"/>
                  <a:pt x="7311" y="7231"/>
                  <a:pt x="7271" y="7211"/>
                </a:cubicBezTo>
                <a:lnTo>
                  <a:pt x="7131" y="7171"/>
                </a:lnTo>
                <a:cubicBezTo>
                  <a:pt x="7091" y="7151"/>
                  <a:pt x="7051" y="7131"/>
                  <a:pt x="7011" y="7111"/>
                </a:cubicBezTo>
                <a:cubicBezTo>
                  <a:pt x="6971" y="7091"/>
                  <a:pt x="6931" y="7071"/>
                  <a:pt x="6871" y="7051"/>
                </a:cubicBezTo>
                <a:lnTo>
                  <a:pt x="6826" y="7021"/>
                </a:lnTo>
                <a:lnTo>
                  <a:pt x="6826" y="7021"/>
                </a:lnTo>
                <a:cubicBezTo>
                  <a:pt x="6831" y="7024"/>
                  <a:pt x="6835" y="7026"/>
                  <a:pt x="6835" y="7026"/>
                </a:cubicBezTo>
                <a:cubicBezTo>
                  <a:pt x="6835" y="7026"/>
                  <a:pt x="6828" y="7022"/>
                  <a:pt x="6811" y="7011"/>
                </a:cubicBezTo>
                <a:lnTo>
                  <a:pt x="6811" y="7011"/>
                </a:lnTo>
                <a:lnTo>
                  <a:pt x="6811" y="7011"/>
                </a:lnTo>
                <a:lnTo>
                  <a:pt x="6811" y="7011"/>
                </a:lnTo>
                <a:lnTo>
                  <a:pt x="6791" y="6991"/>
                </a:lnTo>
                <a:lnTo>
                  <a:pt x="6750" y="6971"/>
                </a:lnTo>
                <a:lnTo>
                  <a:pt x="6750" y="6971"/>
                </a:lnTo>
                <a:lnTo>
                  <a:pt x="6710" y="6951"/>
                </a:lnTo>
                <a:lnTo>
                  <a:pt x="6710" y="6951"/>
                </a:lnTo>
                <a:lnTo>
                  <a:pt x="6670" y="6931"/>
                </a:lnTo>
                <a:lnTo>
                  <a:pt x="6470" y="6770"/>
                </a:lnTo>
                <a:lnTo>
                  <a:pt x="6350" y="6690"/>
                </a:lnTo>
                <a:cubicBezTo>
                  <a:pt x="6310" y="6670"/>
                  <a:pt x="6270" y="6650"/>
                  <a:pt x="6290" y="6630"/>
                </a:cubicBezTo>
                <a:cubicBezTo>
                  <a:pt x="6270" y="6590"/>
                  <a:pt x="6250" y="6570"/>
                  <a:pt x="6210" y="6550"/>
                </a:cubicBezTo>
                <a:cubicBezTo>
                  <a:pt x="6170" y="6490"/>
                  <a:pt x="6130" y="6430"/>
                  <a:pt x="6090" y="6370"/>
                </a:cubicBezTo>
                <a:cubicBezTo>
                  <a:pt x="6049" y="6310"/>
                  <a:pt x="6029" y="6230"/>
                  <a:pt x="5989" y="6190"/>
                </a:cubicBezTo>
                <a:cubicBezTo>
                  <a:pt x="5849" y="5909"/>
                  <a:pt x="5749" y="5529"/>
                  <a:pt x="5629" y="5008"/>
                </a:cubicBezTo>
                <a:cubicBezTo>
                  <a:pt x="5489" y="4507"/>
                  <a:pt x="5368" y="3946"/>
                  <a:pt x="5148" y="3326"/>
                </a:cubicBezTo>
                <a:cubicBezTo>
                  <a:pt x="5088" y="3185"/>
                  <a:pt x="5028" y="3025"/>
                  <a:pt x="4968" y="2885"/>
                </a:cubicBezTo>
                <a:cubicBezTo>
                  <a:pt x="4888" y="2745"/>
                  <a:pt x="4828" y="2605"/>
                  <a:pt x="4748" y="2464"/>
                </a:cubicBezTo>
                <a:cubicBezTo>
                  <a:pt x="4587" y="2184"/>
                  <a:pt x="4447" y="1924"/>
                  <a:pt x="4267" y="1703"/>
                </a:cubicBezTo>
                <a:cubicBezTo>
                  <a:pt x="4087" y="1483"/>
                  <a:pt x="3926" y="1263"/>
                  <a:pt x="3746" y="1102"/>
                </a:cubicBezTo>
                <a:cubicBezTo>
                  <a:pt x="3586" y="942"/>
                  <a:pt x="3426" y="782"/>
                  <a:pt x="3265" y="662"/>
                </a:cubicBezTo>
                <a:cubicBezTo>
                  <a:pt x="2985" y="421"/>
                  <a:pt x="2745" y="281"/>
                  <a:pt x="2584" y="161"/>
                </a:cubicBezTo>
                <a:cubicBezTo>
                  <a:pt x="2424" y="61"/>
                  <a:pt x="2344" y="1"/>
                  <a:pt x="234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5"/>
          <p:cNvSpPr/>
          <p:nvPr/>
        </p:nvSpPr>
        <p:spPr>
          <a:xfrm>
            <a:off x="-724623" y="2253127"/>
            <a:ext cx="1467416" cy="503121"/>
          </a:xfrm>
          <a:custGeom>
            <a:rect b="b" l="l" r="r" t="t"/>
            <a:pathLst>
              <a:path extrusionOk="0" h="17728" w="51706">
                <a:moveTo>
                  <a:pt x="26194" y="1"/>
                </a:moveTo>
                <a:cubicBezTo>
                  <a:pt x="25258" y="1"/>
                  <a:pt x="24283" y="160"/>
                  <a:pt x="23309" y="559"/>
                </a:cubicBezTo>
                <a:cubicBezTo>
                  <a:pt x="21229" y="1411"/>
                  <a:pt x="19926" y="2890"/>
                  <a:pt x="19600" y="4745"/>
                </a:cubicBezTo>
                <a:cubicBezTo>
                  <a:pt x="19349" y="6298"/>
                  <a:pt x="19876" y="8003"/>
                  <a:pt x="20903" y="8880"/>
                </a:cubicBezTo>
                <a:cubicBezTo>
                  <a:pt x="21630" y="9532"/>
                  <a:pt x="22983" y="10033"/>
                  <a:pt x="24287" y="10033"/>
                </a:cubicBezTo>
                <a:cubicBezTo>
                  <a:pt x="24638" y="10033"/>
                  <a:pt x="25014" y="9983"/>
                  <a:pt x="25339" y="9908"/>
                </a:cubicBezTo>
                <a:cubicBezTo>
                  <a:pt x="26542" y="9607"/>
                  <a:pt x="27445" y="8805"/>
                  <a:pt x="27946" y="7577"/>
                </a:cubicBezTo>
                <a:cubicBezTo>
                  <a:pt x="28397" y="6424"/>
                  <a:pt x="28272" y="5296"/>
                  <a:pt x="27595" y="4469"/>
                </a:cubicBezTo>
                <a:cubicBezTo>
                  <a:pt x="27103" y="3870"/>
                  <a:pt x="26374" y="3509"/>
                  <a:pt x="25657" y="3509"/>
                </a:cubicBezTo>
                <a:cubicBezTo>
                  <a:pt x="25534" y="3509"/>
                  <a:pt x="25411" y="3519"/>
                  <a:pt x="25289" y="3542"/>
                </a:cubicBezTo>
                <a:cubicBezTo>
                  <a:pt x="24587" y="3667"/>
                  <a:pt x="24061" y="4168"/>
                  <a:pt x="23785" y="4945"/>
                </a:cubicBezTo>
                <a:cubicBezTo>
                  <a:pt x="23785" y="4970"/>
                  <a:pt x="23811" y="5020"/>
                  <a:pt x="23861" y="5045"/>
                </a:cubicBezTo>
                <a:cubicBezTo>
                  <a:pt x="23874" y="5052"/>
                  <a:pt x="23887" y="5055"/>
                  <a:pt x="23900" y="5055"/>
                </a:cubicBezTo>
                <a:cubicBezTo>
                  <a:pt x="23934" y="5055"/>
                  <a:pt x="23961" y="5032"/>
                  <a:pt x="23961" y="4995"/>
                </a:cubicBezTo>
                <a:cubicBezTo>
                  <a:pt x="24186" y="4293"/>
                  <a:pt x="24688" y="3842"/>
                  <a:pt x="25314" y="3717"/>
                </a:cubicBezTo>
                <a:cubicBezTo>
                  <a:pt x="25424" y="3699"/>
                  <a:pt x="25535" y="3691"/>
                  <a:pt x="25645" y="3691"/>
                </a:cubicBezTo>
                <a:cubicBezTo>
                  <a:pt x="26319" y="3691"/>
                  <a:pt x="26996" y="4013"/>
                  <a:pt x="27470" y="4594"/>
                </a:cubicBezTo>
                <a:cubicBezTo>
                  <a:pt x="27846" y="5045"/>
                  <a:pt x="28372" y="6023"/>
                  <a:pt x="27770" y="7502"/>
                </a:cubicBezTo>
                <a:cubicBezTo>
                  <a:pt x="27294" y="8705"/>
                  <a:pt x="26467" y="9456"/>
                  <a:pt x="25289" y="9732"/>
                </a:cubicBezTo>
                <a:cubicBezTo>
                  <a:pt x="24948" y="9819"/>
                  <a:pt x="24600" y="9857"/>
                  <a:pt x="24257" y="9857"/>
                </a:cubicBezTo>
                <a:cubicBezTo>
                  <a:pt x="22911" y="9857"/>
                  <a:pt x="21628" y="9274"/>
                  <a:pt x="21029" y="8755"/>
                </a:cubicBezTo>
                <a:cubicBezTo>
                  <a:pt x="20227" y="8078"/>
                  <a:pt x="19500" y="6524"/>
                  <a:pt x="19800" y="4770"/>
                </a:cubicBezTo>
                <a:cubicBezTo>
                  <a:pt x="20076" y="2990"/>
                  <a:pt x="21354" y="1562"/>
                  <a:pt x="23384" y="709"/>
                </a:cubicBezTo>
                <a:cubicBezTo>
                  <a:pt x="24326" y="326"/>
                  <a:pt x="25269" y="172"/>
                  <a:pt x="26176" y="172"/>
                </a:cubicBezTo>
                <a:cubicBezTo>
                  <a:pt x="29829" y="172"/>
                  <a:pt x="32893" y="2669"/>
                  <a:pt x="32933" y="2689"/>
                </a:cubicBezTo>
                <a:cubicBezTo>
                  <a:pt x="32958" y="2715"/>
                  <a:pt x="33009" y="2715"/>
                  <a:pt x="33034" y="2715"/>
                </a:cubicBezTo>
                <a:cubicBezTo>
                  <a:pt x="33048" y="2701"/>
                  <a:pt x="33668" y="2360"/>
                  <a:pt x="34540" y="2360"/>
                </a:cubicBezTo>
                <a:cubicBezTo>
                  <a:pt x="35234" y="2360"/>
                  <a:pt x="36086" y="2575"/>
                  <a:pt x="36918" y="3341"/>
                </a:cubicBezTo>
                <a:cubicBezTo>
                  <a:pt x="38823" y="5095"/>
                  <a:pt x="38397" y="6900"/>
                  <a:pt x="38397" y="6950"/>
                </a:cubicBezTo>
                <a:cubicBezTo>
                  <a:pt x="38397" y="6950"/>
                  <a:pt x="38222" y="8253"/>
                  <a:pt x="37169" y="8855"/>
                </a:cubicBezTo>
                <a:cubicBezTo>
                  <a:pt x="36815" y="9060"/>
                  <a:pt x="36410" y="9162"/>
                  <a:pt x="35952" y="9162"/>
                </a:cubicBezTo>
                <a:cubicBezTo>
                  <a:pt x="35405" y="9162"/>
                  <a:pt x="34783" y="9016"/>
                  <a:pt x="34086" y="8730"/>
                </a:cubicBezTo>
                <a:cubicBezTo>
                  <a:pt x="32983" y="8278"/>
                  <a:pt x="32432" y="7577"/>
                  <a:pt x="32532" y="6725"/>
                </a:cubicBezTo>
                <a:cubicBezTo>
                  <a:pt x="32633" y="5872"/>
                  <a:pt x="33435" y="5045"/>
                  <a:pt x="34262" y="4945"/>
                </a:cubicBezTo>
                <a:cubicBezTo>
                  <a:pt x="34322" y="4938"/>
                  <a:pt x="34381" y="4934"/>
                  <a:pt x="34439" y="4934"/>
                </a:cubicBezTo>
                <a:cubicBezTo>
                  <a:pt x="34957" y="4934"/>
                  <a:pt x="35367" y="5236"/>
                  <a:pt x="35615" y="5822"/>
                </a:cubicBezTo>
                <a:cubicBezTo>
                  <a:pt x="35615" y="5872"/>
                  <a:pt x="35665" y="5872"/>
                  <a:pt x="35715" y="5872"/>
                </a:cubicBezTo>
                <a:cubicBezTo>
                  <a:pt x="35765" y="5847"/>
                  <a:pt x="35791" y="5797"/>
                  <a:pt x="35765" y="5747"/>
                </a:cubicBezTo>
                <a:cubicBezTo>
                  <a:pt x="35497" y="5120"/>
                  <a:pt x="35029" y="4754"/>
                  <a:pt x="34450" y="4754"/>
                </a:cubicBezTo>
                <a:cubicBezTo>
                  <a:pt x="34380" y="4754"/>
                  <a:pt x="34309" y="4759"/>
                  <a:pt x="34237" y="4770"/>
                </a:cubicBezTo>
                <a:cubicBezTo>
                  <a:pt x="33334" y="4895"/>
                  <a:pt x="32482" y="5772"/>
                  <a:pt x="32357" y="6700"/>
                </a:cubicBezTo>
                <a:cubicBezTo>
                  <a:pt x="32282" y="7251"/>
                  <a:pt x="32407" y="8253"/>
                  <a:pt x="34011" y="8905"/>
                </a:cubicBezTo>
                <a:cubicBezTo>
                  <a:pt x="34716" y="9198"/>
                  <a:pt x="35357" y="9342"/>
                  <a:pt x="35927" y="9342"/>
                </a:cubicBezTo>
                <a:cubicBezTo>
                  <a:pt x="36432" y="9342"/>
                  <a:pt x="36881" y="9229"/>
                  <a:pt x="37269" y="9005"/>
                </a:cubicBezTo>
                <a:cubicBezTo>
                  <a:pt x="38247" y="8454"/>
                  <a:pt x="38522" y="7301"/>
                  <a:pt x="38572" y="7025"/>
                </a:cubicBezTo>
                <a:cubicBezTo>
                  <a:pt x="38572" y="7025"/>
                  <a:pt x="38584" y="7036"/>
                  <a:pt x="38591" y="7036"/>
                </a:cubicBezTo>
                <a:cubicBezTo>
                  <a:pt x="38595" y="7036"/>
                  <a:pt x="38598" y="7034"/>
                  <a:pt x="38598" y="7025"/>
                </a:cubicBezTo>
                <a:cubicBezTo>
                  <a:pt x="38600" y="7025"/>
                  <a:pt x="38624" y="7024"/>
                  <a:pt x="38665" y="7024"/>
                </a:cubicBezTo>
                <a:cubicBezTo>
                  <a:pt x="39039" y="7024"/>
                  <a:pt x="40846" y="7166"/>
                  <a:pt x="41455" y="10008"/>
                </a:cubicBezTo>
                <a:cubicBezTo>
                  <a:pt x="41455" y="10033"/>
                  <a:pt x="41455" y="10058"/>
                  <a:pt x="41480" y="10058"/>
                </a:cubicBezTo>
                <a:cubicBezTo>
                  <a:pt x="41492" y="10070"/>
                  <a:pt x="41511" y="10077"/>
                  <a:pt x="41530" y="10077"/>
                </a:cubicBezTo>
                <a:cubicBezTo>
                  <a:pt x="41549" y="10077"/>
                  <a:pt x="41567" y="10070"/>
                  <a:pt x="41580" y="10058"/>
                </a:cubicBezTo>
                <a:cubicBezTo>
                  <a:pt x="41580" y="10058"/>
                  <a:pt x="42002" y="9861"/>
                  <a:pt x="42653" y="9861"/>
                </a:cubicBezTo>
                <a:cubicBezTo>
                  <a:pt x="43396" y="9861"/>
                  <a:pt x="44436" y="10117"/>
                  <a:pt x="45490" y="11211"/>
                </a:cubicBezTo>
                <a:cubicBezTo>
                  <a:pt x="46617" y="12362"/>
                  <a:pt x="47552" y="12891"/>
                  <a:pt x="48459" y="12891"/>
                </a:cubicBezTo>
                <a:cubicBezTo>
                  <a:pt x="48480" y="12891"/>
                  <a:pt x="48501" y="12891"/>
                  <a:pt x="48522" y="12890"/>
                </a:cubicBezTo>
                <a:cubicBezTo>
                  <a:pt x="49425" y="12840"/>
                  <a:pt x="50302" y="12289"/>
                  <a:pt x="51279" y="11161"/>
                </a:cubicBezTo>
                <a:lnTo>
                  <a:pt x="51279" y="11161"/>
                </a:lnTo>
                <a:cubicBezTo>
                  <a:pt x="51304" y="11662"/>
                  <a:pt x="51229" y="13015"/>
                  <a:pt x="50152" y="13943"/>
                </a:cubicBezTo>
                <a:cubicBezTo>
                  <a:pt x="49371" y="14613"/>
                  <a:pt x="48211" y="14946"/>
                  <a:pt x="46714" y="14946"/>
                </a:cubicBezTo>
                <a:cubicBezTo>
                  <a:pt x="45135" y="14946"/>
                  <a:pt x="43181" y="14576"/>
                  <a:pt x="40903" y="13842"/>
                </a:cubicBezTo>
                <a:cubicBezTo>
                  <a:pt x="40889" y="13835"/>
                  <a:pt x="40876" y="13832"/>
                  <a:pt x="40865" y="13832"/>
                </a:cubicBezTo>
                <a:cubicBezTo>
                  <a:pt x="40839" y="13832"/>
                  <a:pt x="40821" y="13850"/>
                  <a:pt x="40803" y="13867"/>
                </a:cubicBezTo>
                <a:cubicBezTo>
                  <a:pt x="40765" y="13905"/>
                  <a:pt x="38248" y="16835"/>
                  <a:pt x="34907" y="16835"/>
                </a:cubicBezTo>
                <a:cubicBezTo>
                  <a:pt x="33816" y="16835"/>
                  <a:pt x="32638" y="16523"/>
                  <a:pt x="31430" y="15697"/>
                </a:cubicBezTo>
                <a:cubicBezTo>
                  <a:pt x="30678" y="15196"/>
                  <a:pt x="30252" y="14394"/>
                  <a:pt x="30277" y="13542"/>
                </a:cubicBezTo>
                <a:cubicBezTo>
                  <a:pt x="30302" y="12815"/>
                  <a:pt x="30628" y="12263"/>
                  <a:pt x="31279" y="11938"/>
                </a:cubicBezTo>
                <a:cubicBezTo>
                  <a:pt x="31817" y="11676"/>
                  <a:pt x="32362" y="11543"/>
                  <a:pt x="32873" y="11543"/>
                </a:cubicBezTo>
                <a:cubicBezTo>
                  <a:pt x="33291" y="11543"/>
                  <a:pt x="33686" y="11632"/>
                  <a:pt x="34036" y="11812"/>
                </a:cubicBezTo>
                <a:cubicBezTo>
                  <a:pt x="34638" y="12138"/>
                  <a:pt x="35039" y="12740"/>
                  <a:pt x="35139" y="13517"/>
                </a:cubicBezTo>
                <a:cubicBezTo>
                  <a:pt x="35189" y="14068"/>
                  <a:pt x="34938" y="14394"/>
                  <a:pt x="34688" y="14544"/>
                </a:cubicBezTo>
                <a:cubicBezTo>
                  <a:pt x="34443" y="14721"/>
                  <a:pt x="34118" y="14809"/>
                  <a:pt x="33784" y="14809"/>
                </a:cubicBezTo>
                <a:cubicBezTo>
                  <a:pt x="33501" y="14809"/>
                  <a:pt x="33211" y="14746"/>
                  <a:pt x="32958" y="14619"/>
                </a:cubicBezTo>
                <a:cubicBezTo>
                  <a:pt x="32507" y="14394"/>
                  <a:pt x="32257" y="13993"/>
                  <a:pt x="32257" y="13492"/>
                </a:cubicBezTo>
                <a:cubicBezTo>
                  <a:pt x="32257" y="13441"/>
                  <a:pt x="32232" y="13416"/>
                  <a:pt x="32181" y="13416"/>
                </a:cubicBezTo>
                <a:cubicBezTo>
                  <a:pt x="32131" y="13416"/>
                  <a:pt x="32081" y="13441"/>
                  <a:pt x="32081" y="13492"/>
                </a:cubicBezTo>
                <a:cubicBezTo>
                  <a:pt x="32081" y="14043"/>
                  <a:pt x="32357" y="14519"/>
                  <a:pt x="32883" y="14770"/>
                </a:cubicBezTo>
                <a:cubicBezTo>
                  <a:pt x="33145" y="14918"/>
                  <a:pt x="33458" y="14988"/>
                  <a:pt x="33769" y="14988"/>
                </a:cubicBezTo>
                <a:cubicBezTo>
                  <a:pt x="34143" y="14988"/>
                  <a:pt x="34514" y="14886"/>
                  <a:pt x="34788" y="14695"/>
                </a:cubicBezTo>
                <a:cubicBezTo>
                  <a:pt x="35189" y="14419"/>
                  <a:pt x="35364" y="13993"/>
                  <a:pt x="35314" y="13492"/>
                </a:cubicBezTo>
                <a:cubicBezTo>
                  <a:pt x="35214" y="12664"/>
                  <a:pt x="34788" y="12013"/>
                  <a:pt x="34111" y="11662"/>
                </a:cubicBezTo>
                <a:cubicBezTo>
                  <a:pt x="33746" y="11457"/>
                  <a:pt x="33324" y="11355"/>
                  <a:pt x="32876" y="11355"/>
                </a:cubicBezTo>
                <a:cubicBezTo>
                  <a:pt x="32339" y="11355"/>
                  <a:pt x="31764" y="11501"/>
                  <a:pt x="31204" y="11787"/>
                </a:cubicBezTo>
                <a:cubicBezTo>
                  <a:pt x="30477" y="12138"/>
                  <a:pt x="30126" y="12740"/>
                  <a:pt x="30101" y="13542"/>
                </a:cubicBezTo>
                <a:cubicBezTo>
                  <a:pt x="30076" y="14093"/>
                  <a:pt x="30252" y="14619"/>
                  <a:pt x="30552" y="15096"/>
                </a:cubicBezTo>
                <a:cubicBezTo>
                  <a:pt x="30528" y="15120"/>
                  <a:pt x="28074" y="17427"/>
                  <a:pt x="25545" y="17427"/>
                </a:cubicBezTo>
                <a:cubicBezTo>
                  <a:pt x="25518" y="17427"/>
                  <a:pt x="25492" y="17427"/>
                  <a:pt x="25465" y="17426"/>
                </a:cubicBezTo>
                <a:cubicBezTo>
                  <a:pt x="23059" y="17376"/>
                  <a:pt x="21254" y="15346"/>
                  <a:pt x="21054" y="15096"/>
                </a:cubicBezTo>
                <a:cubicBezTo>
                  <a:pt x="21079" y="14820"/>
                  <a:pt x="21104" y="12915"/>
                  <a:pt x="19099" y="12464"/>
                </a:cubicBezTo>
                <a:cubicBezTo>
                  <a:pt x="18861" y="12412"/>
                  <a:pt x="18628" y="12386"/>
                  <a:pt x="18404" y="12386"/>
                </a:cubicBezTo>
                <a:cubicBezTo>
                  <a:pt x="17663" y="12386"/>
                  <a:pt x="17022" y="12665"/>
                  <a:pt x="16617" y="13166"/>
                </a:cubicBezTo>
                <a:cubicBezTo>
                  <a:pt x="16166" y="13742"/>
                  <a:pt x="16091" y="14494"/>
                  <a:pt x="16442" y="15171"/>
                </a:cubicBezTo>
                <a:cubicBezTo>
                  <a:pt x="16784" y="15855"/>
                  <a:pt x="17352" y="16087"/>
                  <a:pt x="17848" y="16087"/>
                </a:cubicBezTo>
                <a:cubicBezTo>
                  <a:pt x="17970" y="16087"/>
                  <a:pt x="18088" y="16073"/>
                  <a:pt x="18196" y="16048"/>
                </a:cubicBezTo>
                <a:cubicBezTo>
                  <a:pt x="18773" y="15898"/>
                  <a:pt x="19174" y="15446"/>
                  <a:pt x="19174" y="14895"/>
                </a:cubicBezTo>
                <a:cubicBezTo>
                  <a:pt x="19174" y="14845"/>
                  <a:pt x="19149" y="14820"/>
                  <a:pt x="19099" y="14820"/>
                </a:cubicBezTo>
                <a:cubicBezTo>
                  <a:pt x="19049" y="14820"/>
                  <a:pt x="18998" y="14845"/>
                  <a:pt x="18998" y="14895"/>
                </a:cubicBezTo>
                <a:cubicBezTo>
                  <a:pt x="18998" y="15371"/>
                  <a:pt x="18673" y="15747"/>
                  <a:pt x="18146" y="15872"/>
                </a:cubicBezTo>
                <a:cubicBezTo>
                  <a:pt x="18050" y="15898"/>
                  <a:pt x="17944" y="15912"/>
                  <a:pt x="17833" y="15912"/>
                </a:cubicBezTo>
                <a:cubicBezTo>
                  <a:pt x="17399" y="15912"/>
                  <a:pt x="16892" y="15695"/>
                  <a:pt x="16592" y="15096"/>
                </a:cubicBezTo>
                <a:cubicBezTo>
                  <a:pt x="16292" y="14469"/>
                  <a:pt x="16342" y="13792"/>
                  <a:pt x="16743" y="13291"/>
                </a:cubicBezTo>
                <a:cubicBezTo>
                  <a:pt x="17106" y="12813"/>
                  <a:pt x="17703" y="12568"/>
                  <a:pt x="18400" y="12568"/>
                </a:cubicBezTo>
                <a:cubicBezTo>
                  <a:pt x="18616" y="12568"/>
                  <a:pt x="18842" y="12592"/>
                  <a:pt x="19074" y="12639"/>
                </a:cubicBezTo>
                <a:cubicBezTo>
                  <a:pt x="20978" y="13065"/>
                  <a:pt x="20903" y="14870"/>
                  <a:pt x="20878" y="15096"/>
                </a:cubicBezTo>
                <a:cubicBezTo>
                  <a:pt x="19676" y="16715"/>
                  <a:pt x="17848" y="17534"/>
                  <a:pt x="15500" y="17534"/>
                </a:cubicBezTo>
                <a:cubicBezTo>
                  <a:pt x="14177" y="17534"/>
                  <a:pt x="12689" y="17274"/>
                  <a:pt x="11054" y="16750"/>
                </a:cubicBezTo>
                <a:cubicBezTo>
                  <a:pt x="9926" y="16399"/>
                  <a:pt x="8923" y="15572"/>
                  <a:pt x="7946" y="14745"/>
                </a:cubicBezTo>
                <a:cubicBezTo>
                  <a:pt x="6617" y="13642"/>
                  <a:pt x="5239" y="12489"/>
                  <a:pt x="3485" y="12489"/>
                </a:cubicBezTo>
                <a:lnTo>
                  <a:pt x="3460" y="12489"/>
                </a:lnTo>
                <a:cubicBezTo>
                  <a:pt x="2783" y="12514"/>
                  <a:pt x="2307" y="12715"/>
                  <a:pt x="2081" y="13141"/>
                </a:cubicBezTo>
                <a:cubicBezTo>
                  <a:pt x="1530" y="14143"/>
                  <a:pt x="2407" y="15948"/>
                  <a:pt x="2758" y="16574"/>
                </a:cubicBezTo>
                <a:cubicBezTo>
                  <a:pt x="753" y="15672"/>
                  <a:pt x="226" y="13792"/>
                  <a:pt x="176" y="13642"/>
                </a:cubicBezTo>
                <a:cubicBezTo>
                  <a:pt x="176" y="12138"/>
                  <a:pt x="627" y="11035"/>
                  <a:pt x="1555" y="10384"/>
                </a:cubicBezTo>
                <a:cubicBezTo>
                  <a:pt x="2351" y="9819"/>
                  <a:pt x="3397" y="9634"/>
                  <a:pt x="4428" y="9634"/>
                </a:cubicBezTo>
                <a:cubicBezTo>
                  <a:pt x="6186" y="9634"/>
                  <a:pt x="7899" y="10173"/>
                  <a:pt x="8247" y="10283"/>
                </a:cubicBezTo>
                <a:cubicBezTo>
                  <a:pt x="8221" y="10434"/>
                  <a:pt x="8247" y="10810"/>
                  <a:pt x="8522" y="11186"/>
                </a:cubicBezTo>
                <a:cubicBezTo>
                  <a:pt x="8848" y="11612"/>
                  <a:pt x="9399" y="11862"/>
                  <a:pt x="10201" y="11938"/>
                </a:cubicBezTo>
                <a:cubicBezTo>
                  <a:pt x="10302" y="11963"/>
                  <a:pt x="10402" y="11963"/>
                  <a:pt x="10477" y="11963"/>
                </a:cubicBezTo>
                <a:cubicBezTo>
                  <a:pt x="11079" y="11963"/>
                  <a:pt x="11329" y="11737"/>
                  <a:pt x="11455" y="11512"/>
                </a:cubicBezTo>
                <a:cubicBezTo>
                  <a:pt x="11680" y="11136"/>
                  <a:pt x="11530" y="10609"/>
                  <a:pt x="11279" y="10283"/>
                </a:cubicBezTo>
                <a:cubicBezTo>
                  <a:pt x="11071" y="10034"/>
                  <a:pt x="10812" y="9888"/>
                  <a:pt x="10573" y="9888"/>
                </a:cubicBezTo>
                <a:cubicBezTo>
                  <a:pt x="10523" y="9888"/>
                  <a:pt x="10474" y="9895"/>
                  <a:pt x="10427" y="9908"/>
                </a:cubicBezTo>
                <a:cubicBezTo>
                  <a:pt x="9926" y="10033"/>
                  <a:pt x="9750" y="10283"/>
                  <a:pt x="9700" y="10459"/>
                </a:cubicBezTo>
                <a:cubicBezTo>
                  <a:pt x="9625" y="10760"/>
                  <a:pt x="9750" y="11060"/>
                  <a:pt x="9901" y="11211"/>
                </a:cubicBezTo>
                <a:cubicBezTo>
                  <a:pt x="9926" y="11236"/>
                  <a:pt x="9951" y="11248"/>
                  <a:pt x="9973" y="11248"/>
                </a:cubicBezTo>
                <a:cubicBezTo>
                  <a:pt x="9995" y="11248"/>
                  <a:pt x="10013" y="11236"/>
                  <a:pt x="10026" y="11211"/>
                </a:cubicBezTo>
                <a:cubicBezTo>
                  <a:pt x="10076" y="11186"/>
                  <a:pt x="10076" y="11136"/>
                  <a:pt x="10026" y="11085"/>
                </a:cubicBezTo>
                <a:cubicBezTo>
                  <a:pt x="9926" y="10985"/>
                  <a:pt x="9800" y="10760"/>
                  <a:pt x="9876" y="10509"/>
                </a:cubicBezTo>
                <a:cubicBezTo>
                  <a:pt x="9926" y="10309"/>
                  <a:pt x="10126" y="10158"/>
                  <a:pt x="10452" y="10083"/>
                </a:cubicBezTo>
                <a:cubicBezTo>
                  <a:pt x="10495" y="10069"/>
                  <a:pt x="10540" y="10061"/>
                  <a:pt x="10584" y="10061"/>
                </a:cubicBezTo>
                <a:cubicBezTo>
                  <a:pt x="10772" y="10061"/>
                  <a:pt x="10967" y="10186"/>
                  <a:pt x="11129" y="10409"/>
                </a:cubicBezTo>
                <a:cubicBezTo>
                  <a:pt x="11354" y="10684"/>
                  <a:pt x="11480" y="11111"/>
                  <a:pt x="11304" y="11436"/>
                </a:cubicBezTo>
                <a:cubicBezTo>
                  <a:pt x="11183" y="11659"/>
                  <a:pt x="10914" y="11784"/>
                  <a:pt x="10511" y="11784"/>
                </a:cubicBezTo>
                <a:cubicBezTo>
                  <a:pt x="10415" y="11784"/>
                  <a:pt x="10312" y="11777"/>
                  <a:pt x="10201" y="11762"/>
                </a:cubicBezTo>
                <a:cubicBezTo>
                  <a:pt x="9475" y="11687"/>
                  <a:pt x="8948" y="11461"/>
                  <a:pt x="8673" y="11060"/>
                </a:cubicBezTo>
                <a:cubicBezTo>
                  <a:pt x="8397" y="10735"/>
                  <a:pt x="8422" y="10359"/>
                  <a:pt x="8422" y="10258"/>
                </a:cubicBezTo>
                <a:cubicBezTo>
                  <a:pt x="9329" y="9137"/>
                  <a:pt x="10471" y="8858"/>
                  <a:pt x="11385" y="8858"/>
                </a:cubicBezTo>
                <a:cubicBezTo>
                  <a:pt x="12289" y="8858"/>
                  <a:pt x="12971" y="9131"/>
                  <a:pt x="12983" y="9131"/>
                </a:cubicBezTo>
                <a:cubicBezTo>
                  <a:pt x="12996" y="9143"/>
                  <a:pt x="13008" y="9149"/>
                  <a:pt x="13021" y="9149"/>
                </a:cubicBezTo>
                <a:cubicBezTo>
                  <a:pt x="13034" y="9149"/>
                  <a:pt x="13046" y="9143"/>
                  <a:pt x="13059" y="9131"/>
                </a:cubicBezTo>
                <a:cubicBezTo>
                  <a:pt x="13059" y="9131"/>
                  <a:pt x="13084" y="9106"/>
                  <a:pt x="13084" y="9080"/>
                </a:cubicBezTo>
                <a:cubicBezTo>
                  <a:pt x="13535" y="7727"/>
                  <a:pt x="15039" y="7025"/>
                  <a:pt x="15039" y="7025"/>
                </a:cubicBezTo>
                <a:cubicBezTo>
                  <a:pt x="15670" y="6729"/>
                  <a:pt x="16294" y="6620"/>
                  <a:pt x="16869" y="6620"/>
                </a:cubicBezTo>
                <a:cubicBezTo>
                  <a:pt x="18485" y="6620"/>
                  <a:pt x="19725" y="7483"/>
                  <a:pt x="19725" y="7502"/>
                </a:cubicBezTo>
                <a:cubicBezTo>
                  <a:pt x="19740" y="7509"/>
                  <a:pt x="19755" y="7512"/>
                  <a:pt x="19769" y="7512"/>
                </a:cubicBezTo>
                <a:cubicBezTo>
                  <a:pt x="19803" y="7512"/>
                  <a:pt x="19833" y="7494"/>
                  <a:pt x="19851" y="7476"/>
                </a:cubicBezTo>
                <a:cubicBezTo>
                  <a:pt x="19901" y="7426"/>
                  <a:pt x="19876" y="7376"/>
                  <a:pt x="19851" y="7351"/>
                </a:cubicBezTo>
                <a:cubicBezTo>
                  <a:pt x="19832" y="7333"/>
                  <a:pt x="18558" y="6437"/>
                  <a:pt x="16891" y="6437"/>
                </a:cubicBezTo>
                <a:cubicBezTo>
                  <a:pt x="16287" y="6437"/>
                  <a:pt x="15630" y="6555"/>
                  <a:pt x="14963" y="6875"/>
                </a:cubicBezTo>
                <a:cubicBezTo>
                  <a:pt x="14913" y="6900"/>
                  <a:pt x="13460" y="7577"/>
                  <a:pt x="12958" y="8930"/>
                </a:cubicBezTo>
                <a:cubicBezTo>
                  <a:pt x="12737" y="8853"/>
                  <a:pt x="12134" y="8672"/>
                  <a:pt x="11384" y="8672"/>
                </a:cubicBezTo>
                <a:cubicBezTo>
                  <a:pt x="10434" y="8672"/>
                  <a:pt x="9248" y="8960"/>
                  <a:pt x="8297" y="10108"/>
                </a:cubicBezTo>
                <a:cubicBezTo>
                  <a:pt x="7950" y="9998"/>
                  <a:pt x="6229" y="9443"/>
                  <a:pt x="4438" y="9443"/>
                </a:cubicBezTo>
                <a:cubicBezTo>
                  <a:pt x="3378" y="9443"/>
                  <a:pt x="2293" y="9637"/>
                  <a:pt x="1454" y="10233"/>
                </a:cubicBezTo>
                <a:cubicBezTo>
                  <a:pt x="477" y="10935"/>
                  <a:pt x="1" y="12088"/>
                  <a:pt x="1" y="13642"/>
                </a:cubicBezTo>
                <a:cubicBezTo>
                  <a:pt x="1" y="13667"/>
                  <a:pt x="1" y="13667"/>
                  <a:pt x="1" y="13667"/>
                </a:cubicBezTo>
                <a:cubicBezTo>
                  <a:pt x="1" y="13692"/>
                  <a:pt x="577" y="15923"/>
                  <a:pt x="2933" y="16850"/>
                </a:cubicBezTo>
                <a:cubicBezTo>
                  <a:pt x="2941" y="16857"/>
                  <a:pt x="2950" y="16860"/>
                  <a:pt x="2960" y="16860"/>
                </a:cubicBezTo>
                <a:cubicBezTo>
                  <a:pt x="2985" y="16860"/>
                  <a:pt x="3016" y="16843"/>
                  <a:pt x="3033" y="16825"/>
                </a:cubicBezTo>
                <a:cubicBezTo>
                  <a:pt x="3059" y="16800"/>
                  <a:pt x="3059" y="16750"/>
                  <a:pt x="3033" y="16725"/>
                </a:cubicBezTo>
                <a:cubicBezTo>
                  <a:pt x="3008" y="16700"/>
                  <a:pt x="1605" y="14344"/>
                  <a:pt x="2231" y="13241"/>
                </a:cubicBezTo>
                <a:cubicBezTo>
                  <a:pt x="2432" y="12865"/>
                  <a:pt x="2833" y="12690"/>
                  <a:pt x="3460" y="12690"/>
                </a:cubicBezTo>
                <a:lnTo>
                  <a:pt x="3485" y="12690"/>
                </a:lnTo>
                <a:cubicBezTo>
                  <a:pt x="5164" y="12690"/>
                  <a:pt x="6517" y="13792"/>
                  <a:pt x="7820" y="14895"/>
                </a:cubicBezTo>
                <a:cubicBezTo>
                  <a:pt x="8823" y="15722"/>
                  <a:pt x="9825" y="16574"/>
                  <a:pt x="11003" y="16925"/>
                </a:cubicBezTo>
                <a:cubicBezTo>
                  <a:pt x="12658" y="17451"/>
                  <a:pt x="14161" y="17727"/>
                  <a:pt x="15515" y="17727"/>
                </a:cubicBezTo>
                <a:cubicBezTo>
                  <a:pt x="17871" y="17727"/>
                  <a:pt x="19725" y="16900"/>
                  <a:pt x="20953" y="15271"/>
                </a:cubicBezTo>
                <a:cubicBezTo>
                  <a:pt x="21329" y="15697"/>
                  <a:pt x="23109" y="17577"/>
                  <a:pt x="25465" y="17602"/>
                </a:cubicBezTo>
                <a:lnTo>
                  <a:pt x="25515" y="17602"/>
                </a:lnTo>
                <a:cubicBezTo>
                  <a:pt x="28121" y="17602"/>
                  <a:pt x="30603" y="15296"/>
                  <a:pt x="30653" y="15221"/>
                </a:cubicBezTo>
                <a:cubicBezTo>
                  <a:pt x="30853" y="15471"/>
                  <a:pt x="31079" y="15672"/>
                  <a:pt x="31329" y="15847"/>
                </a:cubicBezTo>
                <a:cubicBezTo>
                  <a:pt x="32582" y="16700"/>
                  <a:pt x="33785" y="17025"/>
                  <a:pt x="34913" y="17025"/>
                </a:cubicBezTo>
                <a:cubicBezTo>
                  <a:pt x="38096" y="17025"/>
                  <a:pt x="40552" y="14419"/>
                  <a:pt x="40903" y="14018"/>
                </a:cubicBezTo>
                <a:cubicBezTo>
                  <a:pt x="43211" y="14757"/>
                  <a:pt x="45162" y="15127"/>
                  <a:pt x="46740" y="15127"/>
                </a:cubicBezTo>
                <a:cubicBezTo>
                  <a:pt x="48264" y="15127"/>
                  <a:pt x="49439" y="14782"/>
                  <a:pt x="50252" y="14093"/>
                </a:cubicBezTo>
                <a:cubicBezTo>
                  <a:pt x="51705" y="12840"/>
                  <a:pt x="51430" y="10935"/>
                  <a:pt x="51430" y="10910"/>
                </a:cubicBezTo>
                <a:cubicBezTo>
                  <a:pt x="51430" y="10885"/>
                  <a:pt x="51405" y="10860"/>
                  <a:pt x="51380" y="10835"/>
                </a:cubicBezTo>
                <a:cubicBezTo>
                  <a:pt x="51329" y="10835"/>
                  <a:pt x="51304" y="10835"/>
                  <a:pt x="51279" y="10860"/>
                </a:cubicBezTo>
                <a:cubicBezTo>
                  <a:pt x="50277" y="12088"/>
                  <a:pt x="49400" y="12664"/>
                  <a:pt x="48522" y="12690"/>
                </a:cubicBezTo>
                <a:cubicBezTo>
                  <a:pt x="48484" y="12692"/>
                  <a:pt x="48446" y="12693"/>
                  <a:pt x="48408" y="12693"/>
                </a:cubicBezTo>
                <a:cubicBezTo>
                  <a:pt x="47564" y="12693"/>
                  <a:pt x="46670" y="12164"/>
                  <a:pt x="45615" y="11085"/>
                </a:cubicBezTo>
                <a:cubicBezTo>
                  <a:pt x="44525" y="9950"/>
                  <a:pt x="43444" y="9683"/>
                  <a:pt x="42665" y="9683"/>
                </a:cubicBezTo>
                <a:cubicBezTo>
                  <a:pt x="42155" y="9683"/>
                  <a:pt x="41774" y="9798"/>
                  <a:pt x="41605" y="9857"/>
                </a:cubicBezTo>
                <a:cubicBezTo>
                  <a:pt x="40915" y="6874"/>
                  <a:pt x="38890" y="6850"/>
                  <a:pt x="38610" y="6850"/>
                </a:cubicBezTo>
                <a:cubicBezTo>
                  <a:pt x="38605" y="6850"/>
                  <a:pt x="38601" y="6850"/>
                  <a:pt x="38598" y="6850"/>
                </a:cubicBezTo>
                <a:cubicBezTo>
                  <a:pt x="38673" y="6424"/>
                  <a:pt x="38748" y="4770"/>
                  <a:pt x="37044" y="3216"/>
                </a:cubicBezTo>
                <a:cubicBezTo>
                  <a:pt x="36171" y="2404"/>
                  <a:pt x="35282" y="2178"/>
                  <a:pt x="34555" y="2178"/>
                </a:cubicBezTo>
                <a:cubicBezTo>
                  <a:pt x="33779" y="2178"/>
                  <a:pt x="33190" y="2436"/>
                  <a:pt x="33009" y="2514"/>
                </a:cubicBezTo>
                <a:cubicBezTo>
                  <a:pt x="32614" y="2198"/>
                  <a:pt x="29668" y="1"/>
                  <a:pt x="26194" y="1"/>
                </a:cubicBezTo>
                <a:close/>
              </a:path>
            </a:pathLst>
          </a:cu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5"/>
          <p:cNvSpPr/>
          <p:nvPr/>
        </p:nvSpPr>
        <p:spPr>
          <a:xfrm>
            <a:off x="2375649" y="4604001"/>
            <a:ext cx="2196342" cy="753041"/>
          </a:xfrm>
          <a:custGeom>
            <a:rect b="b" l="l" r="r" t="t"/>
            <a:pathLst>
              <a:path extrusionOk="0" h="17728" w="51706">
                <a:moveTo>
                  <a:pt x="26194" y="1"/>
                </a:moveTo>
                <a:cubicBezTo>
                  <a:pt x="25258" y="1"/>
                  <a:pt x="24283" y="160"/>
                  <a:pt x="23309" y="559"/>
                </a:cubicBezTo>
                <a:cubicBezTo>
                  <a:pt x="21229" y="1411"/>
                  <a:pt x="19926" y="2890"/>
                  <a:pt x="19600" y="4745"/>
                </a:cubicBezTo>
                <a:cubicBezTo>
                  <a:pt x="19349" y="6298"/>
                  <a:pt x="19876" y="8003"/>
                  <a:pt x="20903" y="8880"/>
                </a:cubicBezTo>
                <a:cubicBezTo>
                  <a:pt x="21630" y="9532"/>
                  <a:pt x="22983" y="10033"/>
                  <a:pt x="24287" y="10033"/>
                </a:cubicBezTo>
                <a:cubicBezTo>
                  <a:pt x="24638" y="10033"/>
                  <a:pt x="25014" y="9983"/>
                  <a:pt x="25339" y="9908"/>
                </a:cubicBezTo>
                <a:cubicBezTo>
                  <a:pt x="26542" y="9607"/>
                  <a:pt x="27445" y="8805"/>
                  <a:pt x="27946" y="7577"/>
                </a:cubicBezTo>
                <a:cubicBezTo>
                  <a:pt x="28397" y="6424"/>
                  <a:pt x="28272" y="5296"/>
                  <a:pt x="27595" y="4469"/>
                </a:cubicBezTo>
                <a:cubicBezTo>
                  <a:pt x="27103" y="3870"/>
                  <a:pt x="26374" y="3509"/>
                  <a:pt x="25657" y="3509"/>
                </a:cubicBezTo>
                <a:cubicBezTo>
                  <a:pt x="25534" y="3509"/>
                  <a:pt x="25411" y="3519"/>
                  <a:pt x="25289" y="3542"/>
                </a:cubicBezTo>
                <a:cubicBezTo>
                  <a:pt x="24587" y="3667"/>
                  <a:pt x="24061" y="4168"/>
                  <a:pt x="23785" y="4945"/>
                </a:cubicBezTo>
                <a:cubicBezTo>
                  <a:pt x="23785" y="4970"/>
                  <a:pt x="23811" y="5020"/>
                  <a:pt x="23861" y="5045"/>
                </a:cubicBezTo>
                <a:cubicBezTo>
                  <a:pt x="23874" y="5052"/>
                  <a:pt x="23887" y="5055"/>
                  <a:pt x="23900" y="5055"/>
                </a:cubicBezTo>
                <a:cubicBezTo>
                  <a:pt x="23934" y="5055"/>
                  <a:pt x="23961" y="5032"/>
                  <a:pt x="23961" y="4995"/>
                </a:cubicBezTo>
                <a:cubicBezTo>
                  <a:pt x="24186" y="4293"/>
                  <a:pt x="24688" y="3842"/>
                  <a:pt x="25314" y="3717"/>
                </a:cubicBezTo>
                <a:cubicBezTo>
                  <a:pt x="25424" y="3699"/>
                  <a:pt x="25535" y="3691"/>
                  <a:pt x="25645" y="3691"/>
                </a:cubicBezTo>
                <a:cubicBezTo>
                  <a:pt x="26319" y="3691"/>
                  <a:pt x="26996" y="4013"/>
                  <a:pt x="27470" y="4594"/>
                </a:cubicBezTo>
                <a:cubicBezTo>
                  <a:pt x="27846" y="5045"/>
                  <a:pt x="28372" y="6023"/>
                  <a:pt x="27770" y="7502"/>
                </a:cubicBezTo>
                <a:cubicBezTo>
                  <a:pt x="27294" y="8705"/>
                  <a:pt x="26467" y="9456"/>
                  <a:pt x="25289" y="9732"/>
                </a:cubicBezTo>
                <a:cubicBezTo>
                  <a:pt x="24948" y="9819"/>
                  <a:pt x="24600" y="9857"/>
                  <a:pt x="24257" y="9857"/>
                </a:cubicBezTo>
                <a:cubicBezTo>
                  <a:pt x="22911" y="9857"/>
                  <a:pt x="21628" y="9274"/>
                  <a:pt x="21029" y="8755"/>
                </a:cubicBezTo>
                <a:cubicBezTo>
                  <a:pt x="20227" y="8078"/>
                  <a:pt x="19500" y="6524"/>
                  <a:pt x="19800" y="4770"/>
                </a:cubicBezTo>
                <a:cubicBezTo>
                  <a:pt x="20076" y="2990"/>
                  <a:pt x="21354" y="1562"/>
                  <a:pt x="23384" y="709"/>
                </a:cubicBezTo>
                <a:cubicBezTo>
                  <a:pt x="24326" y="326"/>
                  <a:pt x="25269" y="172"/>
                  <a:pt x="26176" y="172"/>
                </a:cubicBezTo>
                <a:cubicBezTo>
                  <a:pt x="29829" y="172"/>
                  <a:pt x="32893" y="2669"/>
                  <a:pt x="32933" y="2689"/>
                </a:cubicBezTo>
                <a:cubicBezTo>
                  <a:pt x="32958" y="2715"/>
                  <a:pt x="33009" y="2715"/>
                  <a:pt x="33034" y="2715"/>
                </a:cubicBezTo>
                <a:cubicBezTo>
                  <a:pt x="33048" y="2701"/>
                  <a:pt x="33668" y="2360"/>
                  <a:pt x="34540" y="2360"/>
                </a:cubicBezTo>
                <a:cubicBezTo>
                  <a:pt x="35234" y="2360"/>
                  <a:pt x="36086" y="2575"/>
                  <a:pt x="36918" y="3341"/>
                </a:cubicBezTo>
                <a:cubicBezTo>
                  <a:pt x="38823" y="5095"/>
                  <a:pt x="38397" y="6900"/>
                  <a:pt x="38397" y="6950"/>
                </a:cubicBezTo>
                <a:cubicBezTo>
                  <a:pt x="38397" y="6950"/>
                  <a:pt x="38222" y="8253"/>
                  <a:pt x="37169" y="8855"/>
                </a:cubicBezTo>
                <a:cubicBezTo>
                  <a:pt x="36815" y="9060"/>
                  <a:pt x="36410" y="9162"/>
                  <a:pt x="35952" y="9162"/>
                </a:cubicBezTo>
                <a:cubicBezTo>
                  <a:pt x="35405" y="9162"/>
                  <a:pt x="34783" y="9016"/>
                  <a:pt x="34086" y="8730"/>
                </a:cubicBezTo>
                <a:cubicBezTo>
                  <a:pt x="32983" y="8278"/>
                  <a:pt x="32432" y="7577"/>
                  <a:pt x="32532" y="6725"/>
                </a:cubicBezTo>
                <a:cubicBezTo>
                  <a:pt x="32633" y="5872"/>
                  <a:pt x="33435" y="5045"/>
                  <a:pt x="34262" y="4945"/>
                </a:cubicBezTo>
                <a:cubicBezTo>
                  <a:pt x="34322" y="4938"/>
                  <a:pt x="34381" y="4934"/>
                  <a:pt x="34439" y="4934"/>
                </a:cubicBezTo>
                <a:cubicBezTo>
                  <a:pt x="34957" y="4934"/>
                  <a:pt x="35367" y="5236"/>
                  <a:pt x="35615" y="5822"/>
                </a:cubicBezTo>
                <a:cubicBezTo>
                  <a:pt x="35615" y="5872"/>
                  <a:pt x="35665" y="5872"/>
                  <a:pt x="35715" y="5872"/>
                </a:cubicBezTo>
                <a:cubicBezTo>
                  <a:pt x="35765" y="5847"/>
                  <a:pt x="35791" y="5797"/>
                  <a:pt x="35765" y="5747"/>
                </a:cubicBezTo>
                <a:cubicBezTo>
                  <a:pt x="35497" y="5120"/>
                  <a:pt x="35029" y="4754"/>
                  <a:pt x="34450" y="4754"/>
                </a:cubicBezTo>
                <a:cubicBezTo>
                  <a:pt x="34380" y="4754"/>
                  <a:pt x="34309" y="4759"/>
                  <a:pt x="34237" y="4770"/>
                </a:cubicBezTo>
                <a:cubicBezTo>
                  <a:pt x="33334" y="4895"/>
                  <a:pt x="32482" y="5772"/>
                  <a:pt x="32357" y="6700"/>
                </a:cubicBezTo>
                <a:cubicBezTo>
                  <a:pt x="32282" y="7251"/>
                  <a:pt x="32407" y="8253"/>
                  <a:pt x="34011" y="8905"/>
                </a:cubicBezTo>
                <a:cubicBezTo>
                  <a:pt x="34716" y="9198"/>
                  <a:pt x="35357" y="9342"/>
                  <a:pt x="35927" y="9342"/>
                </a:cubicBezTo>
                <a:cubicBezTo>
                  <a:pt x="36432" y="9342"/>
                  <a:pt x="36881" y="9229"/>
                  <a:pt x="37269" y="9005"/>
                </a:cubicBezTo>
                <a:cubicBezTo>
                  <a:pt x="38247" y="8454"/>
                  <a:pt x="38522" y="7301"/>
                  <a:pt x="38572" y="7025"/>
                </a:cubicBezTo>
                <a:cubicBezTo>
                  <a:pt x="38572" y="7025"/>
                  <a:pt x="38584" y="7036"/>
                  <a:pt x="38591" y="7036"/>
                </a:cubicBezTo>
                <a:cubicBezTo>
                  <a:pt x="38595" y="7036"/>
                  <a:pt x="38598" y="7034"/>
                  <a:pt x="38598" y="7025"/>
                </a:cubicBezTo>
                <a:cubicBezTo>
                  <a:pt x="38600" y="7025"/>
                  <a:pt x="38624" y="7024"/>
                  <a:pt x="38665" y="7024"/>
                </a:cubicBezTo>
                <a:cubicBezTo>
                  <a:pt x="39039" y="7024"/>
                  <a:pt x="40846" y="7166"/>
                  <a:pt x="41455" y="10008"/>
                </a:cubicBezTo>
                <a:cubicBezTo>
                  <a:pt x="41455" y="10033"/>
                  <a:pt x="41455" y="10058"/>
                  <a:pt x="41480" y="10058"/>
                </a:cubicBezTo>
                <a:cubicBezTo>
                  <a:pt x="41492" y="10070"/>
                  <a:pt x="41511" y="10077"/>
                  <a:pt x="41530" y="10077"/>
                </a:cubicBezTo>
                <a:cubicBezTo>
                  <a:pt x="41549" y="10077"/>
                  <a:pt x="41567" y="10070"/>
                  <a:pt x="41580" y="10058"/>
                </a:cubicBezTo>
                <a:cubicBezTo>
                  <a:pt x="41580" y="10058"/>
                  <a:pt x="42002" y="9861"/>
                  <a:pt x="42653" y="9861"/>
                </a:cubicBezTo>
                <a:cubicBezTo>
                  <a:pt x="43396" y="9861"/>
                  <a:pt x="44436" y="10117"/>
                  <a:pt x="45490" y="11211"/>
                </a:cubicBezTo>
                <a:cubicBezTo>
                  <a:pt x="46617" y="12362"/>
                  <a:pt x="47552" y="12891"/>
                  <a:pt x="48459" y="12891"/>
                </a:cubicBezTo>
                <a:cubicBezTo>
                  <a:pt x="48480" y="12891"/>
                  <a:pt x="48501" y="12891"/>
                  <a:pt x="48522" y="12890"/>
                </a:cubicBezTo>
                <a:cubicBezTo>
                  <a:pt x="49425" y="12840"/>
                  <a:pt x="50302" y="12289"/>
                  <a:pt x="51279" y="11161"/>
                </a:cubicBezTo>
                <a:lnTo>
                  <a:pt x="51279" y="11161"/>
                </a:lnTo>
                <a:cubicBezTo>
                  <a:pt x="51304" y="11662"/>
                  <a:pt x="51229" y="13015"/>
                  <a:pt x="50152" y="13943"/>
                </a:cubicBezTo>
                <a:cubicBezTo>
                  <a:pt x="49371" y="14613"/>
                  <a:pt x="48211" y="14946"/>
                  <a:pt x="46714" y="14946"/>
                </a:cubicBezTo>
                <a:cubicBezTo>
                  <a:pt x="45135" y="14946"/>
                  <a:pt x="43181" y="14576"/>
                  <a:pt x="40903" y="13842"/>
                </a:cubicBezTo>
                <a:cubicBezTo>
                  <a:pt x="40889" y="13835"/>
                  <a:pt x="40876" y="13832"/>
                  <a:pt x="40865" y="13832"/>
                </a:cubicBezTo>
                <a:cubicBezTo>
                  <a:pt x="40839" y="13832"/>
                  <a:pt x="40821" y="13850"/>
                  <a:pt x="40803" y="13867"/>
                </a:cubicBezTo>
                <a:cubicBezTo>
                  <a:pt x="40765" y="13905"/>
                  <a:pt x="38248" y="16835"/>
                  <a:pt x="34907" y="16835"/>
                </a:cubicBezTo>
                <a:cubicBezTo>
                  <a:pt x="33816" y="16835"/>
                  <a:pt x="32638" y="16523"/>
                  <a:pt x="31430" y="15697"/>
                </a:cubicBezTo>
                <a:cubicBezTo>
                  <a:pt x="30678" y="15196"/>
                  <a:pt x="30252" y="14394"/>
                  <a:pt x="30277" y="13542"/>
                </a:cubicBezTo>
                <a:cubicBezTo>
                  <a:pt x="30302" y="12815"/>
                  <a:pt x="30628" y="12263"/>
                  <a:pt x="31279" y="11938"/>
                </a:cubicBezTo>
                <a:cubicBezTo>
                  <a:pt x="31817" y="11676"/>
                  <a:pt x="32362" y="11543"/>
                  <a:pt x="32873" y="11543"/>
                </a:cubicBezTo>
                <a:cubicBezTo>
                  <a:pt x="33291" y="11543"/>
                  <a:pt x="33686" y="11632"/>
                  <a:pt x="34036" y="11812"/>
                </a:cubicBezTo>
                <a:cubicBezTo>
                  <a:pt x="34638" y="12138"/>
                  <a:pt x="35039" y="12740"/>
                  <a:pt x="35139" y="13517"/>
                </a:cubicBezTo>
                <a:cubicBezTo>
                  <a:pt x="35189" y="14068"/>
                  <a:pt x="34938" y="14394"/>
                  <a:pt x="34688" y="14544"/>
                </a:cubicBezTo>
                <a:cubicBezTo>
                  <a:pt x="34443" y="14721"/>
                  <a:pt x="34118" y="14809"/>
                  <a:pt x="33784" y="14809"/>
                </a:cubicBezTo>
                <a:cubicBezTo>
                  <a:pt x="33501" y="14809"/>
                  <a:pt x="33211" y="14746"/>
                  <a:pt x="32958" y="14619"/>
                </a:cubicBezTo>
                <a:cubicBezTo>
                  <a:pt x="32507" y="14394"/>
                  <a:pt x="32257" y="13993"/>
                  <a:pt x="32257" y="13492"/>
                </a:cubicBezTo>
                <a:cubicBezTo>
                  <a:pt x="32257" y="13441"/>
                  <a:pt x="32232" y="13416"/>
                  <a:pt x="32181" y="13416"/>
                </a:cubicBezTo>
                <a:cubicBezTo>
                  <a:pt x="32131" y="13416"/>
                  <a:pt x="32081" y="13441"/>
                  <a:pt x="32081" y="13492"/>
                </a:cubicBezTo>
                <a:cubicBezTo>
                  <a:pt x="32081" y="14043"/>
                  <a:pt x="32357" y="14519"/>
                  <a:pt x="32883" y="14770"/>
                </a:cubicBezTo>
                <a:cubicBezTo>
                  <a:pt x="33145" y="14918"/>
                  <a:pt x="33458" y="14988"/>
                  <a:pt x="33769" y="14988"/>
                </a:cubicBezTo>
                <a:cubicBezTo>
                  <a:pt x="34143" y="14988"/>
                  <a:pt x="34514" y="14886"/>
                  <a:pt x="34788" y="14695"/>
                </a:cubicBezTo>
                <a:cubicBezTo>
                  <a:pt x="35189" y="14419"/>
                  <a:pt x="35364" y="13993"/>
                  <a:pt x="35314" y="13492"/>
                </a:cubicBezTo>
                <a:cubicBezTo>
                  <a:pt x="35214" y="12664"/>
                  <a:pt x="34788" y="12013"/>
                  <a:pt x="34111" y="11662"/>
                </a:cubicBezTo>
                <a:cubicBezTo>
                  <a:pt x="33746" y="11457"/>
                  <a:pt x="33324" y="11355"/>
                  <a:pt x="32876" y="11355"/>
                </a:cubicBezTo>
                <a:cubicBezTo>
                  <a:pt x="32339" y="11355"/>
                  <a:pt x="31764" y="11501"/>
                  <a:pt x="31204" y="11787"/>
                </a:cubicBezTo>
                <a:cubicBezTo>
                  <a:pt x="30477" y="12138"/>
                  <a:pt x="30126" y="12740"/>
                  <a:pt x="30101" y="13542"/>
                </a:cubicBezTo>
                <a:cubicBezTo>
                  <a:pt x="30076" y="14093"/>
                  <a:pt x="30252" y="14619"/>
                  <a:pt x="30552" y="15096"/>
                </a:cubicBezTo>
                <a:cubicBezTo>
                  <a:pt x="30528" y="15120"/>
                  <a:pt x="28074" y="17427"/>
                  <a:pt x="25545" y="17427"/>
                </a:cubicBezTo>
                <a:cubicBezTo>
                  <a:pt x="25518" y="17427"/>
                  <a:pt x="25492" y="17427"/>
                  <a:pt x="25465" y="17426"/>
                </a:cubicBezTo>
                <a:cubicBezTo>
                  <a:pt x="23059" y="17376"/>
                  <a:pt x="21254" y="15346"/>
                  <a:pt x="21054" y="15096"/>
                </a:cubicBezTo>
                <a:cubicBezTo>
                  <a:pt x="21079" y="14820"/>
                  <a:pt x="21104" y="12915"/>
                  <a:pt x="19099" y="12464"/>
                </a:cubicBezTo>
                <a:cubicBezTo>
                  <a:pt x="18861" y="12412"/>
                  <a:pt x="18628" y="12386"/>
                  <a:pt x="18404" y="12386"/>
                </a:cubicBezTo>
                <a:cubicBezTo>
                  <a:pt x="17663" y="12386"/>
                  <a:pt x="17022" y="12665"/>
                  <a:pt x="16617" y="13166"/>
                </a:cubicBezTo>
                <a:cubicBezTo>
                  <a:pt x="16166" y="13742"/>
                  <a:pt x="16091" y="14494"/>
                  <a:pt x="16442" y="15171"/>
                </a:cubicBezTo>
                <a:cubicBezTo>
                  <a:pt x="16784" y="15855"/>
                  <a:pt x="17352" y="16087"/>
                  <a:pt x="17848" y="16087"/>
                </a:cubicBezTo>
                <a:cubicBezTo>
                  <a:pt x="17970" y="16087"/>
                  <a:pt x="18088" y="16073"/>
                  <a:pt x="18196" y="16048"/>
                </a:cubicBezTo>
                <a:cubicBezTo>
                  <a:pt x="18773" y="15898"/>
                  <a:pt x="19174" y="15446"/>
                  <a:pt x="19174" y="14895"/>
                </a:cubicBezTo>
                <a:cubicBezTo>
                  <a:pt x="19174" y="14845"/>
                  <a:pt x="19149" y="14820"/>
                  <a:pt x="19099" y="14820"/>
                </a:cubicBezTo>
                <a:cubicBezTo>
                  <a:pt x="19049" y="14820"/>
                  <a:pt x="18998" y="14845"/>
                  <a:pt x="18998" y="14895"/>
                </a:cubicBezTo>
                <a:cubicBezTo>
                  <a:pt x="18998" y="15371"/>
                  <a:pt x="18673" y="15747"/>
                  <a:pt x="18146" y="15872"/>
                </a:cubicBezTo>
                <a:cubicBezTo>
                  <a:pt x="18050" y="15898"/>
                  <a:pt x="17944" y="15912"/>
                  <a:pt x="17833" y="15912"/>
                </a:cubicBezTo>
                <a:cubicBezTo>
                  <a:pt x="17399" y="15912"/>
                  <a:pt x="16892" y="15695"/>
                  <a:pt x="16592" y="15096"/>
                </a:cubicBezTo>
                <a:cubicBezTo>
                  <a:pt x="16292" y="14469"/>
                  <a:pt x="16342" y="13792"/>
                  <a:pt x="16743" y="13291"/>
                </a:cubicBezTo>
                <a:cubicBezTo>
                  <a:pt x="17106" y="12813"/>
                  <a:pt x="17703" y="12568"/>
                  <a:pt x="18400" y="12568"/>
                </a:cubicBezTo>
                <a:cubicBezTo>
                  <a:pt x="18616" y="12568"/>
                  <a:pt x="18842" y="12592"/>
                  <a:pt x="19074" y="12639"/>
                </a:cubicBezTo>
                <a:cubicBezTo>
                  <a:pt x="20978" y="13065"/>
                  <a:pt x="20903" y="14870"/>
                  <a:pt x="20878" y="15096"/>
                </a:cubicBezTo>
                <a:cubicBezTo>
                  <a:pt x="19676" y="16715"/>
                  <a:pt x="17848" y="17534"/>
                  <a:pt x="15500" y="17534"/>
                </a:cubicBezTo>
                <a:cubicBezTo>
                  <a:pt x="14177" y="17534"/>
                  <a:pt x="12689" y="17274"/>
                  <a:pt x="11054" y="16750"/>
                </a:cubicBezTo>
                <a:cubicBezTo>
                  <a:pt x="9926" y="16399"/>
                  <a:pt x="8923" y="15572"/>
                  <a:pt x="7946" y="14745"/>
                </a:cubicBezTo>
                <a:cubicBezTo>
                  <a:pt x="6617" y="13642"/>
                  <a:pt x="5239" y="12489"/>
                  <a:pt x="3485" y="12489"/>
                </a:cubicBezTo>
                <a:lnTo>
                  <a:pt x="3460" y="12489"/>
                </a:lnTo>
                <a:cubicBezTo>
                  <a:pt x="2783" y="12514"/>
                  <a:pt x="2307" y="12715"/>
                  <a:pt x="2081" y="13141"/>
                </a:cubicBezTo>
                <a:cubicBezTo>
                  <a:pt x="1530" y="14143"/>
                  <a:pt x="2407" y="15948"/>
                  <a:pt x="2758" y="16574"/>
                </a:cubicBezTo>
                <a:cubicBezTo>
                  <a:pt x="753" y="15672"/>
                  <a:pt x="226" y="13792"/>
                  <a:pt x="176" y="13642"/>
                </a:cubicBezTo>
                <a:cubicBezTo>
                  <a:pt x="176" y="12138"/>
                  <a:pt x="627" y="11035"/>
                  <a:pt x="1555" y="10384"/>
                </a:cubicBezTo>
                <a:cubicBezTo>
                  <a:pt x="2351" y="9819"/>
                  <a:pt x="3397" y="9634"/>
                  <a:pt x="4428" y="9634"/>
                </a:cubicBezTo>
                <a:cubicBezTo>
                  <a:pt x="6186" y="9634"/>
                  <a:pt x="7899" y="10173"/>
                  <a:pt x="8247" y="10283"/>
                </a:cubicBezTo>
                <a:cubicBezTo>
                  <a:pt x="8221" y="10434"/>
                  <a:pt x="8247" y="10810"/>
                  <a:pt x="8522" y="11186"/>
                </a:cubicBezTo>
                <a:cubicBezTo>
                  <a:pt x="8848" y="11612"/>
                  <a:pt x="9399" y="11862"/>
                  <a:pt x="10201" y="11938"/>
                </a:cubicBezTo>
                <a:cubicBezTo>
                  <a:pt x="10302" y="11963"/>
                  <a:pt x="10402" y="11963"/>
                  <a:pt x="10477" y="11963"/>
                </a:cubicBezTo>
                <a:cubicBezTo>
                  <a:pt x="11079" y="11963"/>
                  <a:pt x="11329" y="11737"/>
                  <a:pt x="11455" y="11512"/>
                </a:cubicBezTo>
                <a:cubicBezTo>
                  <a:pt x="11680" y="11136"/>
                  <a:pt x="11530" y="10609"/>
                  <a:pt x="11279" y="10283"/>
                </a:cubicBezTo>
                <a:cubicBezTo>
                  <a:pt x="11071" y="10034"/>
                  <a:pt x="10812" y="9888"/>
                  <a:pt x="10573" y="9888"/>
                </a:cubicBezTo>
                <a:cubicBezTo>
                  <a:pt x="10523" y="9888"/>
                  <a:pt x="10474" y="9895"/>
                  <a:pt x="10427" y="9908"/>
                </a:cubicBezTo>
                <a:cubicBezTo>
                  <a:pt x="9926" y="10033"/>
                  <a:pt x="9750" y="10283"/>
                  <a:pt x="9700" y="10459"/>
                </a:cubicBezTo>
                <a:cubicBezTo>
                  <a:pt x="9625" y="10760"/>
                  <a:pt x="9750" y="11060"/>
                  <a:pt x="9901" y="11211"/>
                </a:cubicBezTo>
                <a:cubicBezTo>
                  <a:pt x="9926" y="11236"/>
                  <a:pt x="9951" y="11248"/>
                  <a:pt x="9973" y="11248"/>
                </a:cubicBezTo>
                <a:cubicBezTo>
                  <a:pt x="9995" y="11248"/>
                  <a:pt x="10013" y="11236"/>
                  <a:pt x="10026" y="11211"/>
                </a:cubicBezTo>
                <a:cubicBezTo>
                  <a:pt x="10076" y="11186"/>
                  <a:pt x="10076" y="11136"/>
                  <a:pt x="10026" y="11085"/>
                </a:cubicBezTo>
                <a:cubicBezTo>
                  <a:pt x="9926" y="10985"/>
                  <a:pt x="9800" y="10760"/>
                  <a:pt x="9876" y="10509"/>
                </a:cubicBezTo>
                <a:cubicBezTo>
                  <a:pt x="9926" y="10309"/>
                  <a:pt x="10126" y="10158"/>
                  <a:pt x="10452" y="10083"/>
                </a:cubicBezTo>
                <a:cubicBezTo>
                  <a:pt x="10495" y="10069"/>
                  <a:pt x="10540" y="10061"/>
                  <a:pt x="10584" y="10061"/>
                </a:cubicBezTo>
                <a:cubicBezTo>
                  <a:pt x="10772" y="10061"/>
                  <a:pt x="10967" y="10186"/>
                  <a:pt x="11129" y="10409"/>
                </a:cubicBezTo>
                <a:cubicBezTo>
                  <a:pt x="11354" y="10684"/>
                  <a:pt x="11480" y="11111"/>
                  <a:pt x="11304" y="11436"/>
                </a:cubicBezTo>
                <a:cubicBezTo>
                  <a:pt x="11183" y="11659"/>
                  <a:pt x="10914" y="11784"/>
                  <a:pt x="10511" y="11784"/>
                </a:cubicBezTo>
                <a:cubicBezTo>
                  <a:pt x="10415" y="11784"/>
                  <a:pt x="10312" y="11777"/>
                  <a:pt x="10201" y="11762"/>
                </a:cubicBezTo>
                <a:cubicBezTo>
                  <a:pt x="9475" y="11687"/>
                  <a:pt x="8948" y="11461"/>
                  <a:pt x="8673" y="11060"/>
                </a:cubicBezTo>
                <a:cubicBezTo>
                  <a:pt x="8397" y="10735"/>
                  <a:pt x="8422" y="10359"/>
                  <a:pt x="8422" y="10258"/>
                </a:cubicBezTo>
                <a:cubicBezTo>
                  <a:pt x="9329" y="9137"/>
                  <a:pt x="10471" y="8858"/>
                  <a:pt x="11385" y="8858"/>
                </a:cubicBezTo>
                <a:cubicBezTo>
                  <a:pt x="12289" y="8858"/>
                  <a:pt x="12971" y="9131"/>
                  <a:pt x="12983" y="9131"/>
                </a:cubicBezTo>
                <a:cubicBezTo>
                  <a:pt x="12996" y="9143"/>
                  <a:pt x="13008" y="9149"/>
                  <a:pt x="13021" y="9149"/>
                </a:cubicBezTo>
                <a:cubicBezTo>
                  <a:pt x="13034" y="9149"/>
                  <a:pt x="13046" y="9143"/>
                  <a:pt x="13059" y="9131"/>
                </a:cubicBezTo>
                <a:cubicBezTo>
                  <a:pt x="13059" y="9131"/>
                  <a:pt x="13084" y="9106"/>
                  <a:pt x="13084" y="9080"/>
                </a:cubicBezTo>
                <a:cubicBezTo>
                  <a:pt x="13535" y="7727"/>
                  <a:pt x="15039" y="7025"/>
                  <a:pt x="15039" y="7025"/>
                </a:cubicBezTo>
                <a:cubicBezTo>
                  <a:pt x="15670" y="6729"/>
                  <a:pt x="16294" y="6620"/>
                  <a:pt x="16869" y="6620"/>
                </a:cubicBezTo>
                <a:cubicBezTo>
                  <a:pt x="18485" y="6620"/>
                  <a:pt x="19725" y="7483"/>
                  <a:pt x="19725" y="7502"/>
                </a:cubicBezTo>
                <a:cubicBezTo>
                  <a:pt x="19740" y="7509"/>
                  <a:pt x="19755" y="7512"/>
                  <a:pt x="19769" y="7512"/>
                </a:cubicBezTo>
                <a:cubicBezTo>
                  <a:pt x="19803" y="7512"/>
                  <a:pt x="19833" y="7494"/>
                  <a:pt x="19851" y="7476"/>
                </a:cubicBezTo>
                <a:cubicBezTo>
                  <a:pt x="19901" y="7426"/>
                  <a:pt x="19876" y="7376"/>
                  <a:pt x="19851" y="7351"/>
                </a:cubicBezTo>
                <a:cubicBezTo>
                  <a:pt x="19832" y="7333"/>
                  <a:pt x="18558" y="6437"/>
                  <a:pt x="16891" y="6437"/>
                </a:cubicBezTo>
                <a:cubicBezTo>
                  <a:pt x="16287" y="6437"/>
                  <a:pt x="15630" y="6555"/>
                  <a:pt x="14963" y="6875"/>
                </a:cubicBezTo>
                <a:cubicBezTo>
                  <a:pt x="14913" y="6900"/>
                  <a:pt x="13460" y="7577"/>
                  <a:pt x="12958" y="8930"/>
                </a:cubicBezTo>
                <a:cubicBezTo>
                  <a:pt x="12737" y="8853"/>
                  <a:pt x="12134" y="8672"/>
                  <a:pt x="11384" y="8672"/>
                </a:cubicBezTo>
                <a:cubicBezTo>
                  <a:pt x="10434" y="8672"/>
                  <a:pt x="9248" y="8960"/>
                  <a:pt x="8297" y="10108"/>
                </a:cubicBezTo>
                <a:cubicBezTo>
                  <a:pt x="7950" y="9998"/>
                  <a:pt x="6229" y="9443"/>
                  <a:pt x="4438" y="9443"/>
                </a:cubicBezTo>
                <a:cubicBezTo>
                  <a:pt x="3378" y="9443"/>
                  <a:pt x="2293" y="9637"/>
                  <a:pt x="1454" y="10233"/>
                </a:cubicBezTo>
                <a:cubicBezTo>
                  <a:pt x="477" y="10935"/>
                  <a:pt x="1" y="12088"/>
                  <a:pt x="1" y="13642"/>
                </a:cubicBezTo>
                <a:cubicBezTo>
                  <a:pt x="1" y="13667"/>
                  <a:pt x="1" y="13667"/>
                  <a:pt x="1" y="13667"/>
                </a:cubicBezTo>
                <a:cubicBezTo>
                  <a:pt x="1" y="13692"/>
                  <a:pt x="577" y="15923"/>
                  <a:pt x="2933" y="16850"/>
                </a:cubicBezTo>
                <a:cubicBezTo>
                  <a:pt x="2941" y="16857"/>
                  <a:pt x="2950" y="16860"/>
                  <a:pt x="2960" y="16860"/>
                </a:cubicBezTo>
                <a:cubicBezTo>
                  <a:pt x="2985" y="16860"/>
                  <a:pt x="3016" y="16843"/>
                  <a:pt x="3033" y="16825"/>
                </a:cubicBezTo>
                <a:cubicBezTo>
                  <a:pt x="3059" y="16800"/>
                  <a:pt x="3059" y="16750"/>
                  <a:pt x="3033" y="16725"/>
                </a:cubicBezTo>
                <a:cubicBezTo>
                  <a:pt x="3008" y="16700"/>
                  <a:pt x="1605" y="14344"/>
                  <a:pt x="2231" y="13241"/>
                </a:cubicBezTo>
                <a:cubicBezTo>
                  <a:pt x="2432" y="12865"/>
                  <a:pt x="2833" y="12690"/>
                  <a:pt x="3460" y="12690"/>
                </a:cubicBezTo>
                <a:lnTo>
                  <a:pt x="3485" y="12690"/>
                </a:lnTo>
                <a:cubicBezTo>
                  <a:pt x="5164" y="12690"/>
                  <a:pt x="6517" y="13792"/>
                  <a:pt x="7820" y="14895"/>
                </a:cubicBezTo>
                <a:cubicBezTo>
                  <a:pt x="8823" y="15722"/>
                  <a:pt x="9825" y="16574"/>
                  <a:pt x="11003" y="16925"/>
                </a:cubicBezTo>
                <a:cubicBezTo>
                  <a:pt x="12658" y="17451"/>
                  <a:pt x="14161" y="17727"/>
                  <a:pt x="15515" y="17727"/>
                </a:cubicBezTo>
                <a:cubicBezTo>
                  <a:pt x="17871" y="17727"/>
                  <a:pt x="19725" y="16900"/>
                  <a:pt x="20953" y="15271"/>
                </a:cubicBezTo>
                <a:cubicBezTo>
                  <a:pt x="21329" y="15697"/>
                  <a:pt x="23109" y="17577"/>
                  <a:pt x="25465" y="17602"/>
                </a:cubicBezTo>
                <a:lnTo>
                  <a:pt x="25515" y="17602"/>
                </a:lnTo>
                <a:cubicBezTo>
                  <a:pt x="28121" y="17602"/>
                  <a:pt x="30603" y="15296"/>
                  <a:pt x="30653" y="15221"/>
                </a:cubicBezTo>
                <a:cubicBezTo>
                  <a:pt x="30853" y="15471"/>
                  <a:pt x="31079" y="15672"/>
                  <a:pt x="31329" y="15847"/>
                </a:cubicBezTo>
                <a:cubicBezTo>
                  <a:pt x="32582" y="16700"/>
                  <a:pt x="33785" y="17025"/>
                  <a:pt x="34913" y="17025"/>
                </a:cubicBezTo>
                <a:cubicBezTo>
                  <a:pt x="38096" y="17025"/>
                  <a:pt x="40552" y="14419"/>
                  <a:pt x="40903" y="14018"/>
                </a:cubicBezTo>
                <a:cubicBezTo>
                  <a:pt x="43211" y="14757"/>
                  <a:pt x="45162" y="15127"/>
                  <a:pt x="46740" y="15127"/>
                </a:cubicBezTo>
                <a:cubicBezTo>
                  <a:pt x="48264" y="15127"/>
                  <a:pt x="49439" y="14782"/>
                  <a:pt x="50252" y="14093"/>
                </a:cubicBezTo>
                <a:cubicBezTo>
                  <a:pt x="51705" y="12840"/>
                  <a:pt x="51430" y="10935"/>
                  <a:pt x="51430" y="10910"/>
                </a:cubicBezTo>
                <a:cubicBezTo>
                  <a:pt x="51430" y="10885"/>
                  <a:pt x="51405" y="10860"/>
                  <a:pt x="51380" y="10835"/>
                </a:cubicBezTo>
                <a:cubicBezTo>
                  <a:pt x="51329" y="10835"/>
                  <a:pt x="51304" y="10835"/>
                  <a:pt x="51279" y="10860"/>
                </a:cubicBezTo>
                <a:cubicBezTo>
                  <a:pt x="50277" y="12088"/>
                  <a:pt x="49400" y="12664"/>
                  <a:pt x="48522" y="12690"/>
                </a:cubicBezTo>
                <a:cubicBezTo>
                  <a:pt x="48484" y="12692"/>
                  <a:pt x="48446" y="12693"/>
                  <a:pt x="48408" y="12693"/>
                </a:cubicBezTo>
                <a:cubicBezTo>
                  <a:pt x="47564" y="12693"/>
                  <a:pt x="46670" y="12164"/>
                  <a:pt x="45615" y="11085"/>
                </a:cubicBezTo>
                <a:cubicBezTo>
                  <a:pt x="44525" y="9950"/>
                  <a:pt x="43444" y="9683"/>
                  <a:pt x="42665" y="9683"/>
                </a:cubicBezTo>
                <a:cubicBezTo>
                  <a:pt x="42155" y="9683"/>
                  <a:pt x="41774" y="9798"/>
                  <a:pt x="41605" y="9857"/>
                </a:cubicBezTo>
                <a:cubicBezTo>
                  <a:pt x="40915" y="6874"/>
                  <a:pt x="38890" y="6850"/>
                  <a:pt x="38610" y="6850"/>
                </a:cubicBezTo>
                <a:cubicBezTo>
                  <a:pt x="38605" y="6850"/>
                  <a:pt x="38601" y="6850"/>
                  <a:pt x="38598" y="6850"/>
                </a:cubicBezTo>
                <a:cubicBezTo>
                  <a:pt x="38673" y="6424"/>
                  <a:pt x="38748" y="4770"/>
                  <a:pt x="37044" y="3216"/>
                </a:cubicBezTo>
                <a:cubicBezTo>
                  <a:pt x="36171" y="2404"/>
                  <a:pt x="35282" y="2178"/>
                  <a:pt x="34555" y="2178"/>
                </a:cubicBezTo>
                <a:cubicBezTo>
                  <a:pt x="33779" y="2178"/>
                  <a:pt x="33190" y="2436"/>
                  <a:pt x="33009" y="2514"/>
                </a:cubicBezTo>
                <a:cubicBezTo>
                  <a:pt x="32614" y="2198"/>
                  <a:pt x="29668" y="1"/>
                  <a:pt x="26194" y="1"/>
                </a:cubicBezTo>
                <a:close/>
              </a:path>
            </a:pathLst>
          </a:cu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5"/>
          <p:cNvSpPr/>
          <p:nvPr/>
        </p:nvSpPr>
        <p:spPr>
          <a:xfrm flipH="1" rot="10800000">
            <a:off x="8502402" y="2571752"/>
            <a:ext cx="1467416" cy="503121"/>
          </a:xfrm>
          <a:custGeom>
            <a:rect b="b" l="l" r="r" t="t"/>
            <a:pathLst>
              <a:path extrusionOk="0" h="17728" w="51706">
                <a:moveTo>
                  <a:pt x="26194" y="1"/>
                </a:moveTo>
                <a:cubicBezTo>
                  <a:pt x="25258" y="1"/>
                  <a:pt x="24283" y="160"/>
                  <a:pt x="23309" y="559"/>
                </a:cubicBezTo>
                <a:cubicBezTo>
                  <a:pt x="21229" y="1411"/>
                  <a:pt x="19926" y="2890"/>
                  <a:pt x="19600" y="4745"/>
                </a:cubicBezTo>
                <a:cubicBezTo>
                  <a:pt x="19349" y="6298"/>
                  <a:pt x="19876" y="8003"/>
                  <a:pt x="20903" y="8880"/>
                </a:cubicBezTo>
                <a:cubicBezTo>
                  <a:pt x="21630" y="9532"/>
                  <a:pt x="22983" y="10033"/>
                  <a:pt x="24287" y="10033"/>
                </a:cubicBezTo>
                <a:cubicBezTo>
                  <a:pt x="24638" y="10033"/>
                  <a:pt x="25014" y="9983"/>
                  <a:pt x="25339" y="9908"/>
                </a:cubicBezTo>
                <a:cubicBezTo>
                  <a:pt x="26542" y="9607"/>
                  <a:pt x="27445" y="8805"/>
                  <a:pt x="27946" y="7577"/>
                </a:cubicBezTo>
                <a:cubicBezTo>
                  <a:pt x="28397" y="6424"/>
                  <a:pt x="28272" y="5296"/>
                  <a:pt x="27595" y="4469"/>
                </a:cubicBezTo>
                <a:cubicBezTo>
                  <a:pt x="27103" y="3870"/>
                  <a:pt x="26374" y="3509"/>
                  <a:pt x="25657" y="3509"/>
                </a:cubicBezTo>
                <a:cubicBezTo>
                  <a:pt x="25534" y="3509"/>
                  <a:pt x="25411" y="3519"/>
                  <a:pt x="25289" y="3542"/>
                </a:cubicBezTo>
                <a:cubicBezTo>
                  <a:pt x="24587" y="3667"/>
                  <a:pt x="24061" y="4168"/>
                  <a:pt x="23785" y="4945"/>
                </a:cubicBezTo>
                <a:cubicBezTo>
                  <a:pt x="23785" y="4970"/>
                  <a:pt x="23811" y="5020"/>
                  <a:pt x="23861" y="5045"/>
                </a:cubicBezTo>
                <a:cubicBezTo>
                  <a:pt x="23874" y="5052"/>
                  <a:pt x="23887" y="5055"/>
                  <a:pt x="23900" y="5055"/>
                </a:cubicBezTo>
                <a:cubicBezTo>
                  <a:pt x="23934" y="5055"/>
                  <a:pt x="23961" y="5032"/>
                  <a:pt x="23961" y="4995"/>
                </a:cubicBezTo>
                <a:cubicBezTo>
                  <a:pt x="24186" y="4293"/>
                  <a:pt x="24688" y="3842"/>
                  <a:pt x="25314" y="3717"/>
                </a:cubicBezTo>
                <a:cubicBezTo>
                  <a:pt x="25424" y="3699"/>
                  <a:pt x="25535" y="3691"/>
                  <a:pt x="25645" y="3691"/>
                </a:cubicBezTo>
                <a:cubicBezTo>
                  <a:pt x="26319" y="3691"/>
                  <a:pt x="26996" y="4013"/>
                  <a:pt x="27470" y="4594"/>
                </a:cubicBezTo>
                <a:cubicBezTo>
                  <a:pt x="27846" y="5045"/>
                  <a:pt x="28372" y="6023"/>
                  <a:pt x="27770" y="7502"/>
                </a:cubicBezTo>
                <a:cubicBezTo>
                  <a:pt x="27294" y="8705"/>
                  <a:pt x="26467" y="9456"/>
                  <a:pt x="25289" y="9732"/>
                </a:cubicBezTo>
                <a:cubicBezTo>
                  <a:pt x="24948" y="9819"/>
                  <a:pt x="24600" y="9857"/>
                  <a:pt x="24257" y="9857"/>
                </a:cubicBezTo>
                <a:cubicBezTo>
                  <a:pt x="22911" y="9857"/>
                  <a:pt x="21628" y="9274"/>
                  <a:pt x="21029" y="8755"/>
                </a:cubicBezTo>
                <a:cubicBezTo>
                  <a:pt x="20227" y="8078"/>
                  <a:pt x="19500" y="6524"/>
                  <a:pt x="19800" y="4770"/>
                </a:cubicBezTo>
                <a:cubicBezTo>
                  <a:pt x="20076" y="2990"/>
                  <a:pt x="21354" y="1562"/>
                  <a:pt x="23384" y="709"/>
                </a:cubicBezTo>
                <a:cubicBezTo>
                  <a:pt x="24326" y="326"/>
                  <a:pt x="25269" y="172"/>
                  <a:pt x="26176" y="172"/>
                </a:cubicBezTo>
                <a:cubicBezTo>
                  <a:pt x="29829" y="172"/>
                  <a:pt x="32893" y="2669"/>
                  <a:pt x="32933" y="2689"/>
                </a:cubicBezTo>
                <a:cubicBezTo>
                  <a:pt x="32958" y="2715"/>
                  <a:pt x="33009" y="2715"/>
                  <a:pt x="33034" y="2715"/>
                </a:cubicBezTo>
                <a:cubicBezTo>
                  <a:pt x="33048" y="2701"/>
                  <a:pt x="33668" y="2360"/>
                  <a:pt x="34540" y="2360"/>
                </a:cubicBezTo>
                <a:cubicBezTo>
                  <a:pt x="35234" y="2360"/>
                  <a:pt x="36086" y="2575"/>
                  <a:pt x="36918" y="3341"/>
                </a:cubicBezTo>
                <a:cubicBezTo>
                  <a:pt x="38823" y="5095"/>
                  <a:pt x="38397" y="6900"/>
                  <a:pt x="38397" y="6950"/>
                </a:cubicBezTo>
                <a:cubicBezTo>
                  <a:pt x="38397" y="6950"/>
                  <a:pt x="38222" y="8253"/>
                  <a:pt x="37169" y="8855"/>
                </a:cubicBezTo>
                <a:cubicBezTo>
                  <a:pt x="36815" y="9060"/>
                  <a:pt x="36410" y="9162"/>
                  <a:pt x="35952" y="9162"/>
                </a:cubicBezTo>
                <a:cubicBezTo>
                  <a:pt x="35405" y="9162"/>
                  <a:pt x="34783" y="9016"/>
                  <a:pt x="34086" y="8730"/>
                </a:cubicBezTo>
                <a:cubicBezTo>
                  <a:pt x="32983" y="8278"/>
                  <a:pt x="32432" y="7577"/>
                  <a:pt x="32532" y="6725"/>
                </a:cubicBezTo>
                <a:cubicBezTo>
                  <a:pt x="32633" y="5872"/>
                  <a:pt x="33435" y="5045"/>
                  <a:pt x="34262" y="4945"/>
                </a:cubicBezTo>
                <a:cubicBezTo>
                  <a:pt x="34322" y="4938"/>
                  <a:pt x="34381" y="4934"/>
                  <a:pt x="34439" y="4934"/>
                </a:cubicBezTo>
                <a:cubicBezTo>
                  <a:pt x="34957" y="4934"/>
                  <a:pt x="35367" y="5236"/>
                  <a:pt x="35615" y="5822"/>
                </a:cubicBezTo>
                <a:cubicBezTo>
                  <a:pt x="35615" y="5872"/>
                  <a:pt x="35665" y="5872"/>
                  <a:pt x="35715" y="5872"/>
                </a:cubicBezTo>
                <a:cubicBezTo>
                  <a:pt x="35765" y="5847"/>
                  <a:pt x="35791" y="5797"/>
                  <a:pt x="35765" y="5747"/>
                </a:cubicBezTo>
                <a:cubicBezTo>
                  <a:pt x="35497" y="5120"/>
                  <a:pt x="35029" y="4754"/>
                  <a:pt x="34450" y="4754"/>
                </a:cubicBezTo>
                <a:cubicBezTo>
                  <a:pt x="34380" y="4754"/>
                  <a:pt x="34309" y="4759"/>
                  <a:pt x="34237" y="4770"/>
                </a:cubicBezTo>
                <a:cubicBezTo>
                  <a:pt x="33334" y="4895"/>
                  <a:pt x="32482" y="5772"/>
                  <a:pt x="32357" y="6700"/>
                </a:cubicBezTo>
                <a:cubicBezTo>
                  <a:pt x="32282" y="7251"/>
                  <a:pt x="32407" y="8253"/>
                  <a:pt x="34011" y="8905"/>
                </a:cubicBezTo>
                <a:cubicBezTo>
                  <a:pt x="34716" y="9198"/>
                  <a:pt x="35357" y="9342"/>
                  <a:pt x="35927" y="9342"/>
                </a:cubicBezTo>
                <a:cubicBezTo>
                  <a:pt x="36432" y="9342"/>
                  <a:pt x="36881" y="9229"/>
                  <a:pt x="37269" y="9005"/>
                </a:cubicBezTo>
                <a:cubicBezTo>
                  <a:pt x="38247" y="8454"/>
                  <a:pt x="38522" y="7301"/>
                  <a:pt x="38572" y="7025"/>
                </a:cubicBezTo>
                <a:cubicBezTo>
                  <a:pt x="38572" y="7025"/>
                  <a:pt x="38584" y="7036"/>
                  <a:pt x="38591" y="7036"/>
                </a:cubicBezTo>
                <a:cubicBezTo>
                  <a:pt x="38595" y="7036"/>
                  <a:pt x="38598" y="7034"/>
                  <a:pt x="38598" y="7025"/>
                </a:cubicBezTo>
                <a:cubicBezTo>
                  <a:pt x="38600" y="7025"/>
                  <a:pt x="38624" y="7024"/>
                  <a:pt x="38665" y="7024"/>
                </a:cubicBezTo>
                <a:cubicBezTo>
                  <a:pt x="39039" y="7024"/>
                  <a:pt x="40846" y="7166"/>
                  <a:pt x="41455" y="10008"/>
                </a:cubicBezTo>
                <a:cubicBezTo>
                  <a:pt x="41455" y="10033"/>
                  <a:pt x="41455" y="10058"/>
                  <a:pt x="41480" y="10058"/>
                </a:cubicBezTo>
                <a:cubicBezTo>
                  <a:pt x="41492" y="10070"/>
                  <a:pt x="41511" y="10077"/>
                  <a:pt x="41530" y="10077"/>
                </a:cubicBezTo>
                <a:cubicBezTo>
                  <a:pt x="41549" y="10077"/>
                  <a:pt x="41567" y="10070"/>
                  <a:pt x="41580" y="10058"/>
                </a:cubicBezTo>
                <a:cubicBezTo>
                  <a:pt x="41580" y="10058"/>
                  <a:pt x="42002" y="9861"/>
                  <a:pt x="42653" y="9861"/>
                </a:cubicBezTo>
                <a:cubicBezTo>
                  <a:pt x="43396" y="9861"/>
                  <a:pt x="44436" y="10117"/>
                  <a:pt x="45490" y="11211"/>
                </a:cubicBezTo>
                <a:cubicBezTo>
                  <a:pt x="46617" y="12362"/>
                  <a:pt x="47552" y="12891"/>
                  <a:pt x="48459" y="12891"/>
                </a:cubicBezTo>
                <a:cubicBezTo>
                  <a:pt x="48480" y="12891"/>
                  <a:pt x="48501" y="12891"/>
                  <a:pt x="48522" y="12890"/>
                </a:cubicBezTo>
                <a:cubicBezTo>
                  <a:pt x="49425" y="12840"/>
                  <a:pt x="50302" y="12289"/>
                  <a:pt x="51279" y="11161"/>
                </a:cubicBezTo>
                <a:lnTo>
                  <a:pt x="51279" y="11161"/>
                </a:lnTo>
                <a:cubicBezTo>
                  <a:pt x="51304" y="11662"/>
                  <a:pt x="51229" y="13015"/>
                  <a:pt x="50152" y="13943"/>
                </a:cubicBezTo>
                <a:cubicBezTo>
                  <a:pt x="49371" y="14613"/>
                  <a:pt x="48211" y="14946"/>
                  <a:pt x="46714" y="14946"/>
                </a:cubicBezTo>
                <a:cubicBezTo>
                  <a:pt x="45135" y="14946"/>
                  <a:pt x="43181" y="14576"/>
                  <a:pt x="40903" y="13842"/>
                </a:cubicBezTo>
                <a:cubicBezTo>
                  <a:pt x="40889" y="13835"/>
                  <a:pt x="40876" y="13832"/>
                  <a:pt x="40865" y="13832"/>
                </a:cubicBezTo>
                <a:cubicBezTo>
                  <a:pt x="40839" y="13832"/>
                  <a:pt x="40821" y="13850"/>
                  <a:pt x="40803" y="13867"/>
                </a:cubicBezTo>
                <a:cubicBezTo>
                  <a:pt x="40765" y="13905"/>
                  <a:pt x="38248" y="16835"/>
                  <a:pt x="34907" y="16835"/>
                </a:cubicBezTo>
                <a:cubicBezTo>
                  <a:pt x="33816" y="16835"/>
                  <a:pt x="32638" y="16523"/>
                  <a:pt x="31430" y="15697"/>
                </a:cubicBezTo>
                <a:cubicBezTo>
                  <a:pt x="30678" y="15196"/>
                  <a:pt x="30252" y="14394"/>
                  <a:pt x="30277" y="13542"/>
                </a:cubicBezTo>
                <a:cubicBezTo>
                  <a:pt x="30302" y="12815"/>
                  <a:pt x="30628" y="12263"/>
                  <a:pt x="31279" y="11938"/>
                </a:cubicBezTo>
                <a:cubicBezTo>
                  <a:pt x="31817" y="11676"/>
                  <a:pt x="32362" y="11543"/>
                  <a:pt x="32873" y="11543"/>
                </a:cubicBezTo>
                <a:cubicBezTo>
                  <a:pt x="33291" y="11543"/>
                  <a:pt x="33686" y="11632"/>
                  <a:pt x="34036" y="11812"/>
                </a:cubicBezTo>
                <a:cubicBezTo>
                  <a:pt x="34638" y="12138"/>
                  <a:pt x="35039" y="12740"/>
                  <a:pt x="35139" y="13517"/>
                </a:cubicBezTo>
                <a:cubicBezTo>
                  <a:pt x="35189" y="14068"/>
                  <a:pt x="34938" y="14394"/>
                  <a:pt x="34688" y="14544"/>
                </a:cubicBezTo>
                <a:cubicBezTo>
                  <a:pt x="34443" y="14721"/>
                  <a:pt x="34118" y="14809"/>
                  <a:pt x="33784" y="14809"/>
                </a:cubicBezTo>
                <a:cubicBezTo>
                  <a:pt x="33501" y="14809"/>
                  <a:pt x="33211" y="14746"/>
                  <a:pt x="32958" y="14619"/>
                </a:cubicBezTo>
                <a:cubicBezTo>
                  <a:pt x="32507" y="14394"/>
                  <a:pt x="32257" y="13993"/>
                  <a:pt x="32257" y="13492"/>
                </a:cubicBezTo>
                <a:cubicBezTo>
                  <a:pt x="32257" y="13441"/>
                  <a:pt x="32232" y="13416"/>
                  <a:pt x="32181" y="13416"/>
                </a:cubicBezTo>
                <a:cubicBezTo>
                  <a:pt x="32131" y="13416"/>
                  <a:pt x="32081" y="13441"/>
                  <a:pt x="32081" y="13492"/>
                </a:cubicBezTo>
                <a:cubicBezTo>
                  <a:pt x="32081" y="14043"/>
                  <a:pt x="32357" y="14519"/>
                  <a:pt x="32883" y="14770"/>
                </a:cubicBezTo>
                <a:cubicBezTo>
                  <a:pt x="33145" y="14918"/>
                  <a:pt x="33458" y="14988"/>
                  <a:pt x="33769" y="14988"/>
                </a:cubicBezTo>
                <a:cubicBezTo>
                  <a:pt x="34143" y="14988"/>
                  <a:pt x="34514" y="14886"/>
                  <a:pt x="34788" y="14695"/>
                </a:cubicBezTo>
                <a:cubicBezTo>
                  <a:pt x="35189" y="14419"/>
                  <a:pt x="35364" y="13993"/>
                  <a:pt x="35314" y="13492"/>
                </a:cubicBezTo>
                <a:cubicBezTo>
                  <a:pt x="35214" y="12664"/>
                  <a:pt x="34788" y="12013"/>
                  <a:pt x="34111" y="11662"/>
                </a:cubicBezTo>
                <a:cubicBezTo>
                  <a:pt x="33746" y="11457"/>
                  <a:pt x="33324" y="11355"/>
                  <a:pt x="32876" y="11355"/>
                </a:cubicBezTo>
                <a:cubicBezTo>
                  <a:pt x="32339" y="11355"/>
                  <a:pt x="31764" y="11501"/>
                  <a:pt x="31204" y="11787"/>
                </a:cubicBezTo>
                <a:cubicBezTo>
                  <a:pt x="30477" y="12138"/>
                  <a:pt x="30126" y="12740"/>
                  <a:pt x="30101" y="13542"/>
                </a:cubicBezTo>
                <a:cubicBezTo>
                  <a:pt x="30076" y="14093"/>
                  <a:pt x="30252" y="14619"/>
                  <a:pt x="30552" y="15096"/>
                </a:cubicBezTo>
                <a:cubicBezTo>
                  <a:pt x="30528" y="15120"/>
                  <a:pt x="28074" y="17427"/>
                  <a:pt x="25545" y="17427"/>
                </a:cubicBezTo>
                <a:cubicBezTo>
                  <a:pt x="25518" y="17427"/>
                  <a:pt x="25492" y="17427"/>
                  <a:pt x="25465" y="17426"/>
                </a:cubicBezTo>
                <a:cubicBezTo>
                  <a:pt x="23059" y="17376"/>
                  <a:pt x="21254" y="15346"/>
                  <a:pt x="21054" y="15096"/>
                </a:cubicBezTo>
                <a:cubicBezTo>
                  <a:pt x="21079" y="14820"/>
                  <a:pt x="21104" y="12915"/>
                  <a:pt x="19099" y="12464"/>
                </a:cubicBezTo>
                <a:cubicBezTo>
                  <a:pt x="18861" y="12412"/>
                  <a:pt x="18628" y="12386"/>
                  <a:pt x="18404" y="12386"/>
                </a:cubicBezTo>
                <a:cubicBezTo>
                  <a:pt x="17663" y="12386"/>
                  <a:pt x="17022" y="12665"/>
                  <a:pt x="16617" y="13166"/>
                </a:cubicBezTo>
                <a:cubicBezTo>
                  <a:pt x="16166" y="13742"/>
                  <a:pt x="16091" y="14494"/>
                  <a:pt x="16442" y="15171"/>
                </a:cubicBezTo>
                <a:cubicBezTo>
                  <a:pt x="16784" y="15855"/>
                  <a:pt x="17352" y="16087"/>
                  <a:pt x="17848" y="16087"/>
                </a:cubicBezTo>
                <a:cubicBezTo>
                  <a:pt x="17970" y="16087"/>
                  <a:pt x="18088" y="16073"/>
                  <a:pt x="18196" y="16048"/>
                </a:cubicBezTo>
                <a:cubicBezTo>
                  <a:pt x="18773" y="15898"/>
                  <a:pt x="19174" y="15446"/>
                  <a:pt x="19174" y="14895"/>
                </a:cubicBezTo>
                <a:cubicBezTo>
                  <a:pt x="19174" y="14845"/>
                  <a:pt x="19149" y="14820"/>
                  <a:pt x="19099" y="14820"/>
                </a:cubicBezTo>
                <a:cubicBezTo>
                  <a:pt x="19049" y="14820"/>
                  <a:pt x="18998" y="14845"/>
                  <a:pt x="18998" y="14895"/>
                </a:cubicBezTo>
                <a:cubicBezTo>
                  <a:pt x="18998" y="15371"/>
                  <a:pt x="18673" y="15747"/>
                  <a:pt x="18146" y="15872"/>
                </a:cubicBezTo>
                <a:cubicBezTo>
                  <a:pt x="18050" y="15898"/>
                  <a:pt x="17944" y="15912"/>
                  <a:pt x="17833" y="15912"/>
                </a:cubicBezTo>
                <a:cubicBezTo>
                  <a:pt x="17399" y="15912"/>
                  <a:pt x="16892" y="15695"/>
                  <a:pt x="16592" y="15096"/>
                </a:cubicBezTo>
                <a:cubicBezTo>
                  <a:pt x="16292" y="14469"/>
                  <a:pt x="16342" y="13792"/>
                  <a:pt x="16743" y="13291"/>
                </a:cubicBezTo>
                <a:cubicBezTo>
                  <a:pt x="17106" y="12813"/>
                  <a:pt x="17703" y="12568"/>
                  <a:pt x="18400" y="12568"/>
                </a:cubicBezTo>
                <a:cubicBezTo>
                  <a:pt x="18616" y="12568"/>
                  <a:pt x="18842" y="12592"/>
                  <a:pt x="19074" y="12639"/>
                </a:cubicBezTo>
                <a:cubicBezTo>
                  <a:pt x="20978" y="13065"/>
                  <a:pt x="20903" y="14870"/>
                  <a:pt x="20878" y="15096"/>
                </a:cubicBezTo>
                <a:cubicBezTo>
                  <a:pt x="19676" y="16715"/>
                  <a:pt x="17848" y="17534"/>
                  <a:pt x="15500" y="17534"/>
                </a:cubicBezTo>
                <a:cubicBezTo>
                  <a:pt x="14177" y="17534"/>
                  <a:pt x="12689" y="17274"/>
                  <a:pt x="11054" y="16750"/>
                </a:cubicBezTo>
                <a:cubicBezTo>
                  <a:pt x="9926" y="16399"/>
                  <a:pt x="8923" y="15572"/>
                  <a:pt x="7946" y="14745"/>
                </a:cubicBezTo>
                <a:cubicBezTo>
                  <a:pt x="6617" y="13642"/>
                  <a:pt x="5239" y="12489"/>
                  <a:pt x="3485" y="12489"/>
                </a:cubicBezTo>
                <a:lnTo>
                  <a:pt x="3460" y="12489"/>
                </a:lnTo>
                <a:cubicBezTo>
                  <a:pt x="2783" y="12514"/>
                  <a:pt x="2307" y="12715"/>
                  <a:pt x="2081" y="13141"/>
                </a:cubicBezTo>
                <a:cubicBezTo>
                  <a:pt x="1530" y="14143"/>
                  <a:pt x="2407" y="15948"/>
                  <a:pt x="2758" y="16574"/>
                </a:cubicBezTo>
                <a:cubicBezTo>
                  <a:pt x="753" y="15672"/>
                  <a:pt x="226" y="13792"/>
                  <a:pt x="176" y="13642"/>
                </a:cubicBezTo>
                <a:cubicBezTo>
                  <a:pt x="176" y="12138"/>
                  <a:pt x="627" y="11035"/>
                  <a:pt x="1555" y="10384"/>
                </a:cubicBezTo>
                <a:cubicBezTo>
                  <a:pt x="2351" y="9819"/>
                  <a:pt x="3397" y="9634"/>
                  <a:pt x="4428" y="9634"/>
                </a:cubicBezTo>
                <a:cubicBezTo>
                  <a:pt x="6186" y="9634"/>
                  <a:pt x="7899" y="10173"/>
                  <a:pt x="8247" y="10283"/>
                </a:cubicBezTo>
                <a:cubicBezTo>
                  <a:pt x="8221" y="10434"/>
                  <a:pt x="8247" y="10810"/>
                  <a:pt x="8522" y="11186"/>
                </a:cubicBezTo>
                <a:cubicBezTo>
                  <a:pt x="8848" y="11612"/>
                  <a:pt x="9399" y="11862"/>
                  <a:pt x="10201" y="11938"/>
                </a:cubicBezTo>
                <a:cubicBezTo>
                  <a:pt x="10302" y="11963"/>
                  <a:pt x="10402" y="11963"/>
                  <a:pt x="10477" y="11963"/>
                </a:cubicBezTo>
                <a:cubicBezTo>
                  <a:pt x="11079" y="11963"/>
                  <a:pt x="11329" y="11737"/>
                  <a:pt x="11455" y="11512"/>
                </a:cubicBezTo>
                <a:cubicBezTo>
                  <a:pt x="11680" y="11136"/>
                  <a:pt x="11530" y="10609"/>
                  <a:pt x="11279" y="10283"/>
                </a:cubicBezTo>
                <a:cubicBezTo>
                  <a:pt x="11071" y="10034"/>
                  <a:pt x="10812" y="9888"/>
                  <a:pt x="10573" y="9888"/>
                </a:cubicBezTo>
                <a:cubicBezTo>
                  <a:pt x="10523" y="9888"/>
                  <a:pt x="10474" y="9895"/>
                  <a:pt x="10427" y="9908"/>
                </a:cubicBezTo>
                <a:cubicBezTo>
                  <a:pt x="9926" y="10033"/>
                  <a:pt x="9750" y="10283"/>
                  <a:pt x="9700" y="10459"/>
                </a:cubicBezTo>
                <a:cubicBezTo>
                  <a:pt x="9625" y="10760"/>
                  <a:pt x="9750" y="11060"/>
                  <a:pt x="9901" y="11211"/>
                </a:cubicBezTo>
                <a:cubicBezTo>
                  <a:pt x="9926" y="11236"/>
                  <a:pt x="9951" y="11248"/>
                  <a:pt x="9973" y="11248"/>
                </a:cubicBezTo>
                <a:cubicBezTo>
                  <a:pt x="9995" y="11248"/>
                  <a:pt x="10013" y="11236"/>
                  <a:pt x="10026" y="11211"/>
                </a:cubicBezTo>
                <a:cubicBezTo>
                  <a:pt x="10076" y="11186"/>
                  <a:pt x="10076" y="11136"/>
                  <a:pt x="10026" y="11085"/>
                </a:cubicBezTo>
                <a:cubicBezTo>
                  <a:pt x="9926" y="10985"/>
                  <a:pt x="9800" y="10760"/>
                  <a:pt x="9876" y="10509"/>
                </a:cubicBezTo>
                <a:cubicBezTo>
                  <a:pt x="9926" y="10309"/>
                  <a:pt x="10126" y="10158"/>
                  <a:pt x="10452" y="10083"/>
                </a:cubicBezTo>
                <a:cubicBezTo>
                  <a:pt x="10495" y="10069"/>
                  <a:pt x="10540" y="10061"/>
                  <a:pt x="10584" y="10061"/>
                </a:cubicBezTo>
                <a:cubicBezTo>
                  <a:pt x="10772" y="10061"/>
                  <a:pt x="10967" y="10186"/>
                  <a:pt x="11129" y="10409"/>
                </a:cubicBezTo>
                <a:cubicBezTo>
                  <a:pt x="11354" y="10684"/>
                  <a:pt x="11480" y="11111"/>
                  <a:pt x="11304" y="11436"/>
                </a:cubicBezTo>
                <a:cubicBezTo>
                  <a:pt x="11183" y="11659"/>
                  <a:pt x="10914" y="11784"/>
                  <a:pt x="10511" y="11784"/>
                </a:cubicBezTo>
                <a:cubicBezTo>
                  <a:pt x="10415" y="11784"/>
                  <a:pt x="10312" y="11777"/>
                  <a:pt x="10201" y="11762"/>
                </a:cubicBezTo>
                <a:cubicBezTo>
                  <a:pt x="9475" y="11687"/>
                  <a:pt x="8948" y="11461"/>
                  <a:pt x="8673" y="11060"/>
                </a:cubicBezTo>
                <a:cubicBezTo>
                  <a:pt x="8397" y="10735"/>
                  <a:pt x="8422" y="10359"/>
                  <a:pt x="8422" y="10258"/>
                </a:cubicBezTo>
                <a:cubicBezTo>
                  <a:pt x="9329" y="9137"/>
                  <a:pt x="10471" y="8858"/>
                  <a:pt x="11385" y="8858"/>
                </a:cubicBezTo>
                <a:cubicBezTo>
                  <a:pt x="12289" y="8858"/>
                  <a:pt x="12971" y="9131"/>
                  <a:pt x="12983" y="9131"/>
                </a:cubicBezTo>
                <a:cubicBezTo>
                  <a:pt x="12996" y="9143"/>
                  <a:pt x="13008" y="9149"/>
                  <a:pt x="13021" y="9149"/>
                </a:cubicBezTo>
                <a:cubicBezTo>
                  <a:pt x="13034" y="9149"/>
                  <a:pt x="13046" y="9143"/>
                  <a:pt x="13059" y="9131"/>
                </a:cubicBezTo>
                <a:cubicBezTo>
                  <a:pt x="13059" y="9131"/>
                  <a:pt x="13084" y="9106"/>
                  <a:pt x="13084" y="9080"/>
                </a:cubicBezTo>
                <a:cubicBezTo>
                  <a:pt x="13535" y="7727"/>
                  <a:pt x="15039" y="7025"/>
                  <a:pt x="15039" y="7025"/>
                </a:cubicBezTo>
                <a:cubicBezTo>
                  <a:pt x="15670" y="6729"/>
                  <a:pt x="16294" y="6620"/>
                  <a:pt x="16869" y="6620"/>
                </a:cubicBezTo>
                <a:cubicBezTo>
                  <a:pt x="18485" y="6620"/>
                  <a:pt x="19725" y="7483"/>
                  <a:pt x="19725" y="7502"/>
                </a:cubicBezTo>
                <a:cubicBezTo>
                  <a:pt x="19740" y="7509"/>
                  <a:pt x="19755" y="7512"/>
                  <a:pt x="19769" y="7512"/>
                </a:cubicBezTo>
                <a:cubicBezTo>
                  <a:pt x="19803" y="7512"/>
                  <a:pt x="19833" y="7494"/>
                  <a:pt x="19851" y="7476"/>
                </a:cubicBezTo>
                <a:cubicBezTo>
                  <a:pt x="19901" y="7426"/>
                  <a:pt x="19876" y="7376"/>
                  <a:pt x="19851" y="7351"/>
                </a:cubicBezTo>
                <a:cubicBezTo>
                  <a:pt x="19832" y="7333"/>
                  <a:pt x="18558" y="6437"/>
                  <a:pt x="16891" y="6437"/>
                </a:cubicBezTo>
                <a:cubicBezTo>
                  <a:pt x="16287" y="6437"/>
                  <a:pt x="15630" y="6555"/>
                  <a:pt x="14963" y="6875"/>
                </a:cubicBezTo>
                <a:cubicBezTo>
                  <a:pt x="14913" y="6900"/>
                  <a:pt x="13460" y="7577"/>
                  <a:pt x="12958" y="8930"/>
                </a:cubicBezTo>
                <a:cubicBezTo>
                  <a:pt x="12737" y="8853"/>
                  <a:pt x="12134" y="8672"/>
                  <a:pt x="11384" y="8672"/>
                </a:cubicBezTo>
                <a:cubicBezTo>
                  <a:pt x="10434" y="8672"/>
                  <a:pt x="9248" y="8960"/>
                  <a:pt x="8297" y="10108"/>
                </a:cubicBezTo>
                <a:cubicBezTo>
                  <a:pt x="7950" y="9998"/>
                  <a:pt x="6229" y="9443"/>
                  <a:pt x="4438" y="9443"/>
                </a:cubicBezTo>
                <a:cubicBezTo>
                  <a:pt x="3378" y="9443"/>
                  <a:pt x="2293" y="9637"/>
                  <a:pt x="1454" y="10233"/>
                </a:cubicBezTo>
                <a:cubicBezTo>
                  <a:pt x="477" y="10935"/>
                  <a:pt x="1" y="12088"/>
                  <a:pt x="1" y="13642"/>
                </a:cubicBezTo>
                <a:cubicBezTo>
                  <a:pt x="1" y="13667"/>
                  <a:pt x="1" y="13667"/>
                  <a:pt x="1" y="13667"/>
                </a:cubicBezTo>
                <a:cubicBezTo>
                  <a:pt x="1" y="13692"/>
                  <a:pt x="577" y="15923"/>
                  <a:pt x="2933" y="16850"/>
                </a:cubicBezTo>
                <a:cubicBezTo>
                  <a:pt x="2941" y="16857"/>
                  <a:pt x="2950" y="16860"/>
                  <a:pt x="2960" y="16860"/>
                </a:cubicBezTo>
                <a:cubicBezTo>
                  <a:pt x="2985" y="16860"/>
                  <a:pt x="3016" y="16843"/>
                  <a:pt x="3033" y="16825"/>
                </a:cubicBezTo>
                <a:cubicBezTo>
                  <a:pt x="3059" y="16800"/>
                  <a:pt x="3059" y="16750"/>
                  <a:pt x="3033" y="16725"/>
                </a:cubicBezTo>
                <a:cubicBezTo>
                  <a:pt x="3008" y="16700"/>
                  <a:pt x="1605" y="14344"/>
                  <a:pt x="2231" y="13241"/>
                </a:cubicBezTo>
                <a:cubicBezTo>
                  <a:pt x="2432" y="12865"/>
                  <a:pt x="2833" y="12690"/>
                  <a:pt x="3460" y="12690"/>
                </a:cubicBezTo>
                <a:lnTo>
                  <a:pt x="3485" y="12690"/>
                </a:lnTo>
                <a:cubicBezTo>
                  <a:pt x="5164" y="12690"/>
                  <a:pt x="6517" y="13792"/>
                  <a:pt x="7820" y="14895"/>
                </a:cubicBezTo>
                <a:cubicBezTo>
                  <a:pt x="8823" y="15722"/>
                  <a:pt x="9825" y="16574"/>
                  <a:pt x="11003" y="16925"/>
                </a:cubicBezTo>
                <a:cubicBezTo>
                  <a:pt x="12658" y="17451"/>
                  <a:pt x="14161" y="17727"/>
                  <a:pt x="15515" y="17727"/>
                </a:cubicBezTo>
                <a:cubicBezTo>
                  <a:pt x="17871" y="17727"/>
                  <a:pt x="19725" y="16900"/>
                  <a:pt x="20953" y="15271"/>
                </a:cubicBezTo>
                <a:cubicBezTo>
                  <a:pt x="21329" y="15697"/>
                  <a:pt x="23109" y="17577"/>
                  <a:pt x="25465" y="17602"/>
                </a:cubicBezTo>
                <a:lnTo>
                  <a:pt x="25515" y="17602"/>
                </a:lnTo>
                <a:cubicBezTo>
                  <a:pt x="28121" y="17602"/>
                  <a:pt x="30603" y="15296"/>
                  <a:pt x="30653" y="15221"/>
                </a:cubicBezTo>
                <a:cubicBezTo>
                  <a:pt x="30853" y="15471"/>
                  <a:pt x="31079" y="15672"/>
                  <a:pt x="31329" y="15847"/>
                </a:cubicBezTo>
                <a:cubicBezTo>
                  <a:pt x="32582" y="16700"/>
                  <a:pt x="33785" y="17025"/>
                  <a:pt x="34913" y="17025"/>
                </a:cubicBezTo>
                <a:cubicBezTo>
                  <a:pt x="38096" y="17025"/>
                  <a:pt x="40552" y="14419"/>
                  <a:pt x="40903" y="14018"/>
                </a:cubicBezTo>
                <a:cubicBezTo>
                  <a:pt x="43211" y="14757"/>
                  <a:pt x="45162" y="15127"/>
                  <a:pt x="46740" y="15127"/>
                </a:cubicBezTo>
                <a:cubicBezTo>
                  <a:pt x="48264" y="15127"/>
                  <a:pt x="49439" y="14782"/>
                  <a:pt x="50252" y="14093"/>
                </a:cubicBezTo>
                <a:cubicBezTo>
                  <a:pt x="51705" y="12840"/>
                  <a:pt x="51430" y="10935"/>
                  <a:pt x="51430" y="10910"/>
                </a:cubicBezTo>
                <a:cubicBezTo>
                  <a:pt x="51430" y="10885"/>
                  <a:pt x="51405" y="10860"/>
                  <a:pt x="51380" y="10835"/>
                </a:cubicBezTo>
                <a:cubicBezTo>
                  <a:pt x="51329" y="10835"/>
                  <a:pt x="51304" y="10835"/>
                  <a:pt x="51279" y="10860"/>
                </a:cubicBezTo>
                <a:cubicBezTo>
                  <a:pt x="50277" y="12088"/>
                  <a:pt x="49400" y="12664"/>
                  <a:pt x="48522" y="12690"/>
                </a:cubicBezTo>
                <a:cubicBezTo>
                  <a:pt x="48484" y="12692"/>
                  <a:pt x="48446" y="12693"/>
                  <a:pt x="48408" y="12693"/>
                </a:cubicBezTo>
                <a:cubicBezTo>
                  <a:pt x="47564" y="12693"/>
                  <a:pt x="46670" y="12164"/>
                  <a:pt x="45615" y="11085"/>
                </a:cubicBezTo>
                <a:cubicBezTo>
                  <a:pt x="44525" y="9950"/>
                  <a:pt x="43444" y="9683"/>
                  <a:pt x="42665" y="9683"/>
                </a:cubicBezTo>
                <a:cubicBezTo>
                  <a:pt x="42155" y="9683"/>
                  <a:pt x="41774" y="9798"/>
                  <a:pt x="41605" y="9857"/>
                </a:cubicBezTo>
                <a:cubicBezTo>
                  <a:pt x="40915" y="6874"/>
                  <a:pt x="38890" y="6850"/>
                  <a:pt x="38610" y="6850"/>
                </a:cubicBezTo>
                <a:cubicBezTo>
                  <a:pt x="38605" y="6850"/>
                  <a:pt x="38601" y="6850"/>
                  <a:pt x="38598" y="6850"/>
                </a:cubicBezTo>
                <a:cubicBezTo>
                  <a:pt x="38673" y="6424"/>
                  <a:pt x="38748" y="4770"/>
                  <a:pt x="37044" y="3216"/>
                </a:cubicBezTo>
                <a:cubicBezTo>
                  <a:pt x="36171" y="2404"/>
                  <a:pt x="35282" y="2178"/>
                  <a:pt x="34555" y="2178"/>
                </a:cubicBezTo>
                <a:cubicBezTo>
                  <a:pt x="33779" y="2178"/>
                  <a:pt x="33190" y="2436"/>
                  <a:pt x="33009" y="2514"/>
                </a:cubicBezTo>
                <a:cubicBezTo>
                  <a:pt x="32614" y="2198"/>
                  <a:pt x="29668" y="1"/>
                  <a:pt x="26194" y="1"/>
                </a:cubicBezTo>
                <a:close/>
              </a:path>
            </a:pathLst>
          </a:cu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" name="Google Shape;43;p5"/>
          <p:cNvSpPr txBox="1"/>
          <p:nvPr>
            <p:ph idx="1" type="subTitle"/>
          </p:nvPr>
        </p:nvSpPr>
        <p:spPr>
          <a:xfrm>
            <a:off x="1452988" y="2711075"/>
            <a:ext cx="2763900" cy="50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Lexend Mega"/>
              <a:buNone/>
              <a:defRPr sz="2000">
                <a:solidFill>
                  <a:schemeClr val="dk2"/>
                </a:solidFill>
                <a:latin typeface="Reggae One"/>
                <a:ea typeface="Reggae One"/>
                <a:cs typeface="Reggae One"/>
                <a:sym typeface="Reggae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Lexend Mega"/>
              <a:buNone/>
              <a:defRPr sz="2500">
                <a:latin typeface="Lexend Mega"/>
                <a:ea typeface="Lexend Mega"/>
                <a:cs typeface="Lexend Mega"/>
                <a:sym typeface="Lexend Meg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Lexend Mega"/>
              <a:buNone/>
              <a:defRPr sz="2500">
                <a:latin typeface="Lexend Mega"/>
                <a:ea typeface="Lexend Mega"/>
                <a:cs typeface="Lexend Mega"/>
                <a:sym typeface="Lexend Meg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Lexend Mega"/>
              <a:buNone/>
              <a:defRPr sz="2500">
                <a:latin typeface="Lexend Mega"/>
                <a:ea typeface="Lexend Mega"/>
                <a:cs typeface="Lexend Mega"/>
                <a:sym typeface="Lexend Meg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Lexend Mega"/>
              <a:buNone/>
              <a:defRPr sz="2500">
                <a:latin typeface="Lexend Mega"/>
                <a:ea typeface="Lexend Mega"/>
                <a:cs typeface="Lexend Mega"/>
                <a:sym typeface="Lexend Meg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Lexend Mega"/>
              <a:buNone/>
              <a:defRPr sz="2500">
                <a:latin typeface="Lexend Mega"/>
                <a:ea typeface="Lexend Mega"/>
                <a:cs typeface="Lexend Mega"/>
                <a:sym typeface="Lexend Meg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Lexend Mega"/>
              <a:buNone/>
              <a:defRPr sz="2500">
                <a:latin typeface="Lexend Mega"/>
                <a:ea typeface="Lexend Mega"/>
                <a:cs typeface="Lexend Mega"/>
                <a:sym typeface="Lexend Meg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Lexend Mega"/>
              <a:buNone/>
              <a:defRPr sz="2500">
                <a:latin typeface="Lexend Mega"/>
                <a:ea typeface="Lexend Mega"/>
                <a:cs typeface="Lexend Mega"/>
                <a:sym typeface="Lexend Meg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Lexend Mega"/>
              <a:buNone/>
              <a:defRPr sz="2500">
                <a:latin typeface="Lexend Mega"/>
                <a:ea typeface="Lexend Mega"/>
                <a:cs typeface="Lexend Mega"/>
                <a:sym typeface="Lexend Mega"/>
              </a:defRPr>
            </a:lvl9pPr>
          </a:lstStyle>
          <a:p/>
        </p:txBody>
      </p:sp>
      <p:sp>
        <p:nvSpPr>
          <p:cNvPr id="44" name="Google Shape;44;p5"/>
          <p:cNvSpPr txBox="1"/>
          <p:nvPr>
            <p:ph idx="2" type="subTitle"/>
          </p:nvPr>
        </p:nvSpPr>
        <p:spPr>
          <a:xfrm>
            <a:off x="4927111" y="2711075"/>
            <a:ext cx="2763900" cy="50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Lexend Mega"/>
              <a:buNone/>
              <a:defRPr sz="2000">
                <a:solidFill>
                  <a:schemeClr val="dk2"/>
                </a:solidFill>
                <a:latin typeface="Reggae One"/>
                <a:ea typeface="Reggae One"/>
                <a:cs typeface="Reggae One"/>
                <a:sym typeface="Reggae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Lexend Mega"/>
              <a:buNone/>
              <a:defRPr sz="2500">
                <a:latin typeface="Lexend Mega"/>
                <a:ea typeface="Lexend Mega"/>
                <a:cs typeface="Lexend Mega"/>
                <a:sym typeface="Lexend Meg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Lexend Mega"/>
              <a:buNone/>
              <a:defRPr sz="2500">
                <a:latin typeface="Lexend Mega"/>
                <a:ea typeface="Lexend Mega"/>
                <a:cs typeface="Lexend Mega"/>
                <a:sym typeface="Lexend Meg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Lexend Mega"/>
              <a:buNone/>
              <a:defRPr sz="2500">
                <a:latin typeface="Lexend Mega"/>
                <a:ea typeface="Lexend Mega"/>
                <a:cs typeface="Lexend Mega"/>
                <a:sym typeface="Lexend Meg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Lexend Mega"/>
              <a:buNone/>
              <a:defRPr sz="2500">
                <a:latin typeface="Lexend Mega"/>
                <a:ea typeface="Lexend Mega"/>
                <a:cs typeface="Lexend Mega"/>
                <a:sym typeface="Lexend Meg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Lexend Mega"/>
              <a:buNone/>
              <a:defRPr sz="2500">
                <a:latin typeface="Lexend Mega"/>
                <a:ea typeface="Lexend Mega"/>
                <a:cs typeface="Lexend Mega"/>
                <a:sym typeface="Lexend Meg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Lexend Mega"/>
              <a:buNone/>
              <a:defRPr sz="2500">
                <a:latin typeface="Lexend Mega"/>
                <a:ea typeface="Lexend Mega"/>
                <a:cs typeface="Lexend Mega"/>
                <a:sym typeface="Lexend Meg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Lexend Mega"/>
              <a:buNone/>
              <a:defRPr sz="2500">
                <a:latin typeface="Lexend Mega"/>
                <a:ea typeface="Lexend Mega"/>
                <a:cs typeface="Lexend Mega"/>
                <a:sym typeface="Lexend Meg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Lexend Mega"/>
              <a:buNone/>
              <a:defRPr sz="2500">
                <a:latin typeface="Lexend Mega"/>
                <a:ea typeface="Lexend Mega"/>
                <a:cs typeface="Lexend Mega"/>
                <a:sym typeface="Lexend Mega"/>
              </a:defRPr>
            </a:lvl9pPr>
          </a:lstStyle>
          <a:p/>
        </p:txBody>
      </p:sp>
      <p:sp>
        <p:nvSpPr>
          <p:cNvPr id="45" name="Google Shape;45;p5"/>
          <p:cNvSpPr txBox="1"/>
          <p:nvPr>
            <p:ph idx="3" type="subTitle"/>
          </p:nvPr>
        </p:nvSpPr>
        <p:spPr>
          <a:xfrm>
            <a:off x="1452988" y="3214225"/>
            <a:ext cx="2763900" cy="99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5"/>
          <p:cNvSpPr txBox="1"/>
          <p:nvPr>
            <p:ph idx="4" type="subTitle"/>
          </p:nvPr>
        </p:nvSpPr>
        <p:spPr>
          <a:xfrm>
            <a:off x="4927111" y="3214225"/>
            <a:ext cx="2763900" cy="99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8" name="Google Shape;48;p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6"/>
          <p:cNvSpPr/>
          <p:nvPr/>
        </p:nvSpPr>
        <p:spPr>
          <a:xfrm>
            <a:off x="-848813" y="-531625"/>
            <a:ext cx="3124077" cy="1071126"/>
          </a:xfrm>
          <a:custGeom>
            <a:rect b="b" l="l" r="r" t="t"/>
            <a:pathLst>
              <a:path extrusionOk="0" h="17728" w="51706">
                <a:moveTo>
                  <a:pt x="26194" y="1"/>
                </a:moveTo>
                <a:cubicBezTo>
                  <a:pt x="25258" y="1"/>
                  <a:pt x="24283" y="160"/>
                  <a:pt x="23309" y="559"/>
                </a:cubicBezTo>
                <a:cubicBezTo>
                  <a:pt x="21229" y="1411"/>
                  <a:pt x="19926" y="2890"/>
                  <a:pt x="19600" y="4745"/>
                </a:cubicBezTo>
                <a:cubicBezTo>
                  <a:pt x="19349" y="6298"/>
                  <a:pt x="19876" y="8003"/>
                  <a:pt x="20903" y="8880"/>
                </a:cubicBezTo>
                <a:cubicBezTo>
                  <a:pt x="21630" y="9532"/>
                  <a:pt x="22983" y="10033"/>
                  <a:pt x="24287" y="10033"/>
                </a:cubicBezTo>
                <a:cubicBezTo>
                  <a:pt x="24638" y="10033"/>
                  <a:pt x="25014" y="9983"/>
                  <a:pt x="25339" y="9908"/>
                </a:cubicBezTo>
                <a:cubicBezTo>
                  <a:pt x="26542" y="9607"/>
                  <a:pt x="27445" y="8805"/>
                  <a:pt x="27946" y="7577"/>
                </a:cubicBezTo>
                <a:cubicBezTo>
                  <a:pt x="28397" y="6424"/>
                  <a:pt x="28272" y="5296"/>
                  <a:pt x="27595" y="4469"/>
                </a:cubicBezTo>
                <a:cubicBezTo>
                  <a:pt x="27103" y="3870"/>
                  <a:pt x="26374" y="3509"/>
                  <a:pt x="25657" y="3509"/>
                </a:cubicBezTo>
                <a:cubicBezTo>
                  <a:pt x="25534" y="3509"/>
                  <a:pt x="25411" y="3519"/>
                  <a:pt x="25289" y="3542"/>
                </a:cubicBezTo>
                <a:cubicBezTo>
                  <a:pt x="24587" y="3667"/>
                  <a:pt x="24061" y="4168"/>
                  <a:pt x="23785" y="4945"/>
                </a:cubicBezTo>
                <a:cubicBezTo>
                  <a:pt x="23785" y="4970"/>
                  <a:pt x="23811" y="5020"/>
                  <a:pt x="23861" y="5045"/>
                </a:cubicBezTo>
                <a:cubicBezTo>
                  <a:pt x="23874" y="5052"/>
                  <a:pt x="23887" y="5055"/>
                  <a:pt x="23900" y="5055"/>
                </a:cubicBezTo>
                <a:cubicBezTo>
                  <a:pt x="23934" y="5055"/>
                  <a:pt x="23961" y="5032"/>
                  <a:pt x="23961" y="4995"/>
                </a:cubicBezTo>
                <a:cubicBezTo>
                  <a:pt x="24186" y="4293"/>
                  <a:pt x="24688" y="3842"/>
                  <a:pt x="25314" y="3717"/>
                </a:cubicBezTo>
                <a:cubicBezTo>
                  <a:pt x="25424" y="3699"/>
                  <a:pt x="25535" y="3691"/>
                  <a:pt x="25645" y="3691"/>
                </a:cubicBezTo>
                <a:cubicBezTo>
                  <a:pt x="26319" y="3691"/>
                  <a:pt x="26996" y="4013"/>
                  <a:pt x="27470" y="4594"/>
                </a:cubicBezTo>
                <a:cubicBezTo>
                  <a:pt x="27846" y="5045"/>
                  <a:pt x="28372" y="6023"/>
                  <a:pt x="27770" y="7502"/>
                </a:cubicBezTo>
                <a:cubicBezTo>
                  <a:pt x="27294" y="8705"/>
                  <a:pt x="26467" y="9456"/>
                  <a:pt x="25289" y="9732"/>
                </a:cubicBezTo>
                <a:cubicBezTo>
                  <a:pt x="24948" y="9819"/>
                  <a:pt x="24600" y="9857"/>
                  <a:pt x="24257" y="9857"/>
                </a:cubicBezTo>
                <a:cubicBezTo>
                  <a:pt x="22911" y="9857"/>
                  <a:pt x="21628" y="9274"/>
                  <a:pt x="21029" y="8755"/>
                </a:cubicBezTo>
                <a:cubicBezTo>
                  <a:pt x="20227" y="8078"/>
                  <a:pt x="19500" y="6524"/>
                  <a:pt x="19800" y="4770"/>
                </a:cubicBezTo>
                <a:cubicBezTo>
                  <a:pt x="20076" y="2990"/>
                  <a:pt x="21354" y="1562"/>
                  <a:pt x="23384" y="709"/>
                </a:cubicBezTo>
                <a:cubicBezTo>
                  <a:pt x="24326" y="326"/>
                  <a:pt x="25269" y="172"/>
                  <a:pt x="26176" y="172"/>
                </a:cubicBezTo>
                <a:cubicBezTo>
                  <a:pt x="29829" y="172"/>
                  <a:pt x="32893" y="2669"/>
                  <a:pt x="32933" y="2689"/>
                </a:cubicBezTo>
                <a:cubicBezTo>
                  <a:pt x="32958" y="2715"/>
                  <a:pt x="33009" y="2715"/>
                  <a:pt x="33034" y="2715"/>
                </a:cubicBezTo>
                <a:cubicBezTo>
                  <a:pt x="33048" y="2701"/>
                  <a:pt x="33668" y="2360"/>
                  <a:pt x="34540" y="2360"/>
                </a:cubicBezTo>
                <a:cubicBezTo>
                  <a:pt x="35234" y="2360"/>
                  <a:pt x="36086" y="2575"/>
                  <a:pt x="36918" y="3341"/>
                </a:cubicBezTo>
                <a:cubicBezTo>
                  <a:pt x="38823" y="5095"/>
                  <a:pt x="38397" y="6900"/>
                  <a:pt x="38397" y="6950"/>
                </a:cubicBezTo>
                <a:cubicBezTo>
                  <a:pt x="38397" y="6950"/>
                  <a:pt x="38222" y="8253"/>
                  <a:pt x="37169" y="8855"/>
                </a:cubicBezTo>
                <a:cubicBezTo>
                  <a:pt x="36815" y="9060"/>
                  <a:pt x="36410" y="9162"/>
                  <a:pt x="35952" y="9162"/>
                </a:cubicBezTo>
                <a:cubicBezTo>
                  <a:pt x="35405" y="9162"/>
                  <a:pt x="34783" y="9016"/>
                  <a:pt x="34086" y="8730"/>
                </a:cubicBezTo>
                <a:cubicBezTo>
                  <a:pt x="32983" y="8278"/>
                  <a:pt x="32432" y="7577"/>
                  <a:pt x="32532" y="6725"/>
                </a:cubicBezTo>
                <a:cubicBezTo>
                  <a:pt x="32633" y="5872"/>
                  <a:pt x="33435" y="5045"/>
                  <a:pt x="34262" y="4945"/>
                </a:cubicBezTo>
                <a:cubicBezTo>
                  <a:pt x="34322" y="4938"/>
                  <a:pt x="34381" y="4934"/>
                  <a:pt x="34439" y="4934"/>
                </a:cubicBezTo>
                <a:cubicBezTo>
                  <a:pt x="34957" y="4934"/>
                  <a:pt x="35367" y="5236"/>
                  <a:pt x="35615" y="5822"/>
                </a:cubicBezTo>
                <a:cubicBezTo>
                  <a:pt x="35615" y="5872"/>
                  <a:pt x="35665" y="5872"/>
                  <a:pt x="35715" y="5872"/>
                </a:cubicBezTo>
                <a:cubicBezTo>
                  <a:pt x="35765" y="5847"/>
                  <a:pt x="35791" y="5797"/>
                  <a:pt x="35765" y="5747"/>
                </a:cubicBezTo>
                <a:cubicBezTo>
                  <a:pt x="35497" y="5120"/>
                  <a:pt x="35029" y="4754"/>
                  <a:pt x="34450" y="4754"/>
                </a:cubicBezTo>
                <a:cubicBezTo>
                  <a:pt x="34380" y="4754"/>
                  <a:pt x="34309" y="4759"/>
                  <a:pt x="34237" y="4770"/>
                </a:cubicBezTo>
                <a:cubicBezTo>
                  <a:pt x="33334" y="4895"/>
                  <a:pt x="32482" y="5772"/>
                  <a:pt x="32357" y="6700"/>
                </a:cubicBezTo>
                <a:cubicBezTo>
                  <a:pt x="32282" y="7251"/>
                  <a:pt x="32407" y="8253"/>
                  <a:pt x="34011" y="8905"/>
                </a:cubicBezTo>
                <a:cubicBezTo>
                  <a:pt x="34716" y="9198"/>
                  <a:pt x="35357" y="9342"/>
                  <a:pt x="35927" y="9342"/>
                </a:cubicBezTo>
                <a:cubicBezTo>
                  <a:pt x="36432" y="9342"/>
                  <a:pt x="36881" y="9229"/>
                  <a:pt x="37269" y="9005"/>
                </a:cubicBezTo>
                <a:cubicBezTo>
                  <a:pt x="38247" y="8454"/>
                  <a:pt x="38522" y="7301"/>
                  <a:pt x="38572" y="7025"/>
                </a:cubicBezTo>
                <a:cubicBezTo>
                  <a:pt x="38572" y="7025"/>
                  <a:pt x="38584" y="7036"/>
                  <a:pt x="38591" y="7036"/>
                </a:cubicBezTo>
                <a:cubicBezTo>
                  <a:pt x="38595" y="7036"/>
                  <a:pt x="38598" y="7034"/>
                  <a:pt x="38598" y="7025"/>
                </a:cubicBezTo>
                <a:cubicBezTo>
                  <a:pt x="38600" y="7025"/>
                  <a:pt x="38624" y="7024"/>
                  <a:pt x="38665" y="7024"/>
                </a:cubicBezTo>
                <a:cubicBezTo>
                  <a:pt x="39039" y="7024"/>
                  <a:pt x="40846" y="7166"/>
                  <a:pt x="41455" y="10008"/>
                </a:cubicBezTo>
                <a:cubicBezTo>
                  <a:pt x="41455" y="10033"/>
                  <a:pt x="41455" y="10058"/>
                  <a:pt x="41480" y="10058"/>
                </a:cubicBezTo>
                <a:cubicBezTo>
                  <a:pt x="41492" y="10070"/>
                  <a:pt x="41511" y="10077"/>
                  <a:pt x="41530" y="10077"/>
                </a:cubicBezTo>
                <a:cubicBezTo>
                  <a:pt x="41549" y="10077"/>
                  <a:pt x="41567" y="10070"/>
                  <a:pt x="41580" y="10058"/>
                </a:cubicBezTo>
                <a:cubicBezTo>
                  <a:pt x="41580" y="10058"/>
                  <a:pt x="42002" y="9861"/>
                  <a:pt x="42653" y="9861"/>
                </a:cubicBezTo>
                <a:cubicBezTo>
                  <a:pt x="43396" y="9861"/>
                  <a:pt x="44436" y="10117"/>
                  <a:pt x="45490" y="11211"/>
                </a:cubicBezTo>
                <a:cubicBezTo>
                  <a:pt x="46617" y="12362"/>
                  <a:pt x="47552" y="12891"/>
                  <a:pt x="48459" y="12891"/>
                </a:cubicBezTo>
                <a:cubicBezTo>
                  <a:pt x="48480" y="12891"/>
                  <a:pt x="48501" y="12891"/>
                  <a:pt x="48522" y="12890"/>
                </a:cubicBezTo>
                <a:cubicBezTo>
                  <a:pt x="49425" y="12840"/>
                  <a:pt x="50302" y="12289"/>
                  <a:pt x="51279" y="11161"/>
                </a:cubicBezTo>
                <a:lnTo>
                  <a:pt x="51279" y="11161"/>
                </a:lnTo>
                <a:cubicBezTo>
                  <a:pt x="51304" y="11662"/>
                  <a:pt x="51229" y="13015"/>
                  <a:pt x="50152" y="13943"/>
                </a:cubicBezTo>
                <a:cubicBezTo>
                  <a:pt x="49371" y="14613"/>
                  <a:pt x="48211" y="14946"/>
                  <a:pt x="46714" y="14946"/>
                </a:cubicBezTo>
                <a:cubicBezTo>
                  <a:pt x="45135" y="14946"/>
                  <a:pt x="43181" y="14576"/>
                  <a:pt x="40903" y="13842"/>
                </a:cubicBezTo>
                <a:cubicBezTo>
                  <a:pt x="40889" y="13835"/>
                  <a:pt x="40876" y="13832"/>
                  <a:pt x="40865" y="13832"/>
                </a:cubicBezTo>
                <a:cubicBezTo>
                  <a:pt x="40839" y="13832"/>
                  <a:pt x="40821" y="13850"/>
                  <a:pt x="40803" y="13867"/>
                </a:cubicBezTo>
                <a:cubicBezTo>
                  <a:pt x="40765" y="13905"/>
                  <a:pt x="38248" y="16835"/>
                  <a:pt x="34907" y="16835"/>
                </a:cubicBezTo>
                <a:cubicBezTo>
                  <a:pt x="33816" y="16835"/>
                  <a:pt x="32638" y="16523"/>
                  <a:pt x="31430" y="15697"/>
                </a:cubicBezTo>
                <a:cubicBezTo>
                  <a:pt x="30678" y="15196"/>
                  <a:pt x="30252" y="14394"/>
                  <a:pt x="30277" y="13542"/>
                </a:cubicBezTo>
                <a:cubicBezTo>
                  <a:pt x="30302" y="12815"/>
                  <a:pt x="30628" y="12263"/>
                  <a:pt x="31279" y="11938"/>
                </a:cubicBezTo>
                <a:cubicBezTo>
                  <a:pt x="31817" y="11676"/>
                  <a:pt x="32362" y="11543"/>
                  <a:pt x="32873" y="11543"/>
                </a:cubicBezTo>
                <a:cubicBezTo>
                  <a:pt x="33291" y="11543"/>
                  <a:pt x="33686" y="11632"/>
                  <a:pt x="34036" y="11812"/>
                </a:cubicBezTo>
                <a:cubicBezTo>
                  <a:pt x="34638" y="12138"/>
                  <a:pt x="35039" y="12740"/>
                  <a:pt x="35139" y="13517"/>
                </a:cubicBezTo>
                <a:cubicBezTo>
                  <a:pt x="35189" y="14068"/>
                  <a:pt x="34938" y="14394"/>
                  <a:pt x="34688" y="14544"/>
                </a:cubicBezTo>
                <a:cubicBezTo>
                  <a:pt x="34443" y="14721"/>
                  <a:pt x="34118" y="14809"/>
                  <a:pt x="33784" y="14809"/>
                </a:cubicBezTo>
                <a:cubicBezTo>
                  <a:pt x="33501" y="14809"/>
                  <a:pt x="33211" y="14746"/>
                  <a:pt x="32958" y="14619"/>
                </a:cubicBezTo>
                <a:cubicBezTo>
                  <a:pt x="32507" y="14394"/>
                  <a:pt x="32257" y="13993"/>
                  <a:pt x="32257" y="13492"/>
                </a:cubicBezTo>
                <a:cubicBezTo>
                  <a:pt x="32257" y="13441"/>
                  <a:pt x="32232" y="13416"/>
                  <a:pt x="32181" y="13416"/>
                </a:cubicBezTo>
                <a:cubicBezTo>
                  <a:pt x="32131" y="13416"/>
                  <a:pt x="32081" y="13441"/>
                  <a:pt x="32081" y="13492"/>
                </a:cubicBezTo>
                <a:cubicBezTo>
                  <a:pt x="32081" y="14043"/>
                  <a:pt x="32357" y="14519"/>
                  <a:pt x="32883" y="14770"/>
                </a:cubicBezTo>
                <a:cubicBezTo>
                  <a:pt x="33145" y="14918"/>
                  <a:pt x="33458" y="14988"/>
                  <a:pt x="33769" y="14988"/>
                </a:cubicBezTo>
                <a:cubicBezTo>
                  <a:pt x="34143" y="14988"/>
                  <a:pt x="34514" y="14886"/>
                  <a:pt x="34788" y="14695"/>
                </a:cubicBezTo>
                <a:cubicBezTo>
                  <a:pt x="35189" y="14419"/>
                  <a:pt x="35364" y="13993"/>
                  <a:pt x="35314" y="13492"/>
                </a:cubicBezTo>
                <a:cubicBezTo>
                  <a:pt x="35214" y="12664"/>
                  <a:pt x="34788" y="12013"/>
                  <a:pt x="34111" y="11662"/>
                </a:cubicBezTo>
                <a:cubicBezTo>
                  <a:pt x="33746" y="11457"/>
                  <a:pt x="33324" y="11355"/>
                  <a:pt x="32876" y="11355"/>
                </a:cubicBezTo>
                <a:cubicBezTo>
                  <a:pt x="32339" y="11355"/>
                  <a:pt x="31764" y="11501"/>
                  <a:pt x="31204" y="11787"/>
                </a:cubicBezTo>
                <a:cubicBezTo>
                  <a:pt x="30477" y="12138"/>
                  <a:pt x="30126" y="12740"/>
                  <a:pt x="30101" y="13542"/>
                </a:cubicBezTo>
                <a:cubicBezTo>
                  <a:pt x="30076" y="14093"/>
                  <a:pt x="30252" y="14619"/>
                  <a:pt x="30552" y="15096"/>
                </a:cubicBezTo>
                <a:cubicBezTo>
                  <a:pt x="30528" y="15120"/>
                  <a:pt x="28074" y="17427"/>
                  <a:pt x="25545" y="17427"/>
                </a:cubicBezTo>
                <a:cubicBezTo>
                  <a:pt x="25518" y="17427"/>
                  <a:pt x="25492" y="17427"/>
                  <a:pt x="25465" y="17426"/>
                </a:cubicBezTo>
                <a:cubicBezTo>
                  <a:pt x="23059" y="17376"/>
                  <a:pt x="21254" y="15346"/>
                  <a:pt x="21054" y="15096"/>
                </a:cubicBezTo>
                <a:cubicBezTo>
                  <a:pt x="21079" y="14820"/>
                  <a:pt x="21104" y="12915"/>
                  <a:pt x="19099" y="12464"/>
                </a:cubicBezTo>
                <a:cubicBezTo>
                  <a:pt x="18861" y="12412"/>
                  <a:pt x="18628" y="12386"/>
                  <a:pt x="18404" y="12386"/>
                </a:cubicBezTo>
                <a:cubicBezTo>
                  <a:pt x="17663" y="12386"/>
                  <a:pt x="17022" y="12665"/>
                  <a:pt x="16617" y="13166"/>
                </a:cubicBezTo>
                <a:cubicBezTo>
                  <a:pt x="16166" y="13742"/>
                  <a:pt x="16091" y="14494"/>
                  <a:pt x="16442" y="15171"/>
                </a:cubicBezTo>
                <a:cubicBezTo>
                  <a:pt x="16784" y="15855"/>
                  <a:pt x="17352" y="16087"/>
                  <a:pt x="17848" y="16087"/>
                </a:cubicBezTo>
                <a:cubicBezTo>
                  <a:pt x="17970" y="16087"/>
                  <a:pt x="18088" y="16073"/>
                  <a:pt x="18196" y="16048"/>
                </a:cubicBezTo>
                <a:cubicBezTo>
                  <a:pt x="18773" y="15898"/>
                  <a:pt x="19174" y="15446"/>
                  <a:pt x="19174" y="14895"/>
                </a:cubicBezTo>
                <a:cubicBezTo>
                  <a:pt x="19174" y="14845"/>
                  <a:pt x="19149" y="14820"/>
                  <a:pt x="19099" y="14820"/>
                </a:cubicBezTo>
                <a:cubicBezTo>
                  <a:pt x="19049" y="14820"/>
                  <a:pt x="18998" y="14845"/>
                  <a:pt x="18998" y="14895"/>
                </a:cubicBezTo>
                <a:cubicBezTo>
                  <a:pt x="18998" y="15371"/>
                  <a:pt x="18673" y="15747"/>
                  <a:pt x="18146" y="15872"/>
                </a:cubicBezTo>
                <a:cubicBezTo>
                  <a:pt x="18050" y="15898"/>
                  <a:pt x="17944" y="15912"/>
                  <a:pt x="17833" y="15912"/>
                </a:cubicBezTo>
                <a:cubicBezTo>
                  <a:pt x="17399" y="15912"/>
                  <a:pt x="16892" y="15695"/>
                  <a:pt x="16592" y="15096"/>
                </a:cubicBezTo>
                <a:cubicBezTo>
                  <a:pt x="16292" y="14469"/>
                  <a:pt x="16342" y="13792"/>
                  <a:pt x="16743" y="13291"/>
                </a:cubicBezTo>
                <a:cubicBezTo>
                  <a:pt x="17106" y="12813"/>
                  <a:pt x="17703" y="12568"/>
                  <a:pt x="18400" y="12568"/>
                </a:cubicBezTo>
                <a:cubicBezTo>
                  <a:pt x="18616" y="12568"/>
                  <a:pt x="18842" y="12592"/>
                  <a:pt x="19074" y="12639"/>
                </a:cubicBezTo>
                <a:cubicBezTo>
                  <a:pt x="20978" y="13065"/>
                  <a:pt x="20903" y="14870"/>
                  <a:pt x="20878" y="15096"/>
                </a:cubicBezTo>
                <a:cubicBezTo>
                  <a:pt x="19676" y="16715"/>
                  <a:pt x="17848" y="17534"/>
                  <a:pt x="15500" y="17534"/>
                </a:cubicBezTo>
                <a:cubicBezTo>
                  <a:pt x="14177" y="17534"/>
                  <a:pt x="12689" y="17274"/>
                  <a:pt x="11054" y="16750"/>
                </a:cubicBezTo>
                <a:cubicBezTo>
                  <a:pt x="9926" y="16399"/>
                  <a:pt x="8923" y="15572"/>
                  <a:pt x="7946" y="14745"/>
                </a:cubicBezTo>
                <a:cubicBezTo>
                  <a:pt x="6617" y="13642"/>
                  <a:pt x="5239" y="12489"/>
                  <a:pt x="3485" y="12489"/>
                </a:cubicBezTo>
                <a:lnTo>
                  <a:pt x="3460" y="12489"/>
                </a:lnTo>
                <a:cubicBezTo>
                  <a:pt x="2783" y="12514"/>
                  <a:pt x="2307" y="12715"/>
                  <a:pt x="2081" y="13141"/>
                </a:cubicBezTo>
                <a:cubicBezTo>
                  <a:pt x="1530" y="14143"/>
                  <a:pt x="2407" y="15948"/>
                  <a:pt x="2758" y="16574"/>
                </a:cubicBezTo>
                <a:cubicBezTo>
                  <a:pt x="753" y="15672"/>
                  <a:pt x="226" y="13792"/>
                  <a:pt x="176" y="13642"/>
                </a:cubicBezTo>
                <a:cubicBezTo>
                  <a:pt x="176" y="12138"/>
                  <a:pt x="627" y="11035"/>
                  <a:pt x="1555" y="10384"/>
                </a:cubicBezTo>
                <a:cubicBezTo>
                  <a:pt x="2351" y="9819"/>
                  <a:pt x="3397" y="9634"/>
                  <a:pt x="4428" y="9634"/>
                </a:cubicBezTo>
                <a:cubicBezTo>
                  <a:pt x="6186" y="9634"/>
                  <a:pt x="7899" y="10173"/>
                  <a:pt x="8247" y="10283"/>
                </a:cubicBezTo>
                <a:cubicBezTo>
                  <a:pt x="8221" y="10434"/>
                  <a:pt x="8247" y="10810"/>
                  <a:pt x="8522" y="11186"/>
                </a:cubicBezTo>
                <a:cubicBezTo>
                  <a:pt x="8848" y="11612"/>
                  <a:pt x="9399" y="11862"/>
                  <a:pt x="10201" y="11938"/>
                </a:cubicBezTo>
                <a:cubicBezTo>
                  <a:pt x="10302" y="11963"/>
                  <a:pt x="10402" y="11963"/>
                  <a:pt x="10477" y="11963"/>
                </a:cubicBezTo>
                <a:cubicBezTo>
                  <a:pt x="11079" y="11963"/>
                  <a:pt x="11329" y="11737"/>
                  <a:pt x="11455" y="11512"/>
                </a:cubicBezTo>
                <a:cubicBezTo>
                  <a:pt x="11680" y="11136"/>
                  <a:pt x="11530" y="10609"/>
                  <a:pt x="11279" y="10283"/>
                </a:cubicBezTo>
                <a:cubicBezTo>
                  <a:pt x="11071" y="10034"/>
                  <a:pt x="10812" y="9888"/>
                  <a:pt x="10573" y="9888"/>
                </a:cubicBezTo>
                <a:cubicBezTo>
                  <a:pt x="10523" y="9888"/>
                  <a:pt x="10474" y="9895"/>
                  <a:pt x="10427" y="9908"/>
                </a:cubicBezTo>
                <a:cubicBezTo>
                  <a:pt x="9926" y="10033"/>
                  <a:pt x="9750" y="10283"/>
                  <a:pt x="9700" y="10459"/>
                </a:cubicBezTo>
                <a:cubicBezTo>
                  <a:pt x="9625" y="10760"/>
                  <a:pt x="9750" y="11060"/>
                  <a:pt x="9901" y="11211"/>
                </a:cubicBezTo>
                <a:cubicBezTo>
                  <a:pt x="9926" y="11236"/>
                  <a:pt x="9951" y="11248"/>
                  <a:pt x="9973" y="11248"/>
                </a:cubicBezTo>
                <a:cubicBezTo>
                  <a:pt x="9995" y="11248"/>
                  <a:pt x="10013" y="11236"/>
                  <a:pt x="10026" y="11211"/>
                </a:cubicBezTo>
                <a:cubicBezTo>
                  <a:pt x="10076" y="11186"/>
                  <a:pt x="10076" y="11136"/>
                  <a:pt x="10026" y="11085"/>
                </a:cubicBezTo>
                <a:cubicBezTo>
                  <a:pt x="9926" y="10985"/>
                  <a:pt x="9800" y="10760"/>
                  <a:pt x="9876" y="10509"/>
                </a:cubicBezTo>
                <a:cubicBezTo>
                  <a:pt x="9926" y="10309"/>
                  <a:pt x="10126" y="10158"/>
                  <a:pt x="10452" y="10083"/>
                </a:cubicBezTo>
                <a:cubicBezTo>
                  <a:pt x="10495" y="10069"/>
                  <a:pt x="10540" y="10061"/>
                  <a:pt x="10584" y="10061"/>
                </a:cubicBezTo>
                <a:cubicBezTo>
                  <a:pt x="10772" y="10061"/>
                  <a:pt x="10967" y="10186"/>
                  <a:pt x="11129" y="10409"/>
                </a:cubicBezTo>
                <a:cubicBezTo>
                  <a:pt x="11354" y="10684"/>
                  <a:pt x="11480" y="11111"/>
                  <a:pt x="11304" y="11436"/>
                </a:cubicBezTo>
                <a:cubicBezTo>
                  <a:pt x="11183" y="11659"/>
                  <a:pt x="10914" y="11784"/>
                  <a:pt x="10511" y="11784"/>
                </a:cubicBezTo>
                <a:cubicBezTo>
                  <a:pt x="10415" y="11784"/>
                  <a:pt x="10312" y="11777"/>
                  <a:pt x="10201" y="11762"/>
                </a:cubicBezTo>
                <a:cubicBezTo>
                  <a:pt x="9475" y="11687"/>
                  <a:pt x="8948" y="11461"/>
                  <a:pt x="8673" y="11060"/>
                </a:cubicBezTo>
                <a:cubicBezTo>
                  <a:pt x="8397" y="10735"/>
                  <a:pt x="8422" y="10359"/>
                  <a:pt x="8422" y="10258"/>
                </a:cubicBezTo>
                <a:cubicBezTo>
                  <a:pt x="9329" y="9137"/>
                  <a:pt x="10471" y="8858"/>
                  <a:pt x="11385" y="8858"/>
                </a:cubicBezTo>
                <a:cubicBezTo>
                  <a:pt x="12289" y="8858"/>
                  <a:pt x="12971" y="9131"/>
                  <a:pt x="12983" y="9131"/>
                </a:cubicBezTo>
                <a:cubicBezTo>
                  <a:pt x="12996" y="9143"/>
                  <a:pt x="13008" y="9149"/>
                  <a:pt x="13021" y="9149"/>
                </a:cubicBezTo>
                <a:cubicBezTo>
                  <a:pt x="13034" y="9149"/>
                  <a:pt x="13046" y="9143"/>
                  <a:pt x="13059" y="9131"/>
                </a:cubicBezTo>
                <a:cubicBezTo>
                  <a:pt x="13059" y="9131"/>
                  <a:pt x="13084" y="9106"/>
                  <a:pt x="13084" y="9080"/>
                </a:cubicBezTo>
                <a:cubicBezTo>
                  <a:pt x="13535" y="7727"/>
                  <a:pt x="15039" y="7025"/>
                  <a:pt x="15039" y="7025"/>
                </a:cubicBezTo>
                <a:cubicBezTo>
                  <a:pt x="15670" y="6729"/>
                  <a:pt x="16294" y="6620"/>
                  <a:pt x="16869" y="6620"/>
                </a:cubicBezTo>
                <a:cubicBezTo>
                  <a:pt x="18485" y="6620"/>
                  <a:pt x="19725" y="7483"/>
                  <a:pt x="19725" y="7502"/>
                </a:cubicBezTo>
                <a:cubicBezTo>
                  <a:pt x="19740" y="7509"/>
                  <a:pt x="19755" y="7512"/>
                  <a:pt x="19769" y="7512"/>
                </a:cubicBezTo>
                <a:cubicBezTo>
                  <a:pt x="19803" y="7512"/>
                  <a:pt x="19833" y="7494"/>
                  <a:pt x="19851" y="7476"/>
                </a:cubicBezTo>
                <a:cubicBezTo>
                  <a:pt x="19901" y="7426"/>
                  <a:pt x="19876" y="7376"/>
                  <a:pt x="19851" y="7351"/>
                </a:cubicBezTo>
                <a:cubicBezTo>
                  <a:pt x="19832" y="7333"/>
                  <a:pt x="18558" y="6437"/>
                  <a:pt x="16891" y="6437"/>
                </a:cubicBezTo>
                <a:cubicBezTo>
                  <a:pt x="16287" y="6437"/>
                  <a:pt x="15630" y="6555"/>
                  <a:pt x="14963" y="6875"/>
                </a:cubicBezTo>
                <a:cubicBezTo>
                  <a:pt x="14913" y="6900"/>
                  <a:pt x="13460" y="7577"/>
                  <a:pt x="12958" y="8930"/>
                </a:cubicBezTo>
                <a:cubicBezTo>
                  <a:pt x="12737" y="8853"/>
                  <a:pt x="12134" y="8672"/>
                  <a:pt x="11384" y="8672"/>
                </a:cubicBezTo>
                <a:cubicBezTo>
                  <a:pt x="10434" y="8672"/>
                  <a:pt x="9248" y="8960"/>
                  <a:pt x="8297" y="10108"/>
                </a:cubicBezTo>
                <a:cubicBezTo>
                  <a:pt x="7950" y="9998"/>
                  <a:pt x="6229" y="9443"/>
                  <a:pt x="4438" y="9443"/>
                </a:cubicBezTo>
                <a:cubicBezTo>
                  <a:pt x="3378" y="9443"/>
                  <a:pt x="2293" y="9637"/>
                  <a:pt x="1454" y="10233"/>
                </a:cubicBezTo>
                <a:cubicBezTo>
                  <a:pt x="477" y="10935"/>
                  <a:pt x="1" y="12088"/>
                  <a:pt x="1" y="13642"/>
                </a:cubicBezTo>
                <a:cubicBezTo>
                  <a:pt x="1" y="13667"/>
                  <a:pt x="1" y="13667"/>
                  <a:pt x="1" y="13667"/>
                </a:cubicBezTo>
                <a:cubicBezTo>
                  <a:pt x="1" y="13692"/>
                  <a:pt x="577" y="15923"/>
                  <a:pt x="2933" y="16850"/>
                </a:cubicBezTo>
                <a:cubicBezTo>
                  <a:pt x="2941" y="16857"/>
                  <a:pt x="2950" y="16860"/>
                  <a:pt x="2960" y="16860"/>
                </a:cubicBezTo>
                <a:cubicBezTo>
                  <a:pt x="2985" y="16860"/>
                  <a:pt x="3016" y="16843"/>
                  <a:pt x="3033" y="16825"/>
                </a:cubicBezTo>
                <a:cubicBezTo>
                  <a:pt x="3059" y="16800"/>
                  <a:pt x="3059" y="16750"/>
                  <a:pt x="3033" y="16725"/>
                </a:cubicBezTo>
                <a:cubicBezTo>
                  <a:pt x="3008" y="16700"/>
                  <a:pt x="1605" y="14344"/>
                  <a:pt x="2231" y="13241"/>
                </a:cubicBezTo>
                <a:cubicBezTo>
                  <a:pt x="2432" y="12865"/>
                  <a:pt x="2833" y="12690"/>
                  <a:pt x="3460" y="12690"/>
                </a:cubicBezTo>
                <a:lnTo>
                  <a:pt x="3485" y="12690"/>
                </a:lnTo>
                <a:cubicBezTo>
                  <a:pt x="5164" y="12690"/>
                  <a:pt x="6517" y="13792"/>
                  <a:pt x="7820" y="14895"/>
                </a:cubicBezTo>
                <a:cubicBezTo>
                  <a:pt x="8823" y="15722"/>
                  <a:pt x="9825" y="16574"/>
                  <a:pt x="11003" y="16925"/>
                </a:cubicBezTo>
                <a:cubicBezTo>
                  <a:pt x="12658" y="17451"/>
                  <a:pt x="14161" y="17727"/>
                  <a:pt x="15515" y="17727"/>
                </a:cubicBezTo>
                <a:cubicBezTo>
                  <a:pt x="17871" y="17727"/>
                  <a:pt x="19725" y="16900"/>
                  <a:pt x="20953" y="15271"/>
                </a:cubicBezTo>
                <a:cubicBezTo>
                  <a:pt x="21329" y="15697"/>
                  <a:pt x="23109" y="17577"/>
                  <a:pt x="25465" y="17602"/>
                </a:cubicBezTo>
                <a:lnTo>
                  <a:pt x="25515" y="17602"/>
                </a:lnTo>
                <a:cubicBezTo>
                  <a:pt x="28121" y="17602"/>
                  <a:pt x="30603" y="15296"/>
                  <a:pt x="30653" y="15221"/>
                </a:cubicBezTo>
                <a:cubicBezTo>
                  <a:pt x="30853" y="15471"/>
                  <a:pt x="31079" y="15672"/>
                  <a:pt x="31329" y="15847"/>
                </a:cubicBezTo>
                <a:cubicBezTo>
                  <a:pt x="32582" y="16700"/>
                  <a:pt x="33785" y="17025"/>
                  <a:pt x="34913" y="17025"/>
                </a:cubicBezTo>
                <a:cubicBezTo>
                  <a:pt x="38096" y="17025"/>
                  <a:pt x="40552" y="14419"/>
                  <a:pt x="40903" y="14018"/>
                </a:cubicBezTo>
                <a:cubicBezTo>
                  <a:pt x="43211" y="14757"/>
                  <a:pt x="45162" y="15127"/>
                  <a:pt x="46740" y="15127"/>
                </a:cubicBezTo>
                <a:cubicBezTo>
                  <a:pt x="48264" y="15127"/>
                  <a:pt x="49439" y="14782"/>
                  <a:pt x="50252" y="14093"/>
                </a:cubicBezTo>
                <a:cubicBezTo>
                  <a:pt x="51705" y="12840"/>
                  <a:pt x="51430" y="10935"/>
                  <a:pt x="51430" y="10910"/>
                </a:cubicBezTo>
                <a:cubicBezTo>
                  <a:pt x="51430" y="10885"/>
                  <a:pt x="51405" y="10860"/>
                  <a:pt x="51380" y="10835"/>
                </a:cubicBezTo>
                <a:cubicBezTo>
                  <a:pt x="51329" y="10835"/>
                  <a:pt x="51304" y="10835"/>
                  <a:pt x="51279" y="10860"/>
                </a:cubicBezTo>
                <a:cubicBezTo>
                  <a:pt x="50277" y="12088"/>
                  <a:pt x="49400" y="12664"/>
                  <a:pt x="48522" y="12690"/>
                </a:cubicBezTo>
                <a:cubicBezTo>
                  <a:pt x="48484" y="12692"/>
                  <a:pt x="48446" y="12693"/>
                  <a:pt x="48408" y="12693"/>
                </a:cubicBezTo>
                <a:cubicBezTo>
                  <a:pt x="47564" y="12693"/>
                  <a:pt x="46670" y="12164"/>
                  <a:pt x="45615" y="11085"/>
                </a:cubicBezTo>
                <a:cubicBezTo>
                  <a:pt x="44525" y="9950"/>
                  <a:pt x="43444" y="9683"/>
                  <a:pt x="42665" y="9683"/>
                </a:cubicBezTo>
                <a:cubicBezTo>
                  <a:pt x="42155" y="9683"/>
                  <a:pt x="41774" y="9798"/>
                  <a:pt x="41605" y="9857"/>
                </a:cubicBezTo>
                <a:cubicBezTo>
                  <a:pt x="40915" y="6874"/>
                  <a:pt x="38890" y="6850"/>
                  <a:pt x="38610" y="6850"/>
                </a:cubicBezTo>
                <a:cubicBezTo>
                  <a:pt x="38605" y="6850"/>
                  <a:pt x="38601" y="6850"/>
                  <a:pt x="38598" y="6850"/>
                </a:cubicBezTo>
                <a:cubicBezTo>
                  <a:pt x="38673" y="6424"/>
                  <a:pt x="38748" y="4770"/>
                  <a:pt x="37044" y="3216"/>
                </a:cubicBezTo>
                <a:cubicBezTo>
                  <a:pt x="36171" y="2404"/>
                  <a:pt x="35282" y="2178"/>
                  <a:pt x="34555" y="2178"/>
                </a:cubicBezTo>
                <a:cubicBezTo>
                  <a:pt x="33779" y="2178"/>
                  <a:pt x="33190" y="2436"/>
                  <a:pt x="33009" y="2514"/>
                </a:cubicBezTo>
                <a:cubicBezTo>
                  <a:pt x="32614" y="2198"/>
                  <a:pt x="29668" y="1"/>
                  <a:pt x="26194" y="1"/>
                </a:cubicBezTo>
                <a:close/>
              </a:path>
            </a:pathLst>
          </a:cu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6"/>
          <p:cNvSpPr/>
          <p:nvPr/>
        </p:nvSpPr>
        <p:spPr>
          <a:xfrm rot="-1736713">
            <a:off x="7637803" y="3943914"/>
            <a:ext cx="2433202" cy="834251"/>
          </a:xfrm>
          <a:custGeom>
            <a:rect b="b" l="l" r="r" t="t"/>
            <a:pathLst>
              <a:path extrusionOk="0" h="17728" w="51706">
                <a:moveTo>
                  <a:pt x="26194" y="1"/>
                </a:moveTo>
                <a:cubicBezTo>
                  <a:pt x="25258" y="1"/>
                  <a:pt x="24283" y="160"/>
                  <a:pt x="23309" y="559"/>
                </a:cubicBezTo>
                <a:cubicBezTo>
                  <a:pt x="21229" y="1411"/>
                  <a:pt x="19926" y="2890"/>
                  <a:pt x="19600" y="4745"/>
                </a:cubicBezTo>
                <a:cubicBezTo>
                  <a:pt x="19349" y="6298"/>
                  <a:pt x="19876" y="8003"/>
                  <a:pt x="20903" y="8880"/>
                </a:cubicBezTo>
                <a:cubicBezTo>
                  <a:pt x="21630" y="9532"/>
                  <a:pt x="22983" y="10033"/>
                  <a:pt x="24287" y="10033"/>
                </a:cubicBezTo>
                <a:cubicBezTo>
                  <a:pt x="24638" y="10033"/>
                  <a:pt x="25014" y="9983"/>
                  <a:pt x="25339" y="9908"/>
                </a:cubicBezTo>
                <a:cubicBezTo>
                  <a:pt x="26542" y="9607"/>
                  <a:pt x="27445" y="8805"/>
                  <a:pt x="27946" y="7577"/>
                </a:cubicBezTo>
                <a:cubicBezTo>
                  <a:pt x="28397" y="6424"/>
                  <a:pt x="28272" y="5296"/>
                  <a:pt x="27595" y="4469"/>
                </a:cubicBezTo>
                <a:cubicBezTo>
                  <a:pt x="27103" y="3870"/>
                  <a:pt x="26374" y="3509"/>
                  <a:pt x="25657" y="3509"/>
                </a:cubicBezTo>
                <a:cubicBezTo>
                  <a:pt x="25534" y="3509"/>
                  <a:pt x="25411" y="3519"/>
                  <a:pt x="25289" y="3542"/>
                </a:cubicBezTo>
                <a:cubicBezTo>
                  <a:pt x="24587" y="3667"/>
                  <a:pt x="24061" y="4168"/>
                  <a:pt x="23785" y="4945"/>
                </a:cubicBezTo>
                <a:cubicBezTo>
                  <a:pt x="23785" y="4970"/>
                  <a:pt x="23811" y="5020"/>
                  <a:pt x="23861" y="5045"/>
                </a:cubicBezTo>
                <a:cubicBezTo>
                  <a:pt x="23874" y="5052"/>
                  <a:pt x="23887" y="5055"/>
                  <a:pt x="23900" y="5055"/>
                </a:cubicBezTo>
                <a:cubicBezTo>
                  <a:pt x="23934" y="5055"/>
                  <a:pt x="23961" y="5032"/>
                  <a:pt x="23961" y="4995"/>
                </a:cubicBezTo>
                <a:cubicBezTo>
                  <a:pt x="24186" y="4293"/>
                  <a:pt x="24688" y="3842"/>
                  <a:pt x="25314" y="3717"/>
                </a:cubicBezTo>
                <a:cubicBezTo>
                  <a:pt x="25424" y="3699"/>
                  <a:pt x="25535" y="3691"/>
                  <a:pt x="25645" y="3691"/>
                </a:cubicBezTo>
                <a:cubicBezTo>
                  <a:pt x="26319" y="3691"/>
                  <a:pt x="26996" y="4013"/>
                  <a:pt x="27470" y="4594"/>
                </a:cubicBezTo>
                <a:cubicBezTo>
                  <a:pt x="27846" y="5045"/>
                  <a:pt x="28372" y="6023"/>
                  <a:pt x="27770" y="7502"/>
                </a:cubicBezTo>
                <a:cubicBezTo>
                  <a:pt x="27294" y="8705"/>
                  <a:pt x="26467" y="9456"/>
                  <a:pt x="25289" y="9732"/>
                </a:cubicBezTo>
                <a:cubicBezTo>
                  <a:pt x="24948" y="9819"/>
                  <a:pt x="24600" y="9857"/>
                  <a:pt x="24257" y="9857"/>
                </a:cubicBezTo>
                <a:cubicBezTo>
                  <a:pt x="22911" y="9857"/>
                  <a:pt x="21628" y="9274"/>
                  <a:pt x="21029" y="8755"/>
                </a:cubicBezTo>
                <a:cubicBezTo>
                  <a:pt x="20227" y="8078"/>
                  <a:pt x="19500" y="6524"/>
                  <a:pt x="19800" y="4770"/>
                </a:cubicBezTo>
                <a:cubicBezTo>
                  <a:pt x="20076" y="2990"/>
                  <a:pt x="21354" y="1562"/>
                  <a:pt x="23384" y="709"/>
                </a:cubicBezTo>
                <a:cubicBezTo>
                  <a:pt x="24326" y="326"/>
                  <a:pt x="25269" y="172"/>
                  <a:pt x="26176" y="172"/>
                </a:cubicBezTo>
                <a:cubicBezTo>
                  <a:pt x="29829" y="172"/>
                  <a:pt x="32893" y="2669"/>
                  <a:pt x="32933" y="2689"/>
                </a:cubicBezTo>
                <a:cubicBezTo>
                  <a:pt x="32958" y="2715"/>
                  <a:pt x="33009" y="2715"/>
                  <a:pt x="33034" y="2715"/>
                </a:cubicBezTo>
                <a:cubicBezTo>
                  <a:pt x="33048" y="2701"/>
                  <a:pt x="33668" y="2360"/>
                  <a:pt x="34540" y="2360"/>
                </a:cubicBezTo>
                <a:cubicBezTo>
                  <a:pt x="35234" y="2360"/>
                  <a:pt x="36086" y="2575"/>
                  <a:pt x="36918" y="3341"/>
                </a:cubicBezTo>
                <a:cubicBezTo>
                  <a:pt x="38823" y="5095"/>
                  <a:pt x="38397" y="6900"/>
                  <a:pt x="38397" y="6950"/>
                </a:cubicBezTo>
                <a:cubicBezTo>
                  <a:pt x="38397" y="6950"/>
                  <a:pt x="38222" y="8253"/>
                  <a:pt x="37169" y="8855"/>
                </a:cubicBezTo>
                <a:cubicBezTo>
                  <a:pt x="36815" y="9060"/>
                  <a:pt x="36410" y="9162"/>
                  <a:pt x="35952" y="9162"/>
                </a:cubicBezTo>
                <a:cubicBezTo>
                  <a:pt x="35405" y="9162"/>
                  <a:pt x="34783" y="9016"/>
                  <a:pt x="34086" y="8730"/>
                </a:cubicBezTo>
                <a:cubicBezTo>
                  <a:pt x="32983" y="8278"/>
                  <a:pt x="32432" y="7577"/>
                  <a:pt x="32532" y="6725"/>
                </a:cubicBezTo>
                <a:cubicBezTo>
                  <a:pt x="32633" y="5872"/>
                  <a:pt x="33435" y="5045"/>
                  <a:pt x="34262" y="4945"/>
                </a:cubicBezTo>
                <a:cubicBezTo>
                  <a:pt x="34322" y="4938"/>
                  <a:pt x="34381" y="4934"/>
                  <a:pt x="34439" y="4934"/>
                </a:cubicBezTo>
                <a:cubicBezTo>
                  <a:pt x="34957" y="4934"/>
                  <a:pt x="35367" y="5236"/>
                  <a:pt x="35615" y="5822"/>
                </a:cubicBezTo>
                <a:cubicBezTo>
                  <a:pt x="35615" y="5872"/>
                  <a:pt x="35665" y="5872"/>
                  <a:pt x="35715" y="5872"/>
                </a:cubicBezTo>
                <a:cubicBezTo>
                  <a:pt x="35765" y="5847"/>
                  <a:pt x="35791" y="5797"/>
                  <a:pt x="35765" y="5747"/>
                </a:cubicBezTo>
                <a:cubicBezTo>
                  <a:pt x="35497" y="5120"/>
                  <a:pt x="35029" y="4754"/>
                  <a:pt x="34450" y="4754"/>
                </a:cubicBezTo>
                <a:cubicBezTo>
                  <a:pt x="34380" y="4754"/>
                  <a:pt x="34309" y="4759"/>
                  <a:pt x="34237" y="4770"/>
                </a:cubicBezTo>
                <a:cubicBezTo>
                  <a:pt x="33334" y="4895"/>
                  <a:pt x="32482" y="5772"/>
                  <a:pt x="32357" y="6700"/>
                </a:cubicBezTo>
                <a:cubicBezTo>
                  <a:pt x="32282" y="7251"/>
                  <a:pt x="32407" y="8253"/>
                  <a:pt x="34011" y="8905"/>
                </a:cubicBezTo>
                <a:cubicBezTo>
                  <a:pt x="34716" y="9198"/>
                  <a:pt x="35357" y="9342"/>
                  <a:pt x="35927" y="9342"/>
                </a:cubicBezTo>
                <a:cubicBezTo>
                  <a:pt x="36432" y="9342"/>
                  <a:pt x="36881" y="9229"/>
                  <a:pt x="37269" y="9005"/>
                </a:cubicBezTo>
                <a:cubicBezTo>
                  <a:pt x="38247" y="8454"/>
                  <a:pt x="38522" y="7301"/>
                  <a:pt x="38572" y="7025"/>
                </a:cubicBezTo>
                <a:cubicBezTo>
                  <a:pt x="38572" y="7025"/>
                  <a:pt x="38584" y="7036"/>
                  <a:pt x="38591" y="7036"/>
                </a:cubicBezTo>
                <a:cubicBezTo>
                  <a:pt x="38595" y="7036"/>
                  <a:pt x="38598" y="7034"/>
                  <a:pt x="38598" y="7025"/>
                </a:cubicBezTo>
                <a:cubicBezTo>
                  <a:pt x="38600" y="7025"/>
                  <a:pt x="38624" y="7024"/>
                  <a:pt x="38665" y="7024"/>
                </a:cubicBezTo>
                <a:cubicBezTo>
                  <a:pt x="39039" y="7024"/>
                  <a:pt x="40846" y="7166"/>
                  <a:pt x="41455" y="10008"/>
                </a:cubicBezTo>
                <a:cubicBezTo>
                  <a:pt x="41455" y="10033"/>
                  <a:pt x="41455" y="10058"/>
                  <a:pt x="41480" y="10058"/>
                </a:cubicBezTo>
                <a:cubicBezTo>
                  <a:pt x="41492" y="10070"/>
                  <a:pt x="41511" y="10077"/>
                  <a:pt x="41530" y="10077"/>
                </a:cubicBezTo>
                <a:cubicBezTo>
                  <a:pt x="41549" y="10077"/>
                  <a:pt x="41567" y="10070"/>
                  <a:pt x="41580" y="10058"/>
                </a:cubicBezTo>
                <a:cubicBezTo>
                  <a:pt x="41580" y="10058"/>
                  <a:pt x="42002" y="9861"/>
                  <a:pt x="42653" y="9861"/>
                </a:cubicBezTo>
                <a:cubicBezTo>
                  <a:pt x="43396" y="9861"/>
                  <a:pt x="44436" y="10117"/>
                  <a:pt x="45490" y="11211"/>
                </a:cubicBezTo>
                <a:cubicBezTo>
                  <a:pt x="46617" y="12362"/>
                  <a:pt x="47552" y="12891"/>
                  <a:pt x="48459" y="12891"/>
                </a:cubicBezTo>
                <a:cubicBezTo>
                  <a:pt x="48480" y="12891"/>
                  <a:pt x="48501" y="12891"/>
                  <a:pt x="48522" y="12890"/>
                </a:cubicBezTo>
                <a:cubicBezTo>
                  <a:pt x="49425" y="12840"/>
                  <a:pt x="50302" y="12289"/>
                  <a:pt x="51279" y="11161"/>
                </a:cubicBezTo>
                <a:lnTo>
                  <a:pt x="51279" y="11161"/>
                </a:lnTo>
                <a:cubicBezTo>
                  <a:pt x="51304" y="11662"/>
                  <a:pt x="51229" y="13015"/>
                  <a:pt x="50152" y="13943"/>
                </a:cubicBezTo>
                <a:cubicBezTo>
                  <a:pt x="49371" y="14613"/>
                  <a:pt x="48211" y="14946"/>
                  <a:pt x="46714" y="14946"/>
                </a:cubicBezTo>
                <a:cubicBezTo>
                  <a:pt x="45135" y="14946"/>
                  <a:pt x="43181" y="14576"/>
                  <a:pt x="40903" y="13842"/>
                </a:cubicBezTo>
                <a:cubicBezTo>
                  <a:pt x="40889" y="13835"/>
                  <a:pt x="40876" y="13832"/>
                  <a:pt x="40865" y="13832"/>
                </a:cubicBezTo>
                <a:cubicBezTo>
                  <a:pt x="40839" y="13832"/>
                  <a:pt x="40821" y="13850"/>
                  <a:pt x="40803" y="13867"/>
                </a:cubicBezTo>
                <a:cubicBezTo>
                  <a:pt x="40765" y="13905"/>
                  <a:pt x="38248" y="16835"/>
                  <a:pt x="34907" y="16835"/>
                </a:cubicBezTo>
                <a:cubicBezTo>
                  <a:pt x="33816" y="16835"/>
                  <a:pt x="32638" y="16523"/>
                  <a:pt x="31430" y="15697"/>
                </a:cubicBezTo>
                <a:cubicBezTo>
                  <a:pt x="30678" y="15196"/>
                  <a:pt x="30252" y="14394"/>
                  <a:pt x="30277" y="13542"/>
                </a:cubicBezTo>
                <a:cubicBezTo>
                  <a:pt x="30302" y="12815"/>
                  <a:pt x="30628" y="12263"/>
                  <a:pt x="31279" y="11938"/>
                </a:cubicBezTo>
                <a:cubicBezTo>
                  <a:pt x="31817" y="11676"/>
                  <a:pt x="32362" y="11543"/>
                  <a:pt x="32873" y="11543"/>
                </a:cubicBezTo>
                <a:cubicBezTo>
                  <a:pt x="33291" y="11543"/>
                  <a:pt x="33686" y="11632"/>
                  <a:pt x="34036" y="11812"/>
                </a:cubicBezTo>
                <a:cubicBezTo>
                  <a:pt x="34638" y="12138"/>
                  <a:pt x="35039" y="12740"/>
                  <a:pt x="35139" y="13517"/>
                </a:cubicBezTo>
                <a:cubicBezTo>
                  <a:pt x="35189" y="14068"/>
                  <a:pt x="34938" y="14394"/>
                  <a:pt x="34688" y="14544"/>
                </a:cubicBezTo>
                <a:cubicBezTo>
                  <a:pt x="34443" y="14721"/>
                  <a:pt x="34118" y="14809"/>
                  <a:pt x="33784" y="14809"/>
                </a:cubicBezTo>
                <a:cubicBezTo>
                  <a:pt x="33501" y="14809"/>
                  <a:pt x="33211" y="14746"/>
                  <a:pt x="32958" y="14619"/>
                </a:cubicBezTo>
                <a:cubicBezTo>
                  <a:pt x="32507" y="14394"/>
                  <a:pt x="32257" y="13993"/>
                  <a:pt x="32257" y="13492"/>
                </a:cubicBezTo>
                <a:cubicBezTo>
                  <a:pt x="32257" y="13441"/>
                  <a:pt x="32232" y="13416"/>
                  <a:pt x="32181" y="13416"/>
                </a:cubicBezTo>
                <a:cubicBezTo>
                  <a:pt x="32131" y="13416"/>
                  <a:pt x="32081" y="13441"/>
                  <a:pt x="32081" y="13492"/>
                </a:cubicBezTo>
                <a:cubicBezTo>
                  <a:pt x="32081" y="14043"/>
                  <a:pt x="32357" y="14519"/>
                  <a:pt x="32883" y="14770"/>
                </a:cubicBezTo>
                <a:cubicBezTo>
                  <a:pt x="33145" y="14918"/>
                  <a:pt x="33458" y="14988"/>
                  <a:pt x="33769" y="14988"/>
                </a:cubicBezTo>
                <a:cubicBezTo>
                  <a:pt x="34143" y="14988"/>
                  <a:pt x="34514" y="14886"/>
                  <a:pt x="34788" y="14695"/>
                </a:cubicBezTo>
                <a:cubicBezTo>
                  <a:pt x="35189" y="14419"/>
                  <a:pt x="35364" y="13993"/>
                  <a:pt x="35314" y="13492"/>
                </a:cubicBezTo>
                <a:cubicBezTo>
                  <a:pt x="35214" y="12664"/>
                  <a:pt x="34788" y="12013"/>
                  <a:pt x="34111" y="11662"/>
                </a:cubicBezTo>
                <a:cubicBezTo>
                  <a:pt x="33746" y="11457"/>
                  <a:pt x="33324" y="11355"/>
                  <a:pt x="32876" y="11355"/>
                </a:cubicBezTo>
                <a:cubicBezTo>
                  <a:pt x="32339" y="11355"/>
                  <a:pt x="31764" y="11501"/>
                  <a:pt x="31204" y="11787"/>
                </a:cubicBezTo>
                <a:cubicBezTo>
                  <a:pt x="30477" y="12138"/>
                  <a:pt x="30126" y="12740"/>
                  <a:pt x="30101" y="13542"/>
                </a:cubicBezTo>
                <a:cubicBezTo>
                  <a:pt x="30076" y="14093"/>
                  <a:pt x="30252" y="14619"/>
                  <a:pt x="30552" y="15096"/>
                </a:cubicBezTo>
                <a:cubicBezTo>
                  <a:pt x="30528" y="15120"/>
                  <a:pt x="28074" y="17427"/>
                  <a:pt x="25545" y="17427"/>
                </a:cubicBezTo>
                <a:cubicBezTo>
                  <a:pt x="25518" y="17427"/>
                  <a:pt x="25492" y="17427"/>
                  <a:pt x="25465" y="17426"/>
                </a:cubicBezTo>
                <a:cubicBezTo>
                  <a:pt x="23059" y="17376"/>
                  <a:pt x="21254" y="15346"/>
                  <a:pt x="21054" y="15096"/>
                </a:cubicBezTo>
                <a:cubicBezTo>
                  <a:pt x="21079" y="14820"/>
                  <a:pt x="21104" y="12915"/>
                  <a:pt x="19099" y="12464"/>
                </a:cubicBezTo>
                <a:cubicBezTo>
                  <a:pt x="18861" y="12412"/>
                  <a:pt x="18628" y="12386"/>
                  <a:pt x="18404" y="12386"/>
                </a:cubicBezTo>
                <a:cubicBezTo>
                  <a:pt x="17663" y="12386"/>
                  <a:pt x="17022" y="12665"/>
                  <a:pt x="16617" y="13166"/>
                </a:cubicBezTo>
                <a:cubicBezTo>
                  <a:pt x="16166" y="13742"/>
                  <a:pt x="16091" y="14494"/>
                  <a:pt x="16442" y="15171"/>
                </a:cubicBezTo>
                <a:cubicBezTo>
                  <a:pt x="16784" y="15855"/>
                  <a:pt x="17352" y="16087"/>
                  <a:pt x="17848" y="16087"/>
                </a:cubicBezTo>
                <a:cubicBezTo>
                  <a:pt x="17970" y="16087"/>
                  <a:pt x="18088" y="16073"/>
                  <a:pt x="18196" y="16048"/>
                </a:cubicBezTo>
                <a:cubicBezTo>
                  <a:pt x="18773" y="15898"/>
                  <a:pt x="19174" y="15446"/>
                  <a:pt x="19174" y="14895"/>
                </a:cubicBezTo>
                <a:cubicBezTo>
                  <a:pt x="19174" y="14845"/>
                  <a:pt x="19149" y="14820"/>
                  <a:pt x="19099" y="14820"/>
                </a:cubicBezTo>
                <a:cubicBezTo>
                  <a:pt x="19049" y="14820"/>
                  <a:pt x="18998" y="14845"/>
                  <a:pt x="18998" y="14895"/>
                </a:cubicBezTo>
                <a:cubicBezTo>
                  <a:pt x="18998" y="15371"/>
                  <a:pt x="18673" y="15747"/>
                  <a:pt x="18146" y="15872"/>
                </a:cubicBezTo>
                <a:cubicBezTo>
                  <a:pt x="18050" y="15898"/>
                  <a:pt x="17944" y="15912"/>
                  <a:pt x="17833" y="15912"/>
                </a:cubicBezTo>
                <a:cubicBezTo>
                  <a:pt x="17399" y="15912"/>
                  <a:pt x="16892" y="15695"/>
                  <a:pt x="16592" y="15096"/>
                </a:cubicBezTo>
                <a:cubicBezTo>
                  <a:pt x="16292" y="14469"/>
                  <a:pt x="16342" y="13792"/>
                  <a:pt x="16743" y="13291"/>
                </a:cubicBezTo>
                <a:cubicBezTo>
                  <a:pt x="17106" y="12813"/>
                  <a:pt x="17703" y="12568"/>
                  <a:pt x="18400" y="12568"/>
                </a:cubicBezTo>
                <a:cubicBezTo>
                  <a:pt x="18616" y="12568"/>
                  <a:pt x="18842" y="12592"/>
                  <a:pt x="19074" y="12639"/>
                </a:cubicBezTo>
                <a:cubicBezTo>
                  <a:pt x="20978" y="13065"/>
                  <a:pt x="20903" y="14870"/>
                  <a:pt x="20878" y="15096"/>
                </a:cubicBezTo>
                <a:cubicBezTo>
                  <a:pt x="19676" y="16715"/>
                  <a:pt x="17848" y="17534"/>
                  <a:pt x="15500" y="17534"/>
                </a:cubicBezTo>
                <a:cubicBezTo>
                  <a:pt x="14177" y="17534"/>
                  <a:pt x="12689" y="17274"/>
                  <a:pt x="11054" y="16750"/>
                </a:cubicBezTo>
                <a:cubicBezTo>
                  <a:pt x="9926" y="16399"/>
                  <a:pt x="8923" y="15572"/>
                  <a:pt x="7946" y="14745"/>
                </a:cubicBezTo>
                <a:cubicBezTo>
                  <a:pt x="6617" y="13642"/>
                  <a:pt x="5239" y="12489"/>
                  <a:pt x="3485" y="12489"/>
                </a:cubicBezTo>
                <a:lnTo>
                  <a:pt x="3460" y="12489"/>
                </a:lnTo>
                <a:cubicBezTo>
                  <a:pt x="2783" y="12514"/>
                  <a:pt x="2307" y="12715"/>
                  <a:pt x="2081" y="13141"/>
                </a:cubicBezTo>
                <a:cubicBezTo>
                  <a:pt x="1530" y="14143"/>
                  <a:pt x="2407" y="15948"/>
                  <a:pt x="2758" y="16574"/>
                </a:cubicBezTo>
                <a:cubicBezTo>
                  <a:pt x="753" y="15672"/>
                  <a:pt x="226" y="13792"/>
                  <a:pt x="176" y="13642"/>
                </a:cubicBezTo>
                <a:cubicBezTo>
                  <a:pt x="176" y="12138"/>
                  <a:pt x="627" y="11035"/>
                  <a:pt x="1555" y="10384"/>
                </a:cubicBezTo>
                <a:cubicBezTo>
                  <a:pt x="2351" y="9819"/>
                  <a:pt x="3397" y="9634"/>
                  <a:pt x="4428" y="9634"/>
                </a:cubicBezTo>
                <a:cubicBezTo>
                  <a:pt x="6186" y="9634"/>
                  <a:pt x="7899" y="10173"/>
                  <a:pt x="8247" y="10283"/>
                </a:cubicBezTo>
                <a:cubicBezTo>
                  <a:pt x="8221" y="10434"/>
                  <a:pt x="8247" y="10810"/>
                  <a:pt x="8522" y="11186"/>
                </a:cubicBezTo>
                <a:cubicBezTo>
                  <a:pt x="8848" y="11612"/>
                  <a:pt x="9399" y="11862"/>
                  <a:pt x="10201" y="11938"/>
                </a:cubicBezTo>
                <a:cubicBezTo>
                  <a:pt x="10302" y="11963"/>
                  <a:pt x="10402" y="11963"/>
                  <a:pt x="10477" y="11963"/>
                </a:cubicBezTo>
                <a:cubicBezTo>
                  <a:pt x="11079" y="11963"/>
                  <a:pt x="11329" y="11737"/>
                  <a:pt x="11455" y="11512"/>
                </a:cubicBezTo>
                <a:cubicBezTo>
                  <a:pt x="11680" y="11136"/>
                  <a:pt x="11530" y="10609"/>
                  <a:pt x="11279" y="10283"/>
                </a:cubicBezTo>
                <a:cubicBezTo>
                  <a:pt x="11071" y="10034"/>
                  <a:pt x="10812" y="9888"/>
                  <a:pt x="10573" y="9888"/>
                </a:cubicBezTo>
                <a:cubicBezTo>
                  <a:pt x="10523" y="9888"/>
                  <a:pt x="10474" y="9895"/>
                  <a:pt x="10427" y="9908"/>
                </a:cubicBezTo>
                <a:cubicBezTo>
                  <a:pt x="9926" y="10033"/>
                  <a:pt x="9750" y="10283"/>
                  <a:pt x="9700" y="10459"/>
                </a:cubicBezTo>
                <a:cubicBezTo>
                  <a:pt x="9625" y="10760"/>
                  <a:pt x="9750" y="11060"/>
                  <a:pt x="9901" y="11211"/>
                </a:cubicBezTo>
                <a:cubicBezTo>
                  <a:pt x="9926" y="11236"/>
                  <a:pt x="9951" y="11248"/>
                  <a:pt x="9973" y="11248"/>
                </a:cubicBezTo>
                <a:cubicBezTo>
                  <a:pt x="9995" y="11248"/>
                  <a:pt x="10013" y="11236"/>
                  <a:pt x="10026" y="11211"/>
                </a:cubicBezTo>
                <a:cubicBezTo>
                  <a:pt x="10076" y="11186"/>
                  <a:pt x="10076" y="11136"/>
                  <a:pt x="10026" y="11085"/>
                </a:cubicBezTo>
                <a:cubicBezTo>
                  <a:pt x="9926" y="10985"/>
                  <a:pt x="9800" y="10760"/>
                  <a:pt x="9876" y="10509"/>
                </a:cubicBezTo>
                <a:cubicBezTo>
                  <a:pt x="9926" y="10309"/>
                  <a:pt x="10126" y="10158"/>
                  <a:pt x="10452" y="10083"/>
                </a:cubicBezTo>
                <a:cubicBezTo>
                  <a:pt x="10495" y="10069"/>
                  <a:pt x="10540" y="10061"/>
                  <a:pt x="10584" y="10061"/>
                </a:cubicBezTo>
                <a:cubicBezTo>
                  <a:pt x="10772" y="10061"/>
                  <a:pt x="10967" y="10186"/>
                  <a:pt x="11129" y="10409"/>
                </a:cubicBezTo>
                <a:cubicBezTo>
                  <a:pt x="11354" y="10684"/>
                  <a:pt x="11480" y="11111"/>
                  <a:pt x="11304" y="11436"/>
                </a:cubicBezTo>
                <a:cubicBezTo>
                  <a:pt x="11183" y="11659"/>
                  <a:pt x="10914" y="11784"/>
                  <a:pt x="10511" y="11784"/>
                </a:cubicBezTo>
                <a:cubicBezTo>
                  <a:pt x="10415" y="11784"/>
                  <a:pt x="10312" y="11777"/>
                  <a:pt x="10201" y="11762"/>
                </a:cubicBezTo>
                <a:cubicBezTo>
                  <a:pt x="9475" y="11687"/>
                  <a:pt x="8948" y="11461"/>
                  <a:pt x="8673" y="11060"/>
                </a:cubicBezTo>
                <a:cubicBezTo>
                  <a:pt x="8397" y="10735"/>
                  <a:pt x="8422" y="10359"/>
                  <a:pt x="8422" y="10258"/>
                </a:cubicBezTo>
                <a:cubicBezTo>
                  <a:pt x="9329" y="9137"/>
                  <a:pt x="10471" y="8858"/>
                  <a:pt x="11385" y="8858"/>
                </a:cubicBezTo>
                <a:cubicBezTo>
                  <a:pt x="12289" y="8858"/>
                  <a:pt x="12971" y="9131"/>
                  <a:pt x="12983" y="9131"/>
                </a:cubicBezTo>
                <a:cubicBezTo>
                  <a:pt x="12996" y="9143"/>
                  <a:pt x="13008" y="9149"/>
                  <a:pt x="13021" y="9149"/>
                </a:cubicBezTo>
                <a:cubicBezTo>
                  <a:pt x="13034" y="9149"/>
                  <a:pt x="13046" y="9143"/>
                  <a:pt x="13059" y="9131"/>
                </a:cubicBezTo>
                <a:cubicBezTo>
                  <a:pt x="13059" y="9131"/>
                  <a:pt x="13084" y="9106"/>
                  <a:pt x="13084" y="9080"/>
                </a:cubicBezTo>
                <a:cubicBezTo>
                  <a:pt x="13535" y="7727"/>
                  <a:pt x="15039" y="7025"/>
                  <a:pt x="15039" y="7025"/>
                </a:cubicBezTo>
                <a:cubicBezTo>
                  <a:pt x="15670" y="6729"/>
                  <a:pt x="16294" y="6620"/>
                  <a:pt x="16869" y="6620"/>
                </a:cubicBezTo>
                <a:cubicBezTo>
                  <a:pt x="18485" y="6620"/>
                  <a:pt x="19725" y="7483"/>
                  <a:pt x="19725" y="7502"/>
                </a:cubicBezTo>
                <a:cubicBezTo>
                  <a:pt x="19740" y="7509"/>
                  <a:pt x="19755" y="7512"/>
                  <a:pt x="19769" y="7512"/>
                </a:cubicBezTo>
                <a:cubicBezTo>
                  <a:pt x="19803" y="7512"/>
                  <a:pt x="19833" y="7494"/>
                  <a:pt x="19851" y="7476"/>
                </a:cubicBezTo>
                <a:cubicBezTo>
                  <a:pt x="19901" y="7426"/>
                  <a:pt x="19876" y="7376"/>
                  <a:pt x="19851" y="7351"/>
                </a:cubicBezTo>
                <a:cubicBezTo>
                  <a:pt x="19832" y="7333"/>
                  <a:pt x="18558" y="6437"/>
                  <a:pt x="16891" y="6437"/>
                </a:cubicBezTo>
                <a:cubicBezTo>
                  <a:pt x="16287" y="6437"/>
                  <a:pt x="15630" y="6555"/>
                  <a:pt x="14963" y="6875"/>
                </a:cubicBezTo>
                <a:cubicBezTo>
                  <a:pt x="14913" y="6900"/>
                  <a:pt x="13460" y="7577"/>
                  <a:pt x="12958" y="8930"/>
                </a:cubicBezTo>
                <a:cubicBezTo>
                  <a:pt x="12737" y="8853"/>
                  <a:pt x="12134" y="8672"/>
                  <a:pt x="11384" y="8672"/>
                </a:cubicBezTo>
                <a:cubicBezTo>
                  <a:pt x="10434" y="8672"/>
                  <a:pt x="9248" y="8960"/>
                  <a:pt x="8297" y="10108"/>
                </a:cubicBezTo>
                <a:cubicBezTo>
                  <a:pt x="7950" y="9998"/>
                  <a:pt x="6229" y="9443"/>
                  <a:pt x="4438" y="9443"/>
                </a:cubicBezTo>
                <a:cubicBezTo>
                  <a:pt x="3378" y="9443"/>
                  <a:pt x="2293" y="9637"/>
                  <a:pt x="1454" y="10233"/>
                </a:cubicBezTo>
                <a:cubicBezTo>
                  <a:pt x="477" y="10935"/>
                  <a:pt x="1" y="12088"/>
                  <a:pt x="1" y="13642"/>
                </a:cubicBezTo>
                <a:cubicBezTo>
                  <a:pt x="1" y="13667"/>
                  <a:pt x="1" y="13667"/>
                  <a:pt x="1" y="13667"/>
                </a:cubicBezTo>
                <a:cubicBezTo>
                  <a:pt x="1" y="13692"/>
                  <a:pt x="577" y="15923"/>
                  <a:pt x="2933" y="16850"/>
                </a:cubicBezTo>
                <a:cubicBezTo>
                  <a:pt x="2941" y="16857"/>
                  <a:pt x="2950" y="16860"/>
                  <a:pt x="2960" y="16860"/>
                </a:cubicBezTo>
                <a:cubicBezTo>
                  <a:pt x="2985" y="16860"/>
                  <a:pt x="3016" y="16843"/>
                  <a:pt x="3033" y="16825"/>
                </a:cubicBezTo>
                <a:cubicBezTo>
                  <a:pt x="3059" y="16800"/>
                  <a:pt x="3059" y="16750"/>
                  <a:pt x="3033" y="16725"/>
                </a:cubicBezTo>
                <a:cubicBezTo>
                  <a:pt x="3008" y="16700"/>
                  <a:pt x="1605" y="14344"/>
                  <a:pt x="2231" y="13241"/>
                </a:cubicBezTo>
                <a:cubicBezTo>
                  <a:pt x="2432" y="12865"/>
                  <a:pt x="2833" y="12690"/>
                  <a:pt x="3460" y="12690"/>
                </a:cubicBezTo>
                <a:lnTo>
                  <a:pt x="3485" y="12690"/>
                </a:lnTo>
                <a:cubicBezTo>
                  <a:pt x="5164" y="12690"/>
                  <a:pt x="6517" y="13792"/>
                  <a:pt x="7820" y="14895"/>
                </a:cubicBezTo>
                <a:cubicBezTo>
                  <a:pt x="8823" y="15722"/>
                  <a:pt x="9825" y="16574"/>
                  <a:pt x="11003" y="16925"/>
                </a:cubicBezTo>
                <a:cubicBezTo>
                  <a:pt x="12658" y="17451"/>
                  <a:pt x="14161" y="17727"/>
                  <a:pt x="15515" y="17727"/>
                </a:cubicBezTo>
                <a:cubicBezTo>
                  <a:pt x="17871" y="17727"/>
                  <a:pt x="19725" y="16900"/>
                  <a:pt x="20953" y="15271"/>
                </a:cubicBezTo>
                <a:cubicBezTo>
                  <a:pt x="21329" y="15697"/>
                  <a:pt x="23109" y="17577"/>
                  <a:pt x="25465" y="17602"/>
                </a:cubicBezTo>
                <a:lnTo>
                  <a:pt x="25515" y="17602"/>
                </a:lnTo>
                <a:cubicBezTo>
                  <a:pt x="28121" y="17602"/>
                  <a:pt x="30603" y="15296"/>
                  <a:pt x="30653" y="15221"/>
                </a:cubicBezTo>
                <a:cubicBezTo>
                  <a:pt x="30853" y="15471"/>
                  <a:pt x="31079" y="15672"/>
                  <a:pt x="31329" y="15847"/>
                </a:cubicBezTo>
                <a:cubicBezTo>
                  <a:pt x="32582" y="16700"/>
                  <a:pt x="33785" y="17025"/>
                  <a:pt x="34913" y="17025"/>
                </a:cubicBezTo>
                <a:cubicBezTo>
                  <a:pt x="38096" y="17025"/>
                  <a:pt x="40552" y="14419"/>
                  <a:pt x="40903" y="14018"/>
                </a:cubicBezTo>
                <a:cubicBezTo>
                  <a:pt x="43211" y="14757"/>
                  <a:pt x="45162" y="15127"/>
                  <a:pt x="46740" y="15127"/>
                </a:cubicBezTo>
                <a:cubicBezTo>
                  <a:pt x="48264" y="15127"/>
                  <a:pt x="49439" y="14782"/>
                  <a:pt x="50252" y="14093"/>
                </a:cubicBezTo>
                <a:cubicBezTo>
                  <a:pt x="51705" y="12840"/>
                  <a:pt x="51430" y="10935"/>
                  <a:pt x="51430" y="10910"/>
                </a:cubicBezTo>
                <a:cubicBezTo>
                  <a:pt x="51430" y="10885"/>
                  <a:pt x="51405" y="10860"/>
                  <a:pt x="51380" y="10835"/>
                </a:cubicBezTo>
                <a:cubicBezTo>
                  <a:pt x="51329" y="10835"/>
                  <a:pt x="51304" y="10835"/>
                  <a:pt x="51279" y="10860"/>
                </a:cubicBezTo>
                <a:cubicBezTo>
                  <a:pt x="50277" y="12088"/>
                  <a:pt x="49400" y="12664"/>
                  <a:pt x="48522" y="12690"/>
                </a:cubicBezTo>
                <a:cubicBezTo>
                  <a:pt x="48484" y="12692"/>
                  <a:pt x="48446" y="12693"/>
                  <a:pt x="48408" y="12693"/>
                </a:cubicBezTo>
                <a:cubicBezTo>
                  <a:pt x="47564" y="12693"/>
                  <a:pt x="46670" y="12164"/>
                  <a:pt x="45615" y="11085"/>
                </a:cubicBezTo>
                <a:cubicBezTo>
                  <a:pt x="44525" y="9950"/>
                  <a:pt x="43444" y="9683"/>
                  <a:pt x="42665" y="9683"/>
                </a:cubicBezTo>
                <a:cubicBezTo>
                  <a:pt x="42155" y="9683"/>
                  <a:pt x="41774" y="9798"/>
                  <a:pt x="41605" y="9857"/>
                </a:cubicBezTo>
                <a:cubicBezTo>
                  <a:pt x="40915" y="6874"/>
                  <a:pt x="38890" y="6850"/>
                  <a:pt x="38610" y="6850"/>
                </a:cubicBezTo>
                <a:cubicBezTo>
                  <a:pt x="38605" y="6850"/>
                  <a:pt x="38601" y="6850"/>
                  <a:pt x="38598" y="6850"/>
                </a:cubicBezTo>
                <a:cubicBezTo>
                  <a:pt x="38673" y="6424"/>
                  <a:pt x="38748" y="4770"/>
                  <a:pt x="37044" y="3216"/>
                </a:cubicBezTo>
                <a:cubicBezTo>
                  <a:pt x="36171" y="2404"/>
                  <a:pt x="35282" y="2178"/>
                  <a:pt x="34555" y="2178"/>
                </a:cubicBezTo>
                <a:cubicBezTo>
                  <a:pt x="33779" y="2178"/>
                  <a:pt x="33190" y="2436"/>
                  <a:pt x="33009" y="2514"/>
                </a:cubicBezTo>
                <a:cubicBezTo>
                  <a:pt x="32614" y="2198"/>
                  <a:pt x="29668" y="1"/>
                  <a:pt x="26194" y="1"/>
                </a:cubicBezTo>
                <a:close/>
              </a:path>
            </a:pathLst>
          </a:cu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6"/>
          <p:cNvSpPr/>
          <p:nvPr/>
        </p:nvSpPr>
        <p:spPr>
          <a:xfrm flipH="1" rot="3559429">
            <a:off x="8095854" y="221969"/>
            <a:ext cx="1868822" cy="1122999"/>
          </a:xfrm>
          <a:custGeom>
            <a:rect b="b" l="l" r="r" t="t"/>
            <a:pathLst>
              <a:path extrusionOk="0" h="30932" w="51475">
                <a:moveTo>
                  <a:pt x="6690" y="6949"/>
                </a:moveTo>
                <a:cubicBezTo>
                  <a:pt x="6691" y="6949"/>
                  <a:pt x="6693" y="6949"/>
                  <a:pt x="6696" y="6951"/>
                </a:cubicBezTo>
                <a:lnTo>
                  <a:pt x="6690" y="6951"/>
                </a:lnTo>
                <a:cubicBezTo>
                  <a:pt x="6689" y="6949"/>
                  <a:pt x="6689" y="6949"/>
                  <a:pt x="6690" y="6949"/>
                </a:cubicBezTo>
                <a:close/>
                <a:moveTo>
                  <a:pt x="12884" y="10743"/>
                </a:moveTo>
                <a:lnTo>
                  <a:pt x="12913" y="10754"/>
                </a:lnTo>
                <a:lnTo>
                  <a:pt x="12913" y="10754"/>
                </a:lnTo>
                <a:cubicBezTo>
                  <a:pt x="12913" y="10756"/>
                  <a:pt x="12944" y="10776"/>
                  <a:pt x="12942" y="10776"/>
                </a:cubicBezTo>
                <a:cubicBezTo>
                  <a:pt x="12941" y="10776"/>
                  <a:pt x="12927" y="10768"/>
                  <a:pt x="12884" y="10743"/>
                </a:cubicBezTo>
                <a:close/>
                <a:moveTo>
                  <a:pt x="19039" y="14533"/>
                </a:moveTo>
                <a:cubicBezTo>
                  <a:pt x="19056" y="14543"/>
                  <a:pt x="19070" y="14551"/>
                  <a:pt x="19069" y="14551"/>
                </a:cubicBezTo>
                <a:cubicBezTo>
                  <a:pt x="19068" y="14551"/>
                  <a:pt x="19062" y="14548"/>
                  <a:pt x="19048" y="14542"/>
                </a:cubicBezTo>
                <a:lnTo>
                  <a:pt x="19039" y="14533"/>
                </a:lnTo>
                <a:close/>
                <a:moveTo>
                  <a:pt x="25653" y="17323"/>
                </a:moveTo>
                <a:cubicBezTo>
                  <a:pt x="25655" y="17323"/>
                  <a:pt x="25671" y="17329"/>
                  <a:pt x="25678" y="17330"/>
                </a:cubicBezTo>
                <a:lnTo>
                  <a:pt x="25678" y="17330"/>
                </a:lnTo>
                <a:lnTo>
                  <a:pt x="25678" y="17336"/>
                </a:lnTo>
                <a:lnTo>
                  <a:pt x="25678" y="17336"/>
                </a:lnTo>
                <a:cubicBezTo>
                  <a:pt x="25658" y="17326"/>
                  <a:pt x="25652" y="17323"/>
                  <a:pt x="25653" y="17323"/>
                </a:cubicBezTo>
                <a:close/>
                <a:moveTo>
                  <a:pt x="31263" y="22049"/>
                </a:moveTo>
                <a:cubicBezTo>
                  <a:pt x="31264" y="22049"/>
                  <a:pt x="31269" y="22053"/>
                  <a:pt x="31276" y="22058"/>
                </a:cubicBezTo>
                <a:lnTo>
                  <a:pt x="31276" y="22058"/>
                </a:lnTo>
                <a:lnTo>
                  <a:pt x="31266" y="22052"/>
                </a:lnTo>
                <a:cubicBezTo>
                  <a:pt x="31263" y="22050"/>
                  <a:pt x="31263" y="22049"/>
                  <a:pt x="31263" y="22049"/>
                </a:cubicBezTo>
                <a:close/>
                <a:moveTo>
                  <a:pt x="38477" y="23929"/>
                </a:moveTo>
                <a:cubicBezTo>
                  <a:pt x="38475" y="23929"/>
                  <a:pt x="38488" y="23934"/>
                  <a:pt x="38500" y="23938"/>
                </a:cubicBezTo>
                <a:lnTo>
                  <a:pt x="38500" y="23938"/>
                </a:lnTo>
                <a:lnTo>
                  <a:pt x="38496" y="23935"/>
                </a:lnTo>
                <a:cubicBezTo>
                  <a:pt x="38483" y="23931"/>
                  <a:pt x="38478" y="23929"/>
                  <a:pt x="38477" y="23929"/>
                </a:cubicBezTo>
                <a:close/>
                <a:moveTo>
                  <a:pt x="43536" y="29596"/>
                </a:moveTo>
                <a:lnTo>
                  <a:pt x="43543" y="29603"/>
                </a:lnTo>
                <a:cubicBezTo>
                  <a:pt x="43553" y="29603"/>
                  <a:pt x="43543" y="29598"/>
                  <a:pt x="43536" y="29596"/>
                </a:cubicBezTo>
                <a:close/>
                <a:moveTo>
                  <a:pt x="2344" y="1"/>
                </a:moveTo>
                <a:lnTo>
                  <a:pt x="1" y="4107"/>
                </a:lnTo>
                <a:cubicBezTo>
                  <a:pt x="1" y="4107"/>
                  <a:pt x="41" y="4127"/>
                  <a:pt x="81" y="4167"/>
                </a:cubicBezTo>
                <a:cubicBezTo>
                  <a:pt x="141" y="4207"/>
                  <a:pt x="241" y="4227"/>
                  <a:pt x="321" y="4307"/>
                </a:cubicBezTo>
                <a:cubicBezTo>
                  <a:pt x="361" y="4327"/>
                  <a:pt x="401" y="4367"/>
                  <a:pt x="461" y="4407"/>
                </a:cubicBezTo>
                <a:cubicBezTo>
                  <a:pt x="501" y="4447"/>
                  <a:pt x="542" y="4487"/>
                  <a:pt x="602" y="4527"/>
                </a:cubicBezTo>
                <a:cubicBezTo>
                  <a:pt x="642" y="4567"/>
                  <a:pt x="682" y="4647"/>
                  <a:pt x="742" y="4708"/>
                </a:cubicBezTo>
                <a:cubicBezTo>
                  <a:pt x="762" y="4748"/>
                  <a:pt x="802" y="4808"/>
                  <a:pt x="822" y="4848"/>
                </a:cubicBezTo>
                <a:cubicBezTo>
                  <a:pt x="842" y="4888"/>
                  <a:pt x="882" y="4948"/>
                  <a:pt x="902" y="5008"/>
                </a:cubicBezTo>
                <a:cubicBezTo>
                  <a:pt x="1022" y="5248"/>
                  <a:pt x="1142" y="5649"/>
                  <a:pt x="1323" y="6190"/>
                </a:cubicBezTo>
                <a:cubicBezTo>
                  <a:pt x="1503" y="6750"/>
                  <a:pt x="1723" y="7491"/>
                  <a:pt x="2224" y="8333"/>
                </a:cubicBezTo>
                <a:cubicBezTo>
                  <a:pt x="2344" y="8533"/>
                  <a:pt x="2484" y="8753"/>
                  <a:pt x="2645" y="8954"/>
                </a:cubicBezTo>
                <a:cubicBezTo>
                  <a:pt x="2805" y="9154"/>
                  <a:pt x="2985" y="9334"/>
                  <a:pt x="3165" y="9534"/>
                </a:cubicBezTo>
                <a:cubicBezTo>
                  <a:pt x="3406" y="9735"/>
                  <a:pt x="3626" y="9935"/>
                  <a:pt x="3886" y="10115"/>
                </a:cubicBezTo>
                <a:cubicBezTo>
                  <a:pt x="3946" y="10175"/>
                  <a:pt x="3986" y="10195"/>
                  <a:pt x="4027" y="10215"/>
                </a:cubicBezTo>
                <a:lnTo>
                  <a:pt x="4127" y="10275"/>
                </a:lnTo>
                <a:lnTo>
                  <a:pt x="4367" y="10416"/>
                </a:lnTo>
                <a:lnTo>
                  <a:pt x="4467" y="10476"/>
                </a:lnTo>
                <a:lnTo>
                  <a:pt x="4627" y="10576"/>
                </a:lnTo>
                <a:lnTo>
                  <a:pt x="4667" y="10596"/>
                </a:lnTo>
                <a:lnTo>
                  <a:pt x="4748" y="10636"/>
                </a:lnTo>
                <a:cubicBezTo>
                  <a:pt x="4868" y="10696"/>
                  <a:pt x="4988" y="10756"/>
                  <a:pt x="5108" y="10796"/>
                </a:cubicBezTo>
                <a:cubicBezTo>
                  <a:pt x="5228" y="10856"/>
                  <a:pt x="5348" y="10916"/>
                  <a:pt x="5469" y="10956"/>
                </a:cubicBezTo>
                <a:cubicBezTo>
                  <a:pt x="5609" y="10997"/>
                  <a:pt x="5749" y="11037"/>
                  <a:pt x="5889" y="11077"/>
                </a:cubicBezTo>
                <a:cubicBezTo>
                  <a:pt x="6029" y="11117"/>
                  <a:pt x="6150" y="11157"/>
                  <a:pt x="6290" y="11197"/>
                </a:cubicBezTo>
                <a:cubicBezTo>
                  <a:pt x="6450" y="11217"/>
                  <a:pt x="6590" y="11237"/>
                  <a:pt x="6730" y="11277"/>
                </a:cubicBezTo>
                <a:cubicBezTo>
                  <a:pt x="6950" y="11306"/>
                  <a:pt x="7170" y="11325"/>
                  <a:pt x="7382" y="11325"/>
                </a:cubicBezTo>
                <a:cubicBezTo>
                  <a:pt x="7460" y="11325"/>
                  <a:pt x="7537" y="11322"/>
                  <a:pt x="7612" y="11317"/>
                </a:cubicBezTo>
                <a:cubicBezTo>
                  <a:pt x="7670" y="11321"/>
                  <a:pt x="7727" y="11322"/>
                  <a:pt x="7783" y="11322"/>
                </a:cubicBezTo>
                <a:cubicBezTo>
                  <a:pt x="8028" y="11322"/>
                  <a:pt x="8244" y="11290"/>
                  <a:pt x="8473" y="11257"/>
                </a:cubicBezTo>
                <a:cubicBezTo>
                  <a:pt x="8753" y="11217"/>
                  <a:pt x="9014" y="11157"/>
                  <a:pt x="9254" y="11097"/>
                </a:cubicBezTo>
                <a:cubicBezTo>
                  <a:pt x="9494" y="11037"/>
                  <a:pt x="9755" y="10976"/>
                  <a:pt x="9955" y="10916"/>
                </a:cubicBezTo>
                <a:cubicBezTo>
                  <a:pt x="10135" y="10856"/>
                  <a:pt x="10336" y="10796"/>
                  <a:pt x="10536" y="10716"/>
                </a:cubicBezTo>
                <a:cubicBezTo>
                  <a:pt x="11095" y="10539"/>
                  <a:pt x="11471" y="10471"/>
                  <a:pt x="11813" y="10471"/>
                </a:cubicBezTo>
                <a:cubicBezTo>
                  <a:pt x="11937" y="10471"/>
                  <a:pt x="12056" y="10480"/>
                  <a:pt x="12178" y="10496"/>
                </a:cubicBezTo>
                <a:cubicBezTo>
                  <a:pt x="12198" y="10496"/>
                  <a:pt x="12238" y="10516"/>
                  <a:pt x="12278" y="10516"/>
                </a:cubicBezTo>
                <a:cubicBezTo>
                  <a:pt x="12294" y="10516"/>
                  <a:pt x="12304" y="10513"/>
                  <a:pt x="12319" y="10513"/>
                </a:cubicBezTo>
                <a:cubicBezTo>
                  <a:pt x="12341" y="10513"/>
                  <a:pt x="12375" y="10520"/>
                  <a:pt x="12459" y="10556"/>
                </a:cubicBezTo>
                <a:lnTo>
                  <a:pt x="12759" y="10696"/>
                </a:lnTo>
                <a:lnTo>
                  <a:pt x="12855" y="10732"/>
                </a:lnTo>
                <a:lnTo>
                  <a:pt x="12855" y="10732"/>
                </a:lnTo>
                <a:lnTo>
                  <a:pt x="12859" y="10736"/>
                </a:lnTo>
                <a:lnTo>
                  <a:pt x="12919" y="10776"/>
                </a:lnTo>
                <a:cubicBezTo>
                  <a:pt x="13019" y="10836"/>
                  <a:pt x="13180" y="10896"/>
                  <a:pt x="13260" y="10997"/>
                </a:cubicBezTo>
                <a:cubicBezTo>
                  <a:pt x="13320" y="11037"/>
                  <a:pt x="13360" y="11077"/>
                  <a:pt x="13420" y="11097"/>
                </a:cubicBezTo>
                <a:lnTo>
                  <a:pt x="13540" y="11237"/>
                </a:lnTo>
                <a:cubicBezTo>
                  <a:pt x="13901" y="11577"/>
                  <a:pt x="14121" y="12178"/>
                  <a:pt x="14421" y="13180"/>
                </a:cubicBezTo>
                <a:cubicBezTo>
                  <a:pt x="14702" y="14141"/>
                  <a:pt x="15223" y="15543"/>
                  <a:pt x="16444" y="16504"/>
                </a:cubicBezTo>
                <a:lnTo>
                  <a:pt x="16665" y="16685"/>
                </a:lnTo>
                <a:lnTo>
                  <a:pt x="16785" y="16785"/>
                </a:lnTo>
                <a:cubicBezTo>
                  <a:pt x="16825" y="16805"/>
                  <a:pt x="16845" y="16805"/>
                  <a:pt x="16865" y="16825"/>
                </a:cubicBezTo>
                <a:lnTo>
                  <a:pt x="17205" y="17025"/>
                </a:lnTo>
                <a:lnTo>
                  <a:pt x="17446" y="17185"/>
                </a:lnTo>
                <a:lnTo>
                  <a:pt x="17686" y="17286"/>
                </a:lnTo>
                <a:lnTo>
                  <a:pt x="18147" y="17486"/>
                </a:lnTo>
                <a:cubicBezTo>
                  <a:pt x="18727" y="17704"/>
                  <a:pt x="19374" y="17872"/>
                  <a:pt x="20026" y="17872"/>
                </a:cubicBezTo>
                <a:cubicBezTo>
                  <a:pt x="20094" y="17872"/>
                  <a:pt x="20162" y="17870"/>
                  <a:pt x="20230" y="17866"/>
                </a:cubicBezTo>
                <a:cubicBezTo>
                  <a:pt x="20931" y="17846"/>
                  <a:pt x="21572" y="17706"/>
                  <a:pt x="22112" y="17546"/>
                </a:cubicBezTo>
                <a:cubicBezTo>
                  <a:pt x="22653" y="17366"/>
                  <a:pt x="23114" y="17225"/>
                  <a:pt x="23535" y="17105"/>
                </a:cubicBezTo>
                <a:cubicBezTo>
                  <a:pt x="23861" y="17028"/>
                  <a:pt x="24126" y="16998"/>
                  <a:pt x="24388" y="16998"/>
                </a:cubicBezTo>
                <a:cubicBezTo>
                  <a:pt x="24464" y="16998"/>
                  <a:pt x="24540" y="17001"/>
                  <a:pt x="24616" y="17005"/>
                </a:cubicBezTo>
                <a:cubicBezTo>
                  <a:pt x="24696" y="17025"/>
                  <a:pt x="24796" y="17025"/>
                  <a:pt x="24876" y="17045"/>
                </a:cubicBezTo>
                <a:cubicBezTo>
                  <a:pt x="24937" y="17065"/>
                  <a:pt x="24997" y="17085"/>
                  <a:pt x="25077" y="17085"/>
                </a:cubicBezTo>
                <a:lnTo>
                  <a:pt x="25117" y="17105"/>
                </a:lnTo>
                <a:cubicBezTo>
                  <a:pt x="25137" y="17105"/>
                  <a:pt x="25157" y="17105"/>
                  <a:pt x="25197" y="17125"/>
                </a:cubicBezTo>
                <a:lnTo>
                  <a:pt x="25377" y="17205"/>
                </a:lnTo>
                <a:lnTo>
                  <a:pt x="25678" y="17339"/>
                </a:lnTo>
                <a:lnTo>
                  <a:pt x="25678" y="17346"/>
                </a:lnTo>
                <a:lnTo>
                  <a:pt x="25718" y="17366"/>
                </a:lnTo>
                <a:lnTo>
                  <a:pt x="25778" y="17386"/>
                </a:lnTo>
                <a:lnTo>
                  <a:pt x="25898" y="17466"/>
                </a:lnTo>
                <a:cubicBezTo>
                  <a:pt x="25978" y="17526"/>
                  <a:pt x="26078" y="17566"/>
                  <a:pt x="26138" y="17626"/>
                </a:cubicBezTo>
                <a:lnTo>
                  <a:pt x="26339" y="17786"/>
                </a:lnTo>
                <a:cubicBezTo>
                  <a:pt x="26419" y="17846"/>
                  <a:pt x="26459" y="17906"/>
                  <a:pt x="26519" y="17987"/>
                </a:cubicBezTo>
                <a:cubicBezTo>
                  <a:pt x="26759" y="18247"/>
                  <a:pt x="26959" y="18547"/>
                  <a:pt x="27120" y="18948"/>
                </a:cubicBezTo>
                <a:cubicBezTo>
                  <a:pt x="27280" y="19348"/>
                  <a:pt x="27400" y="19829"/>
                  <a:pt x="27580" y="20350"/>
                </a:cubicBezTo>
                <a:cubicBezTo>
                  <a:pt x="27741" y="20891"/>
                  <a:pt x="27981" y="21471"/>
                  <a:pt x="28321" y="22012"/>
                </a:cubicBezTo>
                <a:lnTo>
                  <a:pt x="28602" y="22413"/>
                </a:lnTo>
                <a:lnTo>
                  <a:pt x="28922" y="22773"/>
                </a:lnTo>
                <a:cubicBezTo>
                  <a:pt x="29022" y="22914"/>
                  <a:pt x="29163" y="23014"/>
                  <a:pt x="29303" y="23134"/>
                </a:cubicBezTo>
                <a:cubicBezTo>
                  <a:pt x="29423" y="23234"/>
                  <a:pt x="29583" y="23374"/>
                  <a:pt x="29703" y="23434"/>
                </a:cubicBezTo>
                <a:lnTo>
                  <a:pt x="30024" y="23635"/>
                </a:lnTo>
                <a:lnTo>
                  <a:pt x="30184" y="23735"/>
                </a:lnTo>
                <a:cubicBezTo>
                  <a:pt x="30180" y="23732"/>
                  <a:pt x="30177" y="23731"/>
                  <a:pt x="30176" y="23731"/>
                </a:cubicBezTo>
                <a:cubicBezTo>
                  <a:pt x="30170" y="23731"/>
                  <a:pt x="30242" y="23778"/>
                  <a:pt x="30260" y="23778"/>
                </a:cubicBezTo>
                <a:cubicBezTo>
                  <a:pt x="30263" y="23778"/>
                  <a:pt x="30264" y="23777"/>
                  <a:pt x="30264" y="23775"/>
                </a:cubicBezTo>
                <a:lnTo>
                  <a:pt x="30304" y="23795"/>
                </a:lnTo>
                <a:lnTo>
                  <a:pt x="30344" y="23815"/>
                </a:lnTo>
                <a:lnTo>
                  <a:pt x="30444" y="23875"/>
                </a:lnTo>
                <a:cubicBezTo>
                  <a:pt x="30725" y="23995"/>
                  <a:pt x="31005" y="24115"/>
                  <a:pt x="31306" y="24195"/>
                </a:cubicBezTo>
                <a:cubicBezTo>
                  <a:pt x="31606" y="24296"/>
                  <a:pt x="31927" y="24336"/>
                  <a:pt x="32247" y="24376"/>
                </a:cubicBezTo>
                <a:cubicBezTo>
                  <a:pt x="32387" y="24396"/>
                  <a:pt x="32547" y="24396"/>
                  <a:pt x="32708" y="24396"/>
                </a:cubicBezTo>
                <a:cubicBezTo>
                  <a:pt x="32868" y="24396"/>
                  <a:pt x="33008" y="24396"/>
                  <a:pt x="33148" y="24376"/>
                </a:cubicBezTo>
                <a:cubicBezTo>
                  <a:pt x="33769" y="24316"/>
                  <a:pt x="34290" y="24155"/>
                  <a:pt x="34771" y="24015"/>
                </a:cubicBezTo>
                <a:cubicBezTo>
                  <a:pt x="35271" y="23855"/>
                  <a:pt x="35692" y="23715"/>
                  <a:pt x="36093" y="23635"/>
                </a:cubicBezTo>
                <a:cubicBezTo>
                  <a:pt x="36313" y="23574"/>
                  <a:pt x="36493" y="23554"/>
                  <a:pt x="36693" y="23534"/>
                </a:cubicBezTo>
                <a:lnTo>
                  <a:pt x="36974" y="23534"/>
                </a:lnTo>
                <a:cubicBezTo>
                  <a:pt x="37074" y="23534"/>
                  <a:pt x="37174" y="23534"/>
                  <a:pt x="37254" y="23554"/>
                </a:cubicBezTo>
                <a:lnTo>
                  <a:pt x="37535" y="23595"/>
                </a:lnTo>
                <a:cubicBezTo>
                  <a:pt x="37615" y="23615"/>
                  <a:pt x="37695" y="23635"/>
                  <a:pt x="37775" y="23655"/>
                </a:cubicBezTo>
                <a:cubicBezTo>
                  <a:pt x="37935" y="23675"/>
                  <a:pt x="38176" y="23795"/>
                  <a:pt x="38376" y="23875"/>
                </a:cubicBezTo>
                <a:lnTo>
                  <a:pt x="38456" y="23915"/>
                </a:lnTo>
                <a:lnTo>
                  <a:pt x="38496" y="23935"/>
                </a:lnTo>
                <a:lnTo>
                  <a:pt x="38516" y="23935"/>
                </a:lnTo>
                <a:cubicBezTo>
                  <a:pt x="38520" y="23939"/>
                  <a:pt x="38519" y="23941"/>
                  <a:pt x="38515" y="23941"/>
                </a:cubicBezTo>
                <a:cubicBezTo>
                  <a:pt x="38512" y="23941"/>
                  <a:pt x="38506" y="23940"/>
                  <a:pt x="38500" y="23938"/>
                </a:cubicBezTo>
                <a:lnTo>
                  <a:pt x="38500" y="23938"/>
                </a:lnTo>
                <a:lnTo>
                  <a:pt x="38616" y="24015"/>
                </a:lnTo>
                <a:lnTo>
                  <a:pt x="38857" y="24155"/>
                </a:lnTo>
                <a:cubicBezTo>
                  <a:pt x="39037" y="24255"/>
                  <a:pt x="39157" y="24376"/>
                  <a:pt x="39317" y="24496"/>
                </a:cubicBezTo>
                <a:cubicBezTo>
                  <a:pt x="39838" y="24997"/>
                  <a:pt x="40158" y="25678"/>
                  <a:pt x="40399" y="26459"/>
                </a:cubicBezTo>
                <a:cubicBezTo>
                  <a:pt x="40639" y="27240"/>
                  <a:pt x="40799" y="28161"/>
                  <a:pt x="41300" y="28902"/>
                </a:cubicBezTo>
                <a:cubicBezTo>
                  <a:pt x="41420" y="29082"/>
                  <a:pt x="41500" y="29303"/>
                  <a:pt x="41641" y="29463"/>
                </a:cubicBezTo>
                <a:lnTo>
                  <a:pt x="41861" y="29703"/>
                </a:lnTo>
                <a:cubicBezTo>
                  <a:pt x="41941" y="29783"/>
                  <a:pt x="42101" y="29803"/>
                  <a:pt x="42181" y="29863"/>
                </a:cubicBezTo>
                <a:cubicBezTo>
                  <a:pt x="42261" y="29944"/>
                  <a:pt x="42382" y="29984"/>
                  <a:pt x="42462" y="30044"/>
                </a:cubicBezTo>
                <a:cubicBezTo>
                  <a:pt x="42542" y="30104"/>
                  <a:pt x="42642" y="30124"/>
                  <a:pt x="42722" y="30184"/>
                </a:cubicBezTo>
                <a:lnTo>
                  <a:pt x="42962" y="30324"/>
                </a:lnTo>
                <a:lnTo>
                  <a:pt x="43022" y="30344"/>
                </a:lnTo>
                <a:lnTo>
                  <a:pt x="43043" y="30364"/>
                </a:lnTo>
                <a:cubicBezTo>
                  <a:pt x="43043" y="30364"/>
                  <a:pt x="43081" y="30390"/>
                  <a:pt x="43086" y="30390"/>
                </a:cubicBezTo>
                <a:cubicBezTo>
                  <a:pt x="43087" y="30390"/>
                  <a:pt x="43087" y="30388"/>
                  <a:pt x="43083" y="30384"/>
                </a:cubicBezTo>
                <a:lnTo>
                  <a:pt x="43103" y="30384"/>
                </a:lnTo>
                <a:lnTo>
                  <a:pt x="43243" y="30444"/>
                </a:lnTo>
                <a:cubicBezTo>
                  <a:pt x="43856" y="30769"/>
                  <a:pt x="44550" y="30931"/>
                  <a:pt x="45193" y="30931"/>
                </a:cubicBezTo>
                <a:cubicBezTo>
                  <a:pt x="45265" y="30931"/>
                  <a:pt x="45336" y="30929"/>
                  <a:pt x="45406" y="30925"/>
                </a:cubicBezTo>
                <a:cubicBezTo>
                  <a:pt x="46107" y="30885"/>
                  <a:pt x="46708" y="30705"/>
                  <a:pt x="47229" y="30544"/>
                </a:cubicBezTo>
                <a:cubicBezTo>
                  <a:pt x="47769" y="30384"/>
                  <a:pt x="48230" y="30224"/>
                  <a:pt x="48671" y="30144"/>
                </a:cubicBezTo>
                <a:cubicBezTo>
                  <a:pt x="48955" y="30083"/>
                  <a:pt x="49224" y="30059"/>
                  <a:pt x="49471" y="30059"/>
                </a:cubicBezTo>
                <a:cubicBezTo>
                  <a:pt x="49954" y="30059"/>
                  <a:pt x="50355" y="30151"/>
                  <a:pt x="50633" y="30244"/>
                </a:cubicBezTo>
                <a:cubicBezTo>
                  <a:pt x="50854" y="30304"/>
                  <a:pt x="51014" y="30404"/>
                  <a:pt x="51134" y="30444"/>
                </a:cubicBezTo>
                <a:cubicBezTo>
                  <a:pt x="51254" y="30504"/>
                  <a:pt x="51314" y="30524"/>
                  <a:pt x="51314" y="30524"/>
                </a:cubicBezTo>
                <a:lnTo>
                  <a:pt x="51475" y="30204"/>
                </a:lnTo>
                <a:cubicBezTo>
                  <a:pt x="51475" y="30204"/>
                  <a:pt x="51415" y="30164"/>
                  <a:pt x="51294" y="30124"/>
                </a:cubicBezTo>
                <a:cubicBezTo>
                  <a:pt x="51174" y="30064"/>
                  <a:pt x="51034" y="29964"/>
                  <a:pt x="50794" y="29863"/>
                </a:cubicBezTo>
                <a:cubicBezTo>
                  <a:pt x="50673" y="29823"/>
                  <a:pt x="50533" y="29763"/>
                  <a:pt x="50373" y="29723"/>
                </a:cubicBezTo>
                <a:cubicBezTo>
                  <a:pt x="50213" y="29663"/>
                  <a:pt x="50053" y="29643"/>
                  <a:pt x="49872" y="29603"/>
                </a:cubicBezTo>
                <a:cubicBezTo>
                  <a:pt x="49672" y="29563"/>
                  <a:pt x="49472" y="29583"/>
                  <a:pt x="49251" y="29563"/>
                </a:cubicBezTo>
                <a:cubicBezTo>
                  <a:pt x="49051" y="29563"/>
                  <a:pt x="48811" y="29563"/>
                  <a:pt x="48570" y="29603"/>
                </a:cubicBezTo>
                <a:cubicBezTo>
                  <a:pt x="48090" y="29663"/>
                  <a:pt x="47589" y="29803"/>
                  <a:pt x="47068" y="29924"/>
                </a:cubicBezTo>
                <a:cubicBezTo>
                  <a:pt x="46528" y="30044"/>
                  <a:pt x="45967" y="30164"/>
                  <a:pt x="45386" y="30164"/>
                </a:cubicBezTo>
                <a:cubicBezTo>
                  <a:pt x="44805" y="30144"/>
                  <a:pt x="44224" y="29984"/>
                  <a:pt x="43663" y="29663"/>
                </a:cubicBezTo>
                <a:lnTo>
                  <a:pt x="43543" y="29603"/>
                </a:lnTo>
                <a:cubicBezTo>
                  <a:pt x="43530" y="29596"/>
                  <a:pt x="43528" y="29594"/>
                  <a:pt x="43530" y="29594"/>
                </a:cubicBezTo>
                <a:cubicBezTo>
                  <a:pt x="43531" y="29594"/>
                  <a:pt x="43533" y="29595"/>
                  <a:pt x="43536" y="29596"/>
                </a:cubicBezTo>
                <a:lnTo>
                  <a:pt x="43536" y="29596"/>
                </a:lnTo>
                <a:lnTo>
                  <a:pt x="43523" y="29583"/>
                </a:lnTo>
                <a:lnTo>
                  <a:pt x="43463" y="29543"/>
                </a:lnTo>
                <a:lnTo>
                  <a:pt x="43243" y="29383"/>
                </a:lnTo>
                <a:cubicBezTo>
                  <a:pt x="43183" y="29343"/>
                  <a:pt x="43083" y="29283"/>
                  <a:pt x="43022" y="29223"/>
                </a:cubicBezTo>
                <a:lnTo>
                  <a:pt x="42862" y="29062"/>
                </a:lnTo>
                <a:lnTo>
                  <a:pt x="42682" y="28902"/>
                </a:lnTo>
                <a:lnTo>
                  <a:pt x="42542" y="28722"/>
                </a:lnTo>
                <a:cubicBezTo>
                  <a:pt x="42422" y="28602"/>
                  <a:pt x="42342" y="28441"/>
                  <a:pt x="42261" y="28301"/>
                </a:cubicBezTo>
                <a:cubicBezTo>
                  <a:pt x="41921" y="27720"/>
                  <a:pt x="41761" y="26979"/>
                  <a:pt x="41560" y="26138"/>
                </a:cubicBezTo>
                <a:cubicBezTo>
                  <a:pt x="41380" y="25317"/>
                  <a:pt x="41020" y="24316"/>
                  <a:pt x="40299" y="23534"/>
                </a:cubicBezTo>
                <a:cubicBezTo>
                  <a:pt x="40098" y="23354"/>
                  <a:pt x="39918" y="23154"/>
                  <a:pt x="39698" y="23014"/>
                </a:cubicBezTo>
                <a:lnTo>
                  <a:pt x="39377" y="22773"/>
                </a:lnTo>
                <a:lnTo>
                  <a:pt x="39217" y="22673"/>
                </a:lnTo>
                <a:lnTo>
                  <a:pt x="39017" y="22573"/>
                </a:lnTo>
                <a:cubicBezTo>
                  <a:pt x="38796" y="22453"/>
                  <a:pt x="38636" y="22353"/>
                  <a:pt x="38336" y="22253"/>
                </a:cubicBezTo>
                <a:lnTo>
                  <a:pt x="37915" y="22092"/>
                </a:lnTo>
                <a:lnTo>
                  <a:pt x="37495" y="22012"/>
                </a:lnTo>
                <a:cubicBezTo>
                  <a:pt x="37224" y="21960"/>
                  <a:pt x="36953" y="21938"/>
                  <a:pt x="36686" y="21938"/>
                </a:cubicBezTo>
                <a:cubicBezTo>
                  <a:pt x="35825" y="21938"/>
                  <a:pt x="34998" y="22165"/>
                  <a:pt x="34310" y="22333"/>
                </a:cubicBezTo>
                <a:cubicBezTo>
                  <a:pt x="33804" y="22454"/>
                  <a:pt x="33347" y="22532"/>
                  <a:pt x="32918" y="22532"/>
                </a:cubicBezTo>
                <a:cubicBezTo>
                  <a:pt x="32565" y="22532"/>
                  <a:pt x="32232" y="22479"/>
                  <a:pt x="31907" y="22353"/>
                </a:cubicBezTo>
                <a:cubicBezTo>
                  <a:pt x="31726" y="22313"/>
                  <a:pt x="31546" y="22193"/>
                  <a:pt x="31366" y="22112"/>
                </a:cubicBezTo>
                <a:lnTo>
                  <a:pt x="31306" y="22072"/>
                </a:lnTo>
                <a:lnTo>
                  <a:pt x="31145" y="21952"/>
                </a:lnTo>
                <a:lnTo>
                  <a:pt x="30825" y="21732"/>
                </a:lnTo>
                <a:cubicBezTo>
                  <a:pt x="30745" y="21672"/>
                  <a:pt x="30705" y="21612"/>
                  <a:pt x="30645" y="21552"/>
                </a:cubicBezTo>
                <a:cubicBezTo>
                  <a:pt x="30585" y="21512"/>
                  <a:pt x="30525" y="21451"/>
                  <a:pt x="30464" y="21371"/>
                </a:cubicBezTo>
                <a:lnTo>
                  <a:pt x="30304" y="21171"/>
                </a:lnTo>
                <a:lnTo>
                  <a:pt x="30164" y="20911"/>
                </a:lnTo>
                <a:cubicBezTo>
                  <a:pt x="29984" y="20590"/>
                  <a:pt x="29844" y="20210"/>
                  <a:pt x="29743" y="19729"/>
                </a:cubicBezTo>
                <a:cubicBezTo>
                  <a:pt x="29623" y="19268"/>
                  <a:pt x="29503" y="18748"/>
                  <a:pt x="29323" y="18167"/>
                </a:cubicBezTo>
                <a:cubicBezTo>
                  <a:pt x="29163" y="17606"/>
                  <a:pt x="28862" y="16985"/>
                  <a:pt x="28442" y="16444"/>
                </a:cubicBezTo>
                <a:cubicBezTo>
                  <a:pt x="28321" y="16304"/>
                  <a:pt x="28221" y="16164"/>
                  <a:pt x="28101" y="16044"/>
                </a:cubicBezTo>
                <a:lnTo>
                  <a:pt x="27721" y="15703"/>
                </a:lnTo>
                <a:cubicBezTo>
                  <a:pt x="27600" y="15563"/>
                  <a:pt x="27460" y="15483"/>
                  <a:pt x="27320" y="15383"/>
                </a:cubicBezTo>
                <a:lnTo>
                  <a:pt x="27120" y="15243"/>
                </a:lnTo>
                <a:lnTo>
                  <a:pt x="27020" y="15182"/>
                </a:lnTo>
                <a:lnTo>
                  <a:pt x="26959" y="15142"/>
                </a:lnTo>
                <a:lnTo>
                  <a:pt x="26939" y="15122"/>
                </a:lnTo>
                <a:cubicBezTo>
                  <a:pt x="26933" y="15119"/>
                  <a:pt x="26930" y="15118"/>
                  <a:pt x="26929" y="15118"/>
                </a:cubicBezTo>
                <a:cubicBezTo>
                  <a:pt x="26928" y="15118"/>
                  <a:pt x="26934" y="15122"/>
                  <a:pt x="26934" y="15122"/>
                </a:cubicBezTo>
                <a:cubicBezTo>
                  <a:pt x="26934" y="15122"/>
                  <a:pt x="26919" y="15112"/>
                  <a:pt x="26839" y="15062"/>
                </a:cubicBezTo>
                <a:lnTo>
                  <a:pt x="26499" y="14882"/>
                </a:lnTo>
                <a:lnTo>
                  <a:pt x="26319" y="14802"/>
                </a:lnTo>
                <a:cubicBezTo>
                  <a:pt x="26299" y="14782"/>
                  <a:pt x="26258" y="14762"/>
                  <a:pt x="26218" y="14742"/>
                </a:cubicBezTo>
                <a:lnTo>
                  <a:pt x="26078" y="14702"/>
                </a:lnTo>
                <a:cubicBezTo>
                  <a:pt x="25898" y="14622"/>
                  <a:pt x="25718" y="14562"/>
                  <a:pt x="25537" y="14502"/>
                </a:cubicBezTo>
                <a:cubicBezTo>
                  <a:pt x="25357" y="14461"/>
                  <a:pt x="25177" y="14441"/>
                  <a:pt x="24997" y="14401"/>
                </a:cubicBezTo>
                <a:cubicBezTo>
                  <a:pt x="24684" y="14346"/>
                  <a:pt x="24364" y="14321"/>
                  <a:pt x="24050" y="14321"/>
                </a:cubicBezTo>
                <a:cubicBezTo>
                  <a:pt x="23680" y="14321"/>
                  <a:pt x="23319" y="14356"/>
                  <a:pt x="22994" y="14421"/>
                </a:cubicBezTo>
                <a:cubicBezTo>
                  <a:pt x="22373" y="14542"/>
                  <a:pt x="21852" y="14682"/>
                  <a:pt x="21391" y="14782"/>
                </a:cubicBezTo>
                <a:cubicBezTo>
                  <a:pt x="20931" y="14882"/>
                  <a:pt x="20550" y="14922"/>
                  <a:pt x="20230" y="14922"/>
                </a:cubicBezTo>
                <a:cubicBezTo>
                  <a:pt x="19909" y="14922"/>
                  <a:pt x="19629" y="14802"/>
                  <a:pt x="19329" y="14682"/>
                </a:cubicBezTo>
                <a:lnTo>
                  <a:pt x="19088" y="14562"/>
                </a:lnTo>
                <a:lnTo>
                  <a:pt x="19038" y="14532"/>
                </a:lnTo>
                <a:lnTo>
                  <a:pt x="19038" y="14532"/>
                </a:lnTo>
                <a:lnTo>
                  <a:pt x="19028" y="14522"/>
                </a:lnTo>
                <a:lnTo>
                  <a:pt x="18988" y="14502"/>
                </a:lnTo>
                <a:lnTo>
                  <a:pt x="18908" y="14441"/>
                </a:lnTo>
                <a:lnTo>
                  <a:pt x="18607" y="14221"/>
                </a:lnTo>
                <a:cubicBezTo>
                  <a:pt x="18587" y="14201"/>
                  <a:pt x="18547" y="14181"/>
                  <a:pt x="18527" y="14181"/>
                </a:cubicBezTo>
                <a:lnTo>
                  <a:pt x="18507" y="14141"/>
                </a:lnTo>
                <a:cubicBezTo>
                  <a:pt x="18487" y="14121"/>
                  <a:pt x="18467" y="14101"/>
                  <a:pt x="18467" y="14081"/>
                </a:cubicBezTo>
                <a:cubicBezTo>
                  <a:pt x="18387" y="14021"/>
                  <a:pt x="18307" y="13881"/>
                  <a:pt x="18207" y="13780"/>
                </a:cubicBezTo>
                <a:cubicBezTo>
                  <a:pt x="18167" y="13720"/>
                  <a:pt x="18147" y="13660"/>
                  <a:pt x="18107" y="13600"/>
                </a:cubicBezTo>
                <a:cubicBezTo>
                  <a:pt x="18067" y="13540"/>
                  <a:pt x="18027" y="13460"/>
                  <a:pt x="18007" y="13380"/>
                </a:cubicBezTo>
                <a:cubicBezTo>
                  <a:pt x="17866" y="13100"/>
                  <a:pt x="17766" y="12739"/>
                  <a:pt x="17666" y="12278"/>
                </a:cubicBezTo>
                <a:cubicBezTo>
                  <a:pt x="17606" y="12038"/>
                  <a:pt x="17546" y="11798"/>
                  <a:pt x="17486" y="11577"/>
                </a:cubicBezTo>
                <a:cubicBezTo>
                  <a:pt x="17406" y="11297"/>
                  <a:pt x="17346" y="11037"/>
                  <a:pt x="17225" y="10736"/>
                </a:cubicBezTo>
                <a:cubicBezTo>
                  <a:pt x="17145" y="10456"/>
                  <a:pt x="17005" y="10155"/>
                  <a:pt x="16865" y="9855"/>
                </a:cubicBezTo>
                <a:cubicBezTo>
                  <a:pt x="16685" y="9574"/>
                  <a:pt x="16524" y="9254"/>
                  <a:pt x="16304" y="8994"/>
                </a:cubicBezTo>
                <a:cubicBezTo>
                  <a:pt x="16184" y="8873"/>
                  <a:pt x="16084" y="8733"/>
                  <a:pt x="15964" y="8613"/>
                </a:cubicBezTo>
                <a:lnTo>
                  <a:pt x="15583" y="8253"/>
                </a:lnTo>
                <a:cubicBezTo>
                  <a:pt x="15343" y="8012"/>
                  <a:pt x="15082" y="7872"/>
                  <a:pt x="14822" y="7672"/>
                </a:cubicBezTo>
                <a:lnTo>
                  <a:pt x="14722" y="7612"/>
                </a:lnTo>
                <a:lnTo>
                  <a:pt x="14662" y="7572"/>
                </a:lnTo>
                <a:lnTo>
                  <a:pt x="14642" y="7572"/>
                </a:lnTo>
                <a:lnTo>
                  <a:pt x="14522" y="7491"/>
                </a:lnTo>
                <a:lnTo>
                  <a:pt x="14361" y="7411"/>
                </a:lnTo>
                <a:lnTo>
                  <a:pt x="14061" y="7251"/>
                </a:lnTo>
                <a:cubicBezTo>
                  <a:pt x="14001" y="7211"/>
                  <a:pt x="13761" y="7131"/>
                  <a:pt x="13600" y="7071"/>
                </a:cubicBezTo>
                <a:cubicBezTo>
                  <a:pt x="13420" y="7011"/>
                  <a:pt x="13240" y="6951"/>
                  <a:pt x="13060" y="6891"/>
                </a:cubicBezTo>
                <a:cubicBezTo>
                  <a:pt x="12563" y="6766"/>
                  <a:pt x="12030" y="6690"/>
                  <a:pt x="11536" y="6690"/>
                </a:cubicBezTo>
                <a:cubicBezTo>
                  <a:pt x="11392" y="6690"/>
                  <a:pt x="11252" y="6697"/>
                  <a:pt x="11117" y="6710"/>
                </a:cubicBezTo>
                <a:cubicBezTo>
                  <a:pt x="10796" y="6730"/>
                  <a:pt x="10536" y="6790"/>
                  <a:pt x="10255" y="6831"/>
                </a:cubicBezTo>
                <a:cubicBezTo>
                  <a:pt x="10015" y="6871"/>
                  <a:pt x="9735" y="6931"/>
                  <a:pt x="9534" y="6991"/>
                </a:cubicBezTo>
                <a:cubicBezTo>
                  <a:pt x="8749" y="7183"/>
                  <a:pt x="8191" y="7299"/>
                  <a:pt x="7822" y="7299"/>
                </a:cubicBezTo>
                <a:cubicBezTo>
                  <a:pt x="7768" y="7299"/>
                  <a:pt x="7718" y="7296"/>
                  <a:pt x="7672" y="7291"/>
                </a:cubicBezTo>
                <a:cubicBezTo>
                  <a:pt x="7572" y="7271"/>
                  <a:pt x="7471" y="7271"/>
                  <a:pt x="7391" y="7251"/>
                </a:cubicBezTo>
                <a:cubicBezTo>
                  <a:pt x="7351" y="7231"/>
                  <a:pt x="7311" y="7231"/>
                  <a:pt x="7271" y="7211"/>
                </a:cubicBezTo>
                <a:lnTo>
                  <a:pt x="7131" y="7171"/>
                </a:lnTo>
                <a:cubicBezTo>
                  <a:pt x="7091" y="7151"/>
                  <a:pt x="7051" y="7131"/>
                  <a:pt x="7011" y="7111"/>
                </a:cubicBezTo>
                <a:cubicBezTo>
                  <a:pt x="6971" y="7091"/>
                  <a:pt x="6931" y="7071"/>
                  <a:pt x="6871" y="7051"/>
                </a:cubicBezTo>
                <a:lnTo>
                  <a:pt x="6826" y="7021"/>
                </a:lnTo>
                <a:lnTo>
                  <a:pt x="6826" y="7021"/>
                </a:lnTo>
                <a:cubicBezTo>
                  <a:pt x="6831" y="7024"/>
                  <a:pt x="6835" y="7026"/>
                  <a:pt x="6835" y="7026"/>
                </a:cubicBezTo>
                <a:cubicBezTo>
                  <a:pt x="6835" y="7026"/>
                  <a:pt x="6828" y="7022"/>
                  <a:pt x="6811" y="7011"/>
                </a:cubicBezTo>
                <a:lnTo>
                  <a:pt x="6811" y="7011"/>
                </a:lnTo>
                <a:lnTo>
                  <a:pt x="6811" y="7011"/>
                </a:lnTo>
                <a:lnTo>
                  <a:pt x="6811" y="7011"/>
                </a:lnTo>
                <a:lnTo>
                  <a:pt x="6791" y="6991"/>
                </a:lnTo>
                <a:lnTo>
                  <a:pt x="6750" y="6971"/>
                </a:lnTo>
                <a:lnTo>
                  <a:pt x="6750" y="6971"/>
                </a:lnTo>
                <a:lnTo>
                  <a:pt x="6710" y="6951"/>
                </a:lnTo>
                <a:lnTo>
                  <a:pt x="6710" y="6951"/>
                </a:lnTo>
                <a:lnTo>
                  <a:pt x="6670" y="6931"/>
                </a:lnTo>
                <a:lnTo>
                  <a:pt x="6470" y="6770"/>
                </a:lnTo>
                <a:lnTo>
                  <a:pt x="6350" y="6690"/>
                </a:lnTo>
                <a:cubicBezTo>
                  <a:pt x="6310" y="6670"/>
                  <a:pt x="6270" y="6650"/>
                  <a:pt x="6290" y="6630"/>
                </a:cubicBezTo>
                <a:cubicBezTo>
                  <a:pt x="6270" y="6590"/>
                  <a:pt x="6250" y="6570"/>
                  <a:pt x="6210" y="6550"/>
                </a:cubicBezTo>
                <a:cubicBezTo>
                  <a:pt x="6170" y="6490"/>
                  <a:pt x="6130" y="6430"/>
                  <a:pt x="6090" y="6370"/>
                </a:cubicBezTo>
                <a:cubicBezTo>
                  <a:pt x="6049" y="6310"/>
                  <a:pt x="6029" y="6230"/>
                  <a:pt x="5989" y="6190"/>
                </a:cubicBezTo>
                <a:cubicBezTo>
                  <a:pt x="5849" y="5909"/>
                  <a:pt x="5749" y="5529"/>
                  <a:pt x="5629" y="5008"/>
                </a:cubicBezTo>
                <a:cubicBezTo>
                  <a:pt x="5489" y="4507"/>
                  <a:pt x="5368" y="3946"/>
                  <a:pt x="5148" y="3326"/>
                </a:cubicBezTo>
                <a:cubicBezTo>
                  <a:pt x="5088" y="3185"/>
                  <a:pt x="5028" y="3025"/>
                  <a:pt x="4968" y="2885"/>
                </a:cubicBezTo>
                <a:cubicBezTo>
                  <a:pt x="4888" y="2745"/>
                  <a:pt x="4828" y="2605"/>
                  <a:pt x="4748" y="2464"/>
                </a:cubicBezTo>
                <a:cubicBezTo>
                  <a:pt x="4587" y="2184"/>
                  <a:pt x="4447" y="1924"/>
                  <a:pt x="4267" y="1703"/>
                </a:cubicBezTo>
                <a:cubicBezTo>
                  <a:pt x="4087" y="1483"/>
                  <a:pt x="3926" y="1263"/>
                  <a:pt x="3746" y="1102"/>
                </a:cubicBezTo>
                <a:cubicBezTo>
                  <a:pt x="3586" y="942"/>
                  <a:pt x="3426" y="782"/>
                  <a:pt x="3265" y="662"/>
                </a:cubicBezTo>
                <a:cubicBezTo>
                  <a:pt x="2985" y="421"/>
                  <a:pt x="2745" y="281"/>
                  <a:pt x="2584" y="161"/>
                </a:cubicBezTo>
                <a:cubicBezTo>
                  <a:pt x="2424" y="61"/>
                  <a:pt x="2344" y="1"/>
                  <a:pt x="234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6"/>
          <p:cNvSpPr/>
          <p:nvPr/>
        </p:nvSpPr>
        <p:spPr>
          <a:xfrm flipH="1" rot="5016147">
            <a:off x="-641304" y="3620554"/>
            <a:ext cx="2100780" cy="1262463"/>
          </a:xfrm>
          <a:custGeom>
            <a:rect b="b" l="l" r="r" t="t"/>
            <a:pathLst>
              <a:path extrusionOk="0" h="30932" w="51475">
                <a:moveTo>
                  <a:pt x="6690" y="6949"/>
                </a:moveTo>
                <a:cubicBezTo>
                  <a:pt x="6691" y="6949"/>
                  <a:pt x="6693" y="6949"/>
                  <a:pt x="6696" y="6951"/>
                </a:cubicBezTo>
                <a:lnTo>
                  <a:pt x="6690" y="6951"/>
                </a:lnTo>
                <a:cubicBezTo>
                  <a:pt x="6689" y="6949"/>
                  <a:pt x="6689" y="6949"/>
                  <a:pt x="6690" y="6949"/>
                </a:cubicBezTo>
                <a:close/>
                <a:moveTo>
                  <a:pt x="12884" y="10743"/>
                </a:moveTo>
                <a:lnTo>
                  <a:pt x="12913" y="10754"/>
                </a:lnTo>
                <a:lnTo>
                  <a:pt x="12913" y="10754"/>
                </a:lnTo>
                <a:cubicBezTo>
                  <a:pt x="12913" y="10756"/>
                  <a:pt x="12944" y="10776"/>
                  <a:pt x="12942" y="10776"/>
                </a:cubicBezTo>
                <a:cubicBezTo>
                  <a:pt x="12941" y="10776"/>
                  <a:pt x="12927" y="10768"/>
                  <a:pt x="12884" y="10743"/>
                </a:cubicBezTo>
                <a:close/>
                <a:moveTo>
                  <a:pt x="19039" y="14533"/>
                </a:moveTo>
                <a:cubicBezTo>
                  <a:pt x="19056" y="14543"/>
                  <a:pt x="19070" y="14551"/>
                  <a:pt x="19069" y="14551"/>
                </a:cubicBezTo>
                <a:cubicBezTo>
                  <a:pt x="19068" y="14551"/>
                  <a:pt x="19062" y="14548"/>
                  <a:pt x="19048" y="14542"/>
                </a:cubicBezTo>
                <a:lnTo>
                  <a:pt x="19039" y="14533"/>
                </a:lnTo>
                <a:close/>
                <a:moveTo>
                  <a:pt x="25653" y="17323"/>
                </a:moveTo>
                <a:cubicBezTo>
                  <a:pt x="25655" y="17323"/>
                  <a:pt x="25671" y="17329"/>
                  <a:pt x="25678" y="17330"/>
                </a:cubicBezTo>
                <a:lnTo>
                  <a:pt x="25678" y="17330"/>
                </a:lnTo>
                <a:lnTo>
                  <a:pt x="25678" y="17336"/>
                </a:lnTo>
                <a:lnTo>
                  <a:pt x="25678" y="17336"/>
                </a:lnTo>
                <a:cubicBezTo>
                  <a:pt x="25658" y="17326"/>
                  <a:pt x="25652" y="17323"/>
                  <a:pt x="25653" y="17323"/>
                </a:cubicBezTo>
                <a:close/>
                <a:moveTo>
                  <a:pt x="31263" y="22049"/>
                </a:moveTo>
                <a:cubicBezTo>
                  <a:pt x="31264" y="22049"/>
                  <a:pt x="31269" y="22053"/>
                  <a:pt x="31276" y="22058"/>
                </a:cubicBezTo>
                <a:lnTo>
                  <a:pt x="31276" y="22058"/>
                </a:lnTo>
                <a:lnTo>
                  <a:pt x="31266" y="22052"/>
                </a:lnTo>
                <a:cubicBezTo>
                  <a:pt x="31263" y="22050"/>
                  <a:pt x="31263" y="22049"/>
                  <a:pt x="31263" y="22049"/>
                </a:cubicBezTo>
                <a:close/>
                <a:moveTo>
                  <a:pt x="38477" y="23929"/>
                </a:moveTo>
                <a:cubicBezTo>
                  <a:pt x="38475" y="23929"/>
                  <a:pt x="38488" y="23934"/>
                  <a:pt x="38500" y="23938"/>
                </a:cubicBezTo>
                <a:lnTo>
                  <a:pt x="38500" y="23938"/>
                </a:lnTo>
                <a:lnTo>
                  <a:pt x="38496" y="23935"/>
                </a:lnTo>
                <a:cubicBezTo>
                  <a:pt x="38483" y="23931"/>
                  <a:pt x="38478" y="23929"/>
                  <a:pt x="38477" y="23929"/>
                </a:cubicBezTo>
                <a:close/>
                <a:moveTo>
                  <a:pt x="43536" y="29596"/>
                </a:moveTo>
                <a:lnTo>
                  <a:pt x="43543" y="29603"/>
                </a:lnTo>
                <a:cubicBezTo>
                  <a:pt x="43553" y="29603"/>
                  <a:pt x="43543" y="29598"/>
                  <a:pt x="43536" y="29596"/>
                </a:cubicBezTo>
                <a:close/>
                <a:moveTo>
                  <a:pt x="2344" y="1"/>
                </a:moveTo>
                <a:lnTo>
                  <a:pt x="1" y="4107"/>
                </a:lnTo>
                <a:cubicBezTo>
                  <a:pt x="1" y="4107"/>
                  <a:pt x="41" y="4127"/>
                  <a:pt x="81" y="4167"/>
                </a:cubicBezTo>
                <a:cubicBezTo>
                  <a:pt x="141" y="4207"/>
                  <a:pt x="241" y="4227"/>
                  <a:pt x="321" y="4307"/>
                </a:cubicBezTo>
                <a:cubicBezTo>
                  <a:pt x="361" y="4327"/>
                  <a:pt x="401" y="4367"/>
                  <a:pt x="461" y="4407"/>
                </a:cubicBezTo>
                <a:cubicBezTo>
                  <a:pt x="501" y="4447"/>
                  <a:pt x="542" y="4487"/>
                  <a:pt x="602" y="4527"/>
                </a:cubicBezTo>
                <a:cubicBezTo>
                  <a:pt x="642" y="4567"/>
                  <a:pt x="682" y="4647"/>
                  <a:pt x="742" y="4708"/>
                </a:cubicBezTo>
                <a:cubicBezTo>
                  <a:pt x="762" y="4748"/>
                  <a:pt x="802" y="4808"/>
                  <a:pt x="822" y="4848"/>
                </a:cubicBezTo>
                <a:cubicBezTo>
                  <a:pt x="842" y="4888"/>
                  <a:pt x="882" y="4948"/>
                  <a:pt x="902" y="5008"/>
                </a:cubicBezTo>
                <a:cubicBezTo>
                  <a:pt x="1022" y="5248"/>
                  <a:pt x="1142" y="5649"/>
                  <a:pt x="1323" y="6190"/>
                </a:cubicBezTo>
                <a:cubicBezTo>
                  <a:pt x="1503" y="6750"/>
                  <a:pt x="1723" y="7491"/>
                  <a:pt x="2224" y="8333"/>
                </a:cubicBezTo>
                <a:cubicBezTo>
                  <a:pt x="2344" y="8533"/>
                  <a:pt x="2484" y="8753"/>
                  <a:pt x="2645" y="8954"/>
                </a:cubicBezTo>
                <a:cubicBezTo>
                  <a:pt x="2805" y="9154"/>
                  <a:pt x="2985" y="9334"/>
                  <a:pt x="3165" y="9534"/>
                </a:cubicBezTo>
                <a:cubicBezTo>
                  <a:pt x="3406" y="9735"/>
                  <a:pt x="3626" y="9935"/>
                  <a:pt x="3886" y="10115"/>
                </a:cubicBezTo>
                <a:cubicBezTo>
                  <a:pt x="3946" y="10175"/>
                  <a:pt x="3986" y="10195"/>
                  <a:pt x="4027" y="10215"/>
                </a:cubicBezTo>
                <a:lnTo>
                  <a:pt x="4127" y="10275"/>
                </a:lnTo>
                <a:lnTo>
                  <a:pt x="4367" y="10416"/>
                </a:lnTo>
                <a:lnTo>
                  <a:pt x="4467" y="10476"/>
                </a:lnTo>
                <a:lnTo>
                  <a:pt x="4627" y="10576"/>
                </a:lnTo>
                <a:lnTo>
                  <a:pt x="4667" y="10596"/>
                </a:lnTo>
                <a:lnTo>
                  <a:pt x="4748" y="10636"/>
                </a:lnTo>
                <a:cubicBezTo>
                  <a:pt x="4868" y="10696"/>
                  <a:pt x="4988" y="10756"/>
                  <a:pt x="5108" y="10796"/>
                </a:cubicBezTo>
                <a:cubicBezTo>
                  <a:pt x="5228" y="10856"/>
                  <a:pt x="5348" y="10916"/>
                  <a:pt x="5469" y="10956"/>
                </a:cubicBezTo>
                <a:cubicBezTo>
                  <a:pt x="5609" y="10997"/>
                  <a:pt x="5749" y="11037"/>
                  <a:pt x="5889" y="11077"/>
                </a:cubicBezTo>
                <a:cubicBezTo>
                  <a:pt x="6029" y="11117"/>
                  <a:pt x="6150" y="11157"/>
                  <a:pt x="6290" y="11197"/>
                </a:cubicBezTo>
                <a:cubicBezTo>
                  <a:pt x="6450" y="11217"/>
                  <a:pt x="6590" y="11237"/>
                  <a:pt x="6730" y="11277"/>
                </a:cubicBezTo>
                <a:cubicBezTo>
                  <a:pt x="6950" y="11306"/>
                  <a:pt x="7170" y="11325"/>
                  <a:pt x="7382" y="11325"/>
                </a:cubicBezTo>
                <a:cubicBezTo>
                  <a:pt x="7460" y="11325"/>
                  <a:pt x="7537" y="11322"/>
                  <a:pt x="7612" y="11317"/>
                </a:cubicBezTo>
                <a:cubicBezTo>
                  <a:pt x="7670" y="11321"/>
                  <a:pt x="7727" y="11322"/>
                  <a:pt x="7783" y="11322"/>
                </a:cubicBezTo>
                <a:cubicBezTo>
                  <a:pt x="8028" y="11322"/>
                  <a:pt x="8244" y="11290"/>
                  <a:pt x="8473" y="11257"/>
                </a:cubicBezTo>
                <a:cubicBezTo>
                  <a:pt x="8753" y="11217"/>
                  <a:pt x="9014" y="11157"/>
                  <a:pt x="9254" y="11097"/>
                </a:cubicBezTo>
                <a:cubicBezTo>
                  <a:pt x="9494" y="11037"/>
                  <a:pt x="9755" y="10976"/>
                  <a:pt x="9955" y="10916"/>
                </a:cubicBezTo>
                <a:cubicBezTo>
                  <a:pt x="10135" y="10856"/>
                  <a:pt x="10336" y="10796"/>
                  <a:pt x="10536" y="10716"/>
                </a:cubicBezTo>
                <a:cubicBezTo>
                  <a:pt x="11095" y="10539"/>
                  <a:pt x="11471" y="10471"/>
                  <a:pt x="11813" y="10471"/>
                </a:cubicBezTo>
                <a:cubicBezTo>
                  <a:pt x="11937" y="10471"/>
                  <a:pt x="12056" y="10480"/>
                  <a:pt x="12178" y="10496"/>
                </a:cubicBezTo>
                <a:cubicBezTo>
                  <a:pt x="12198" y="10496"/>
                  <a:pt x="12238" y="10516"/>
                  <a:pt x="12278" y="10516"/>
                </a:cubicBezTo>
                <a:cubicBezTo>
                  <a:pt x="12294" y="10516"/>
                  <a:pt x="12304" y="10513"/>
                  <a:pt x="12319" y="10513"/>
                </a:cubicBezTo>
                <a:cubicBezTo>
                  <a:pt x="12341" y="10513"/>
                  <a:pt x="12375" y="10520"/>
                  <a:pt x="12459" y="10556"/>
                </a:cubicBezTo>
                <a:lnTo>
                  <a:pt x="12759" y="10696"/>
                </a:lnTo>
                <a:lnTo>
                  <a:pt x="12855" y="10732"/>
                </a:lnTo>
                <a:lnTo>
                  <a:pt x="12855" y="10732"/>
                </a:lnTo>
                <a:lnTo>
                  <a:pt x="12859" y="10736"/>
                </a:lnTo>
                <a:lnTo>
                  <a:pt x="12919" y="10776"/>
                </a:lnTo>
                <a:cubicBezTo>
                  <a:pt x="13019" y="10836"/>
                  <a:pt x="13180" y="10896"/>
                  <a:pt x="13260" y="10997"/>
                </a:cubicBezTo>
                <a:cubicBezTo>
                  <a:pt x="13320" y="11037"/>
                  <a:pt x="13360" y="11077"/>
                  <a:pt x="13420" y="11097"/>
                </a:cubicBezTo>
                <a:lnTo>
                  <a:pt x="13540" y="11237"/>
                </a:lnTo>
                <a:cubicBezTo>
                  <a:pt x="13901" y="11577"/>
                  <a:pt x="14121" y="12178"/>
                  <a:pt x="14421" y="13180"/>
                </a:cubicBezTo>
                <a:cubicBezTo>
                  <a:pt x="14702" y="14141"/>
                  <a:pt x="15223" y="15543"/>
                  <a:pt x="16444" y="16504"/>
                </a:cubicBezTo>
                <a:lnTo>
                  <a:pt x="16665" y="16685"/>
                </a:lnTo>
                <a:lnTo>
                  <a:pt x="16785" y="16785"/>
                </a:lnTo>
                <a:cubicBezTo>
                  <a:pt x="16825" y="16805"/>
                  <a:pt x="16845" y="16805"/>
                  <a:pt x="16865" y="16825"/>
                </a:cubicBezTo>
                <a:lnTo>
                  <a:pt x="17205" y="17025"/>
                </a:lnTo>
                <a:lnTo>
                  <a:pt x="17446" y="17185"/>
                </a:lnTo>
                <a:lnTo>
                  <a:pt x="17686" y="17286"/>
                </a:lnTo>
                <a:lnTo>
                  <a:pt x="18147" y="17486"/>
                </a:lnTo>
                <a:cubicBezTo>
                  <a:pt x="18727" y="17704"/>
                  <a:pt x="19374" y="17872"/>
                  <a:pt x="20026" y="17872"/>
                </a:cubicBezTo>
                <a:cubicBezTo>
                  <a:pt x="20094" y="17872"/>
                  <a:pt x="20162" y="17870"/>
                  <a:pt x="20230" y="17866"/>
                </a:cubicBezTo>
                <a:cubicBezTo>
                  <a:pt x="20931" y="17846"/>
                  <a:pt x="21572" y="17706"/>
                  <a:pt x="22112" y="17546"/>
                </a:cubicBezTo>
                <a:cubicBezTo>
                  <a:pt x="22653" y="17366"/>
                  <a:pt x="23114" y="17225"/>
                  <a:pt x="23535" y="17105"/>
                </a:cubicBezTo>
                <a:cubicBezTo>
                  <a:pt x="23861" y="17028"/>
                  <a:pt x="24126" y="16998"/>
                  <a:pt x="24388" y="16998"/>
                </a:cubicBezTo>
                <a:cubicBezTo>
                  <a:pt x="24464" y="16998"/>
                  <a:pt x="24540" y="17001"/>
                  <a:pt x="24616" y="17005"/>
                </a:cubicBezTo>
                <a:cubicBezTo>
                  <a:pt x="24696" y="17025"/>
                  <a:pt x="24796" y="17025"/>
                  <a:pt x="24876" y="17045"/>
                </a:cubicBezTo>
                <a:cubicBezTo>
                  <a:pt x="24937" y="17065"/>
                  <a:pt x="24997" y="17085"/>
                  <a:pt x="25077" y="17085"/>
                </a:cubicBezTo>
                <a:lnTo>
                  <a:pt x="25117" y="17105"/>
                </a:lnTo>
                <a:cubicBezTo>
                  <a:pt x="25137" y="17105"/>
                  <a:pt x="25157" y="17105"/>
                  <a:pt x="25197" y="17125"/>
                </a:cubicBezTo>
                <a:lnTo>
                  <a:pt x="25377" y="17205"/>
                </a:lnTo>
                <a:lnTo>
                  <a:pt x="25678" y="17339"/>
                </a:lnTo>
                <a:lnTo>
                  <a:pt x="25678" y="17346"/>
                </a:lnTo>
                <a:lnTo>
                  <a:pt x="25718" y="17366"/>
                </a:lnTo>
                <a:lnTo>
                  <a:pt x="25778" y="17386"/>
                </a:lnTo>
                <a:lnTo>
                  <a:pt x="25898" y="17466"/>
                </a:lnTo>
                <a:cubicBezTo>
                  <a:pt x="25978" y="17526"/>
                  <a:pt x="26078" y="17566"/>
                  <a:pt x="26138" y="17626"/>
                </a:cubicBezTo>
                <a:lnTo>
                  <a:pt x="26339" y="17786"/>
                </a:lnTo>
                <a:cubicBezTo>
                  <a:pt x="26419" y="17846"/>
                  <a:pt x="26459" y="17906"/>
                  <a:pt x="26519" y="17987"/>
                </a:cubicBezTo>
                <a:cubicBezTo>
                  <a:pt x="26759" y="18247"/>
                  <a:pt x="26959" y="18547"/>
                  <a:pt x="27120" y="18948"/>
                </a:cubicBezTo>
                <a:cubicBezTo>
                  <a:pt x="27280" y="19348"/>
                  <a:pt x="27400" y="19829"/>
                  <a:pt x="27580" y="20350"/>
                </a:cubicBezTo>
                <a:cubicBezTo>
                  <a:pt x="27741" y="20891"/>
                  <a:pt x="27981" y="21471"/>
                  <a:pt x="28321" y="22012"/>
                </a:cubicBezTo>
                <a:lnTo>
                  <a:pt x="28602" y="22413"/>
                </a:lnTo>
                <a:lnTo>
                  <a:pt x="28922" y="22773"/>
                </a:lnTo>
                <a:cubicBezTo>
                  <a:pt x="29022" y="22914"/>
                  <a:pt x="29163" y="23014"/>
                  <a:pt x="29303" y="23134"/>
                </a:cubicBezTo>
                <a:cubicBezTo>
                  <a:pt x="29423" y="23234"/>
                  <a:pt x="29583" y="23374"/>
                  <a:pt x="29703" y="23434"/>
                </a:cubicBezTo>
                <a:lnTo>
                  <a:pt x="30024" y="23635"/>
                </a:lnTo>
                <a:lnTo>
                  <a:pt x="30184" y="23735"/>
                </a:lnTo>
                <a:cubicBezTo>
                  <a:pt x="30180" y="23732"/>
                  <a:pt x="30177" y="23731"/>
                  <a:pt x="30176" y="23731"/>
                </a:cubicBezTo>
                <a:cubicBezTo>
                  <a:pt x="30170" y="23731"/>
                  <a:pt x="30242" y="23778"/>
                  <a:pt x="30260" y="23778"/>
                </a:cubicBezTo>
                <a:cubicBezTo>
                  <a:pt x="30263" y="23778"/>
                  <a:pt x="30264" y="23777"/>
                  <a:pt x="30264" y="23775"/>
                </a:cubicBezTo>
                <a:lnTo>
                  <a:pt x="30304" y="23795"/>
                </a:lnTo>
                <a:lnTo>
                  <a:pt x="30344" y="23815"/>
                </a:lnTo>
                <a:lnTo>
                  <a:pt x="30444" y="23875"/>
                </a:lnTo>
                <a:cubicBezTo>
                  <a:pt x="30725" y="23995"/>
                  <a:pt x="31005" y="24115"/>
                  <a:pt x="31306" y="24195"/>
                </a:cubicBezTo>
                <a:cubicBezTo>
                  <a:pt x="31606" y="24296"/>
                  <a:pt x="31927" y="24336"/>
                  <a:pt x="32247" y="24376"/>
                </a:cubicBezTo>
                <a:cubicBezTo>
                  <a:pt x="32387" y="24396"/>
                  <a:pt x="32547" y="24396"/>
                  <a:pt x="32708" y="24396"/>
                </a:cubicBezTo>
                <a:cubicBezTo>
                  <a:pt x="32868" y="24396"/>
                  <a:pt x="33008" y="24396"/>
                  <a:pt x="33148" y="24376"/>
                </a:cubicBezTo>
                <a:cubicBezTo>
                  <a:pt x="33769" y="24316"/>
                  <a:pt x="34290" y="24155"/>
                  <a:pt x="34771" y="24015"/>
                </a:cubicBezTo>
                <a:cubicBezTo>
                  <a:pt x="35271" y="23855"/>
                  <a:pt x="35692" y="23715"/>
                  <a:pt x="36093" y="23635"/>
                </a:cubicBezTo>
                <a:cubicBezTo>
                  <a:pt x="36313" y="23574"/>
                  <a:pt x="36493" y="23554"/>
                  <a:pt x="36693" y="23534"/>
                </a:cubicBezTo>
                <a:lnTo>
                  <a:pt x="36974" y="23534"/>
                </a:lnTo>
                <a:cubicBezTo>
                  <a:pt x="37074" y="23534"/>
                  <a:pt x="37174" y="23534"/>
                  <a:pt x="37254" y="23554"/>
                </a:cubicBezTo>
                <a:lnTo>
                  <a:pt x="37535" y="23595"/>
                </a:lnTo>
                <a:cubicBezTo>
                  <a:pt x="37615" y="23615"/>
                  <a:pt x="37695" y="23635"/>
                  <a:pt x="37775" y="23655"/>
                </a:cubicBezTo>
                <a:cubicBezTo>
                  <a:pt x="37935" y="23675"/>
                  <a:pt x="38176" y="23795"/>
                  <a:pt x="38376" y="23875"/>
                </a:cubicBezTo>
                <a:lnTo>
                  <a:pt x="38456" y="23915"/>
                </a:lnTo>
                <a:lnTo>
                  <a:pt x="38496" y="23935"/>
                </a:lnTo>
                <a:lnTo>
                  <a:pt x="38516" y="23935"/>
                </a:lnTo>
                <a:cubicBezTo>
                  <a:pt x="38520" y="23939"/>
                  <a:pt x="38519" y="23941"/>
                  <a:pt x="38515" y="23941"/>
                </a:cubicBezTo>
                <a:cubicBezTo>
                  <a:pt x="38512" y="23941"/>
                  <a:pt x="38506" y="23940"/>
                  <a:pt x="38500" y="23938"/>
                </a:cubicBezTo>
                <a:lnTo>
                  <a:pt x="38500" y="23938"/>
                </a:lnTo>
                <a:lnTo>
                  <a:pt x="38616" y="24015"/>
                </a:lnTo>
                <a:lnTo>
                  <a:pt x="38857" y="24155"/>
                </a:lnTo>
                <a:cubicBezTo>
                  <a:pt x="39037" y="24255"/>
                  <a:pt x="39157" y="24376"/>
                  <a:pt x="39317" y="24496"/>
                </a:cubicBezTo>
                <a:cubicBezTo>
                  <a:pt x="39838" y="24997"/>
                  <a:pt x="40158" y="25678"/>
                  <a:pt x="40399" y="26459"/>
                </a:cubicBezTo>
                <a:cubicBezTo>
                  <a:pt x="40639" y="27240"/>
                  <a:pt x="40799" y="28161"/>
                  <a:pt x="41300" y="28902"/>
                </a:cubicBezTo>
                <a:cubicBezTo>
                  <a:pt x="41420" y="29082"/>
                  <a:pt x="41500" y="29303"/>
                  <a:pt x="41641" y="29463"/>
                </a:cubicBezTo>
                <a:lnTo>
                  <a:pt x="41861" y="29703"/>
                </a:lnTo>
                <a:cubicBezTo>
                  <a:pt x="41941" y="29783"/>
                  <a:pt x="42101" y="29803"/>
                  <a:pt x="42181" y="29863"/>
                </a:cubicBezTo>
                <a:cubicBezTo>
                  <a:pt x="42261" y="29944"/>
                  <a:pt x="42382" y="29984"/>
                  <a:pt x="42462" y="30044"/>
                </a:cubicBezTo>
                <a:cubicBezTo>
                  <a:pt x="42542" y="30104"/>
                  <a:pt x="42642" y="30124"/>
                  <a:pt x="42722" y="30184"/>
                </a:cubicBezTo>
                <a:lnTo>
                  <a:pt x="42962" y="30324"/>
                </a:lnTo>
                <a:lnTo>
                  <a:pt x="43022" y="30344"/>
                </a:lnTo>
                <a:lnTo>
                  <a:pt x="43043" y="30364"/>
                </a:lnTo>
                <a:cubicBezTo>
                  <a:pt x="43043" y="30364"/>
                  <a:pt x="43081" y="30390"/>
                  <a:pt x="43086" y="30390"/>
                </a:cubicBezTo>
                <a:cubicBezTo>
                  <a:pt x="43087" y="30390"/>
                  <a:pt x="43087" y="30388"/>
                  <a:pt x="43083" y="30384"/>
                </a:cubicBezTo>
                <a:lnTo>
                  <a:pt x="43103" y="30384"/>
                </a:lnTo>
                <a:lnTo>
                  <a:pt x="43243" y="30444"/>
                </a:lnTo>
                <a:cubicBezTo>
                  <a:pt x="43856" y="30769"/>
                  <a:pt x="44550" y="30931"/>
                  <a:pt x="45193" y="30931"/>
                </a:cubicBezTo>
                <a:cubicBezTo>
                  <a:pt x="45265" y="30931"/>
                  <a:pt x="45336" y="30929"/>
                  <a:pt x="45406" y="30925"/>
                </a:cubicBezTo>
                <a:cubicBezTo>
                  <a:pt x="46107" y="30885"/>
                  <a:pt x="46708" y="30705"/>
                  <a:pt x="47229" y="30544"/>
                </a:cubicBezTo>
                <a:cubicBezTo>
                  <a:pt x="47769" y="30384"/>
                  <a:pt x="48230" y="30224"/>
                  <a:pt x="48671" y="30144"/>
                </a:cubicBezTo>
                <a:cubicBezTo>
                  <a:pt x="48955" y="30083"/>
                  <a:pt x="49224" y="30059"/>
                  <a:pt x="49471" y="30059"/>
                </a:cubicBezTo>
                <a:cubicBezTo>
                  <a:pt x="49954" y="30059"/>
                  <a:pt x="50355" y="30151"/>
                  <a:pt x="50633" y="30244"/>
                </a:cubicBezTo>
                <a:cubicBezTo>
                  <a:pt x="50854" y="30304"/>
                  <a:pt x="51014" y="30404"/>
                  <a:pt x="51134" y="30444"/>
                </a:cubicBezTo>
                <a:cubicBezTo>
                  <a:pt x="51254" y="30504"/>
                  <a:pt x="51314" y="30524"/>
                  <a:pt x="51314" y="30524"/>
                </a:cubicBezTo>
                <a:lnTo>
                  <a:pt x="51475" y="30204"/>
                </a:lnTo>
                <a:cubicBezTo>
                  <a:pt x="51475" y="30204"/>
                  <a:pt x="51415" y="30164"/>
                  <a:pt x="51294" y="30124"/>
                </a:cubicBezTo>
                <a:cubicBezTo>
                  <a:pt x="51174" y="30064"/>
                  <a:pt x="51034" y="29964"/>
                  <a:pt x="50794" y="29863"/>
                </a:cubicBezTo>
                <a:cubicBezTo>
                  <a:pt x="50673" y="29823"/>
                  <a:pt x="50533" y="29763"/>
                  <a:pt x="50373" y="29723"/>
                </a:cubicBezTo>
                <a:cubicBezTo>
                  <a:pt x="50213" y="29663"/>
                  <a:pt x="50053" y="29643"/>
                  <a:pt x="49872" y="29603"/>
                </a:cubicBezTo>
                <a:cubicBezTo>
                  <a:pt x="49672" y="29563"/>
                  <a:pt x="49472" y="29583"/>
                  <a:pt x="49251" y="29563"/>
                </a:cubicBezTo>
                <a:cubicBezTo>
                  <a:pt x="49051" y="29563"/>
                  <a:pt x="48811" y="29563"/>
                  <a:pt x="48570" y="29603"/>
                </a:cubicBezTo>
                <a:cubicBezTo>
                  <a:pt x="48090" y="29663"/>
                  <a:pt x="47589" y="29803"/>
                  <a:pt x="47068" y="29924"/>
                </a:cubicBezTo>
                <a:cubicBezTo>
                  <a:pt x="46528" y="30044"/>
                  <a:pt x="45967" y="30164"/>
                  <a:pt x="45386" y="30164"/>
                </a:cubicBezTo>
                <a:cubicBezTo>
                  <a:pt x="44805" y="30144"/>
                  <a:pt x="44224" y="29984"/>
                  <a:pt x="43663" y="29663"/>
                </a:cubicBezTo>
                <a:lnTo>
                  <a:pt x="43543" y="29603"/>
                </a:lnTo>
                <a:cubicBezTo>
                  <a:pt x="43530" y="29596"/>
                  <a:pt x="43528" y="29594"/>
                  <a:pt x="43530" y="29594"/>
                </a:cubicBezTo>
                <a:cubicBezTo>
                  <a:pt x="43531" y="29594"/>
                  <a:pt x="43533" y="29595"/>
                  <a:pt x="43536" y="29596"/>
                </a:cubicBezTo>
                <a:lnTo>
                  <a:pt x="43536" y="29596"/>
                </a:lnTo>
                <a:lnTo>
                  <a:pt x="43523" y="29583"/>
                </a:lnTo>
                <a:lnTo>
                  <a:pt x="43463" y="29543"/>
                </a:lnTo>
                <a:lnTo>
                  <a:pt x="43243" y="29383"/>
                </a:lnTo>
                <a:cubicBezTo>
                  <a:pt x="43183" y="29343"/>
                  <a:pt x="43083" y="29283"/>
                  <a:pt x="43022" y="29223"/>
                </a:cubicBezTo>
                <a:lnTo>
                  <a:pt x="42862" y="29062"/>
                </a:lnTo>
                <a:lnTo>
                  <a:pt x="42682" y="28902"/>
                </a:lnTo>
                <a:lnTo>
                  <a:pt x="42542" y="28722"/>
                </a:lnTo>
                <a:cubicBezTo>
                  <a:pt x="42422" y="28602"/>
                  <a:pt x="42342" y="28441"/>
                  <a:pt x="42261" y="28301"/>
                </a:cubicBezTo>
                <a:cubicBezTo>
                  <a:pt x="41921" y="27720"/>
                  <a:pt x="41761" y="26979"/>
                  <a:pt x="41560" y="26138"/>
                </a:cubicBezTo>
                <a:cubicBezTo>
                  <a:pt x="41380" y="25317"/>
                  <a:pt x="41020" y="24316"/>
                  <a:pt x="40299" y="23534"/>
                </a:cubicBezTo>
                <a:cubicBezTo>
                  <a:pt x="40098" y="23354"/>
                  <a:pt x="39918" y="23154"/>
                  <a:pt x="39698" y="23014"/>
                </a:cubicBezTo>
                <a:lnTo>
                  <a:pt x="39377" y="22773"/>
                </a:lnTo>
                <a:lnTo>
                  <a:pt x="39217" y="22673"/>
                </a:lnTo>
                <a:lnTo>
                  <a:pt x="39017" y="22573"/>
                </a:lnTo>
                <a:cubicBezTo>
                  <a:pt x="38796" y="22453"/>
                  <a:pt x="38636" y="22353"/>
                  <a:pt x="38336" y="22253"/>
                </a:cubicBezTo>
                <a:lnTo>
                  <a:pt x="37915" y="22092"/>
                </a:lnTo>
                <a:lnTo>
                  <a:pt x="37495" y="22012"/>
                </a:lnTo>
                <a:cubicBezTo>
                  <a:pt x="37224" y="21960"/>
                  <a:pt x="36953" y="21938"/>
                  <a:pt x="36686" y="21938"/>
                </a:cubicBezTo>
                <a:cubicBezTo>
                  <a:pt x="35825" y="21938"/>
                  <a:pt x="34998" y="22165"/>
                  <a:pt x="34310" y="22333"/>
                </a:cubicBezTo>
                <a:cubicBezTo>
                  <a:pt x="33804" y="22454"/>
                  <a:pt x="33347" y="22532"/>
                  <a:pt x="32918" y="22532"/>
                </a:cubicBezTo>
                <a:cubicBezTo>
                  <a:pt x="32565" y="22532"/>
                  <a:pt x="32232" y="22479"/>
                  <a:pt x="31907" y="22353"/>
                </a:cubicBezTo>
                <a:cubicBezTo>
                  <a:pt x="31726" y="22313"/>
                  <a:pt x="31546" y="22193"/>
                  <a:pt x="31366" y="22112"/>
                </a:cubicBezTo>
                <a:lnTo>
                  <a:pt x="31306" y="22072"/>
                </a:lnTo>
                <a:lnTo>
                  <a:pt x="31145" y="21952"/>
                </a:lnTo>
                <a:lnTo>
                  <a:pt x="30825" y="21732"/>
                </a:lnTo>
                <a:cubicBezTo>
                  <a:pt x="30745" y="21672"/>
                  <a:pt x="30705" y="21612"/>
                  <a:pt x="30645" y="21552"/>
                </a:cubicBezTo>
                <a:cubicBezTo>
                  <a:pt x="30585" y="21512"/>
                  <a:pt x="30525" y="21451"/>
                  <a:pt x="30464" y="21371"/>
                </a:cubicBezTo>
                <a:lnTo>
                  <a:pt x="30304" y="21171"/>
                </a:lnTo>
                <a:lnTo>
                  <a:pt x="30164" y="20911"/>
                </a:lnTo>
                <a:cubicBezTo>
                  <a:pt x="29984" y="20590"/>
                  <a:pt x="29844" y="20210"/>
                  <a:pt x="29743" y="19729"/>
                </a:cubicBezTo>
                <a:cubicBezTo>
                  <a:pt x="29623" y="19268"/>
                  <a:pt x="29503" y="18748"/>
                  <a:pt x="29323" y="18167"/>
                </a:cubicBezTo>
                <a:cubicBezTo>
                  <a:pt x="29163" y="17606"/>
                  <a:pt x="28862" y="16985"/>
                  <a:pt x="28442" y="16444"/>
                </a:cubicBezTo>
                <a:cubicBezTo>
                  <a:pt x="28321" y="16304"/>
                  <a:pt x="28221" y="16164"/>
                  <a:pt x="28101" y="16044"/>
                </a:cubicBezTo>
                <a:lnTo>
                  <a:pt x="27721" y="15703"/>
                </a:lnTo>
                <a:cubicBezTo>
                  <a:pt x="27600" y="15563"/>
                  <a:pt x="27460" y="15483"/>
                  <a:pt x="27320" y="15383"/>
                </a:cubicBezTo>
                <a:lnTo>
                  <a:pt x="27120" y="15243"/>
                </a:lnTo>
                <a:lnTo>
                  <a:pt x="27020" y="15182"/>
                </a:lnTo>
                <a:lnTo>
                  <a:pt x="26959" y="15142"/>
                </a:lnTo>
                <a:lnTo>
                  <a:pt x="26939" y="15122"/>
                </a:lnTo>
                <a:cubicBezTo>
                  <a:pt x="26933" y="15119"/>
                  <a:pt x="26930" y="15118"/>
                  <a:pt x="26929" y="15118"/>
                </a:cubicBezTo>
                <a:cubicBezTo>
                  <a:pt x="26928" y="15118"/>
                  <a:pt x="26934" y="15122"/>
                  <a:pt x="26934" y="15122"/>
                </a:cubicBezTo>
                <a:cubicBezTo>
                  <a:pt x="26934" y="15122"/>
                  <a:pt x="26919" y="15112"/>
                  <a:pt x="26839" y="15062"/>
                </a:cubicBezTo>
                <a:lnTo>
                  <a:pt x="26499" y="14882"/>
                </a:lnTo>
                <a:lnTo>
                  <a:pt x="26319" y="14802"/>
                </a:lnTo>
                <a:cubicBezTo>
                  <a:pt x="26299" y="14782"/>
                  <a:pt x="26258" y="14762"/>
                  <a:pt x="26218" y="14742"/>
                </a:cubicBezTo>
                <a:lnTo>
                  <a:pt x="26078" y="14702"/>
                </a:lnTo>
                <a:cubicBezTo>
                  <a:pt x="25898" y="14622"/>
                  <a:pt x="25718" y="14562"/>
                  <a:pt x="25537" y="14502"/>
                </a:cubicBezTo>
                <a:cubicBezTo>
                  <a:pt x="25357" y="14461"/>
                  <a:pt x="25177" y="14441"/>
                  <a:pt x="24997" y="14401"/>
                </a:cubicBezTo>
                <a:cubicBezTo>
                  <a:pt x="24684" y="14346"/>
                  <a:pt x="24364" y="14321"/>
                  <a:pt x="24050" y="14321"/>
                </a:cubicBezTo>
                <a:cubicBezTo>
                  <a:pt x="23680" y="14321"/>
                  <a:pt x="23319" y="14356"/>
                  <a:pt x="22994" y="14421"/>
                </a:cubicBezTo>
                <a:cubicBezTo>
                  <a:pt x="22373" y="14542"/>
                  <a:pt x="21852" y="14682"/>
                  <a:pt x="21391" y="14782"/>
                </a:cubicBezTo>
                <a:cubicBezTo>
                  <a:pt x="20931" y="14882"/>
                  <a:pt x="20550" y="14922"/>
                  <a:pt x="20230" y="14922"/>
                </a:cubicBezTo>
                <a:cubicBezTo>
                  <a:pt x="19909" y="14922"/>
                  <a:pt x="19629" y="14802"/>
                  <a:pt x="19329" y="14682"/>
                </a:cubicBezTo>
                <a:lnTo>
                  <a:pt x="19088" y="14562"/>
                </a:lnTo>
                <a:lnTo>
                  <a:pt x="19038" y="14532"/>
                </a:lnTo>
                <a:lnTo>
                  <a:pt x="19038" y="14532"/>
                </a:lnTo>
                <a:lnTo>
                  <a:pt x="19028" y="14522"/>
                </a:lnTo>
                <a:lnTo>
                  <a:pt x="18988" y="14502"/>
                </a:lnTo>
                <a:lnTo>
                  <a:pt x="18908" y="14441"/>
                </a:lnTo>
                <a:lnTo>
                  <a:pt x="18607" y="14221"/>
                </a:lnTo>
                <a:cubicBezTo>
                  <a:pt x="18587" y="14201"/>
                  <a:pt x="18547" y="14181"/>
                  <a:pt x="18527" y="14181"/>
                </a:cubicBezTo>
                <a:lnTo>
                  <a:pt x="18507" y="14141"/>
                </a:lnTo>
                <a:cubicBezTo>
                  <a:pt x="18487" y="14121"/>
                  <a:pt x="18467" y="14101"/>
                  <a:pt x="18467" y="14081"/>
                </a:cubicBezTo>
                <a:cubicBezTo>
                  <a:pt x="18387" y="14021"/>
                  <a:pt x="18307" y="13881"/>
                  <a:pt x="18207" y="13780"/>
                </a:cubicBezTo>
                <a:cubicBezTo>
                  <a:pt x="18167" y="13720"/>
                  <a:pt x="18147" y="13660"/>
                  <a:pt x="18107" y="13600"/>
                </a:cubicBezTo>
                <a:cubicBezTo>
                  <a:pt x="18067" y="13540"/>
                  <a:pt x="18027" y="13460"/>
                  <a:pt x="18007" y="13380"/>
                </a:cubicBezTo>
                <a:cubicBezTo>
                  <a:pt x="17866" y="13100"/>
                  <a:pt x="17766" y="12739"/>
                  <a:pt x="17666" y="12278"/>
                </a:cubicBezTo>
                <a:cubicBezTo>
                  <a:pt x="17606" y="12038"/>
                  <a:pt x="17546" y="11798"/>
                  <a:pt x="17486" y="11577"/>
                </a:cubicBezTo>
                <a:cubicBezTo>
                  <a:pt x="17406" y="11297"/>
                  <a:pt x="17346" y="11037"/>
                  <a:pt x="17225" y="10736"/>
                </a:cubicBezTo>
                <a:cubicBezTo>
                  <a:pt x="17145" y="10456"/>
                  <a:pt x="17005" y="10155"/>
                  <a:pt x="16865" y="9855"/>
                </a:cubicBezTo>
                <a:cubicBezTo>
                  <a:pt x="16685" y="9574"/>
                  <a:pt x="16524" y="9254"/>
                  <a:pt x="16304" y="8994"/>
                </a:cubicBezTo>
                <a:cubicBezTo>
                  <a:pt x="16184" y="8873"/>
                  <a:pt x="16084" y="8733"/>
                  <a:pt x="15964" y="8613"/>
                </a:cubicBezTo>
                <a:lnTo>
                  <a:pt x="15583" y="8253"/>
                </a:lnTo>
                <a:cubicBezTo>
                  <a:pt x="15343" y="8012"/>
                  <a:pt x="15082" y="7872"/>
                  <a:pt x="14822" y="7672"/>
                </a:cubicBezTo>
                <a:lnTo>
                  <a:pt x="14722" y="7612"/>
                </a:lnTo>
                <a:lnTo>
                  <a:pt x="14662" y="7572"/>
                </a:lnTo>
                <a:lnTo>
                  <a:pt x="14642" y="7572"/>
                </a:lnTo>
                <a:lnTo>
                  <a:pt x="14522" y="7491"/>
                </a:lnTo>
                <a:lnTo>
                  <a:pt x="14361" y="7411"/>
                </a:lnTo>
                <a:lnTo>
                  <a:pt x="14061" y="7251"/>
                </a:lnTo>
                <a:cubicBezTo>
                  <a:pt x="14001" y="7211"/>
                  <a:pt x="13761" y="7131"/>
                  <a:pt x="13600" y="7071"/>
                </a:cubicBezTo>
                <a:cubicBezTo>
                  <a:pt x="13420" y="7011"/>
                  <a:pt x="13240" y="6951"/>
                  <a:pt x="13060" y="6891"/>
                </a:cubicBezTo>
                <a:cubicBezTo>
                  <a:pt x="12563" y="6766"/>
                  <a:pt x="12030" y="6690"/>
                  <a:pt x="11536" y="6690"/>
                </a:cubicBezTo>
                <a:cubicBezTo>
                  <a:pt x="11392" y="6690"/>
                  <a:pt x="11252" y="6697"/>
                  <a:pt x="11117" y="6710"/>
                </a:cubicBezTo>
                <a:cubicBezTo>
                  <a:pt x="10796" y="6730"/>
                  <a:pt x="10536" y="6790"/>
                  <a:pt x="10255" y="6831"/>
                </a:cubicBezTo>
                <a:cubicBezTo>
                  <a:pt x="10015" y="6871"/>
                  <a:pt x="9735" y="6931"/>
                  <a:pt x="9534" y="6991"/>
                </a:cubicBezTo>
                <a:cubicBezTo>
                  <a:pt x="8749" y="7183"/>
                  <a:pt x="8191" y="7299"/>
                  <a:pt x="7822" y="7299"/>
                </a:cubicBezTo>
                <a:cubicBezTo>
                  <a:pt x="7768" y="7299"/>
                  <a:pt x="7718" y="7296"/>
                  <a:pt x="7672" y="7291"/>
                </a:cubicBezTo>
                <a:cubicBezTo>
                  <a:pt x="7572" y="7271"/>
                  <a:pt x="7471" y="7271"/>
                  <a:pt x="7391" y="7251"/>
                </a:cubicBezTo>
                <a:cubicBezTo>
                  <a:pt x="7351" y="7231"/>
                  <a:pt x="7311" y="7231"/>
                  <a:pt x="7271" y="7211"/>
                </a:cubicBezTo>
                <a:lnTo>
                  <a:pt x="7131" y="7171"/>
                </a:lnTo>
                <a:cubicBezTo>
                  <a:pt x="7091" y="7151"/>
                  <a:pt x="7051" y="7131"/>
                  <a:pt x="7011" y="7111"/>
                </a:cubicBezTo>
                <a:cubicBezTo>
                  <a:pt x="6971" y="7091"/>
                  <a:pt x="6931" y="7071"/>
                  <a:pt x="6871" y="7051"/>
                </a:cubicBezTo>
                <a:lnTo>
                  <a:pt x="6826" y="7021"/>
                </a:lnTo>
                <a:lnTo>
                  <a:pt x="6826" y="7021"/>
                </a:lnTo>
                <a:cubicBezTo>
                  <a:pt x="6831" y="7024"/>
                  <a:pt x="6835" y="7026"/>
                  <a:pt x="6835" y="7026"/>
                </a:cubicBezTo>
                <a:cubicBezTo>
                  <a:pt x="6835" y="7026"/>
                  <a:pt x="6828" y="7022"/>
                  <a:pt x="6811" y="7011"/>
                </a:cubicBezTo>
                <a:lnTo>
                  <a:pt x="6811" y="7011"/>
                </a:lnTo>
                <a:lnTo>
                  <a:pt x="6811" y="7011"/>
                </a:lnTo>
                <a:lnTo>
                  <a:pt x="6811" y="7011"/>
                </a:lnTo>
                <a:lnTo>
                  <a:pt x="6791" y="6991"/>
                </a:lnTo>
                <a:lnTo>
                  <a:pt x="6750" y="6971"/>
                </a:lnTo>
                <a:lnTo>
                  <a:pt x="6750" y="6971"/>
                </a:lnTo>
                <a:lnTo>
                  <a:pt x="6710" y="6951"/>
                </a:lnTo>
                <a:lnTo>
                  <a:pt x="6710" y="6951"/>
                </a:lnTo>
                <a:lnTo>
                  <a:pt x="6670" y="6931"/>
                </a:lnTo>
                <a:lnTo>
                  <a:pt x="6470" y="6770"/>
                </a:lnTo>
                <a:lnTo>
                  <a:pt x="6350" y="6690"/>
                </a:lnTo>
                <a:cubicBezTo>
                  <a:pt x="6310" y="6670"/>
                  <a:pt x="6270" y="6650"/>
                  <a:pt x="6290" y="6630"/>
                </a:cubicBezTo>
                <a:cubicBezTo>
                  <a:pt x="6270" y="6590"/>
                  <a:pt x="6250" y="6570"/>
                  <a:pt x="6210" y="6550"/>
                </a:cubicBezTo>
                <a:cubicBezTo>
                  <a:pt x="6170" y="6490"/>
                  <a:pt x="6130" y="6430"/>
                  <a:pt x="6090" y="6370"/>
                </a:cubicBezTo>
                <a:cubicBezTo>
                  <a:pt x="6049" y="6310"/>
                  <a:pt x="6029" y="6230"/>
                  <a:pt x="5989" y="6190"/>
                </a:cubicBezTo>
                <a:cubicBezTo>
                  <a:pt x="5849" y="5909"/>
                  <a:pt x="5749" y="5529"/>
                  <a:pt x="5629" y="5008"/>
                </a:cubicBezTo>
                <a:cubicBezTo>
                  <a:pt x="5489" y="4507"/>
                  <a:pt x="5368" y="3946"/>
                  <a:pt x="5148" y="3326"/>
                </a:cubicBezTo>
                <a:cubicBezTo>
                  <a:pt x="5088" y="3185"/>
                  <a:pt x="5028" y="3025"/>
                  <a:pt x="4968" y="2885"/>
                </a:cubicBezTo>
                <a:cubicBezTo>
                  <a:pt x="4888" y="2745"/>
                  <a:pt x="4828" y="2605"/>
                  <a:pt x="4748" y="2464"/>
                </a:cubicBezTo>
                <a:cubicBezTo>
                  <a:pt x="4587" y="2184"/>
                  <a:pt x="4447" y="1924"/>
                  <a:pt x="4267" y="1703"/>
                </a:cubicBezTo>
                <a:cubicBezTo>
                  <a:pt x="4087" y="1483"/>
                  <a:pt x="3926" y="1263"/>
                  <a:pt x="3746" y="1102"/>
                </a:cubicBezTo>
                <a:cubicBezTo>
                  <a:pt x="3586" y="942"/>
                  <a:pt x="3426" y="782"/>
                  <a:pt x="3265" y="662"/>
                </a:cubicBezTo>
                <a:cubicBezTo>
                  <a:pt x="2985" y="421"/>
                  <a:pt x="2745" y="281"/>
                  <a:pt x="2584" y="161"/>
                </a:cubicBezTo>
                <a:cubicBezTo>
                  <a:pt x="2424" y="61"/>
                  <a:pt x="2344" y="1"/>
                  <a:pt x="234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6"/>
          <p:cNvSpPr/>
          <p:nvPr/>
        </p:nvSpPr>
        <p:spPr>
          <a:xfrm flipH="1" rot="10800000">
            <a:off x="2481000" y="4821458"/>
            <a:ext cx="1588408" cy="544516"/>
          </a:xfrm>
          <a:custGeom>
            <a:rect b="b" l="l" r="r" t="t"/>
            <a:pathLst>
              <a:path extrusionOk="0" h="17728" w="51706">
                <a:moveTo>
                  <a:pt x="26194" y="1"/>
                </a:moveTo>
                <a:cubicBezTo>
                  <a:pt x="25258" y="1"/>
                  <a:pt x="24283" y="160"/>
                  <a:pt x="23309" y="559"/>
                </a:cubicBezTo>
                <a:cubicBezTo>
                  <a:pt x="21229" y="1411"/>
                  <a:pt x="19926" y="2890"/>
                  <a:pt x="19600" y="4745"/>
                </a:cubicBezTo>
                <a:cubicBezTo>
                  <a:pt x="19349" y="6298"/>
                  <a:pt x="19876" y="8003"/>
                  <a:pt x="20903" y="8880"/>
                </a:cubicBezTo>
                <a:cubicBezTo>
                  <a:pt x="21630" y="9532"/>
                  <a:pt x="22983" y="10033"/>
                  <a:pt x="24287" y="10033"/>
                </a:cubicBezTo>
                <a:cubicBezTo>
                  <a:pt x="24638" y="10033"/>
                  <a:pt x="25014" y="9983"/>
                  <a:pt x="25339" y="9908"/>
                </a:cubicBezTo>
                <a:cubicBezTo>
                  <a:pt x="26542" y="9607"/>
                  <a:pt x="27445" y="8805"/>
                  <a:pt x="27946" y="7577"/>
                </a:cubicBezTo>
                <a:cubicBezTo>
                  <a:pt x="28397" y="6424"/>
                  <a:pt x="28272" y="5296"/>
                  <a:pt x="27595" y="4469"/>
                </a:cubicBezTo>
                <a:cubicBezTo>
                  <a:pt x="27103" y="3870"/>
                  <a:pt x="26374" y="3509"/>
                  <a:pt x="25657" y="3509"/>
                </a:cubicBezTo>
                <a:cubicBezTo>
                  <a:pt x="25534" y="3509"/>
                  <a:pt x="25411" y="3519"/>
                  <a:pt x="25289" y="3542"/>
                </a:cubicBezTo>
                <a:cubicBezTo>
                  <a:pt x="24587" y="3667"/>
                  <a:pt x="24061" y="4168"/>
                  <a:pt x="23785" y="4945"/>
                </a:cubicBezTo>
                <a:cubicBezTo>
                  <a:pt x="23785" y="4970"/>
                  <a:pt x="23811" y="5020"/>
                  <a:pt x="23861" y="5045"/>
                </a:cubicBezTo>
                <a:cubicBezTo>
                  <a:pt x="23874" y="5052"/>
                  <a:pt x="23887" y="5055"/>
                  <a:pt x="23900" y="5055"/>
                </a:cubicBezTo>
                <a:cubicBezTo>
                  <a:pt x="23934" y="5055"/>
                  <a:pt x="23961" y="5032"/>
                  <a:pt x="23961" y="4995"/>
                </a:cubicBezTo>
                <a:cubicBezTo>
                  <a:pt x="24186" y="4293"/>
                  <a:pt x="24688" y="3842"/>
                  <a:pt x="25314" y="3717"/>
                </a:cubicBezTo>
                <a:cubicBezTo>
                  <a:pt x="25424" y="3699"/>
                  <a:pt x="25535" y="3691"/>
                  <a:pt x="25645" y="3691"/>
                </a:cubicBezTo>
                <a:cubicBezTo>
                  <a:pt x="26319" y="3691"/>
                  <a:pt x="26996" y="4013"/>
                  <a:pt x="27470" y="4594"/>
                </a:cubicBezTo>
                <a:cubicBezTo>
                  <a:pt x="27846" y="5045"/>
                  <a:pt x="28372" y="6023"/>
                  <a:pt x="27770" y="7502"/>
                </a:cubicBezTo>
                <a:cubicBezTo>
                  <a:pt x="27294" y="8705"/>
                  <a:pt x="26467" y="9456"/>
                  <a:pt x="25289" y="9732"/>
                </a:cubicBezTo>
                <a:cubicBezTo>
                  <a:pt x="24948" y="9819"/>
                  <a:pt x="24600" y="9857"/>
                  <a:pt x="24257" y="9857"/>
                </a:cubicBezTo>
                <a:cubicBezTo>
                  <a:pt x="22911" y="9857"/>
                  <a:pt x="21628" y="9274"/>
                  <a:pt x="21029" y="8755"/>
                </a:cubicBezTo>
                <a:cubicBezTo>
                  <a:pt x="20227" y="8078"/>
                  <a:pt x="19500" y="6524"/>
                  <a:pt x="19800" y="4770"/>
                </a:cubicBezTo>
                <a:cubicBezTo>
                  <a:pt x="20076" y="2990"/>
                  <a:pt x="21354" y="1562"/>
                  <a:pt x="23384" y="709"/>
                </a:cubicBezTo>
                <a:cubicBezTo>
                  <a:pt x="24326" y="326"/>
                  <a:pt x="25269" y="172"/>
                  <a:pt x="26176" y="172"/>
                </a:cubicBezTo>
                <a:cubicBezTo>
                  <a:pt x="29829" y="172"/>
                  <a:pt x="32893" y="2669"/>
                  <a:pt x="32933" y="2689"/>
                </a:cubicBezTo>
                <a:cubicBezTo>
                  <a:pt x="32958" y="2715"/>
                  <a:pt x="33009" y="2715"/>
                  <a:pt x="33034" y="2715"/>
                </a:cubicBezTo>
                <a:cubicBezTo>
                  <a:pt x="33048" y="2701"/>
                  <a:pt x="33668" y="2360"/>
                  <a:pt x="34540" y="2360"/>
                </a:cubicBezTo>
                <a:cubicBezTo>
                  <a:pt x="35234" y="2360"/>
                  <a:pt x="36086" y="2575"/>
                  <a:pt x="36918" y="3341"/>
                </a:cubicBezTo>
                <a:cubicBezTo>
                  <a:pt x="38823" y="5095"/>
                  <a:pt x="38397" y="6900"/>
                  <a:pt x="38397" y="6950"/>
                </a:cubicBezTo>
                <a:cubicBezTo>
                  <a:pt x="38397" y="6950"/>
                  <a:pt x="38222" y="8253"/>
                  <a:pt x="37169" y="8855"/>
                </a:cubicBezTo>
                <a:cubicBezTo>
                  <a:pt x="36815" y="9060"/>
                  <a:pt x="36410" y="9162"/>
                  <a:pt x="35952" y="9162"/>
                </a:cubicBezTo>
                <a:cubicBezTo>
                  <a:pt x="35405" y="9162"/>
                  <a:pt x="34783" y="9016"/>
                  <a:pt x="34086" y="8730"/>
                </a:cubicBezTo>
                <a:cubicBezTo>
                  <a:pt x="32983" y="8278"/>
                  <a:pt x="32432" y="7577"/>
                  <a:pt x="32532" y="6725"/>
                </a:cubicBezTo>
                <a:cubicBezTo>
                  <a:pt x="32633" y="5872"/>
                  <a:pt x="33435" y="5045"/>
                  <a:pt x="34262" y="4945"/>
                </a:cubicBezTo>
                <a:cubicBezTo>
                  <a:pt x="34322" y="4938"/>
                  <a:pt x="34381" y="4934"/>
                  <a:pt x="34439" y="4934"/>
                </a:cubicBezTo>
                <a:cubicBezTo>
                  <a:pt x="34957" y="4934"/>
                  <a:pt x="35367" y="5236"/>
                  <a:pt x="35615" y="5822"/>
                </a:cubicBezTo>
                <a:cubicBezTo>
                  <a:pt x="35615" y="5872"/>
                  <a:pt x="35665" y="5872"/>
                  <a:pt x="35715" y="5872"/>
                </a:cubicBezTo>
                <a:cubicBezTo>
                  <a:pt x="35765" y="5847"/>
                  <a:pt x="35791" y="5797"/>
                  <a:pt x="35765" y="5747"/>
                </a:cubicBezTo>
                <a:cubicBezTo>
                  <a:pt x="35497" y="5120"/>
                  <a:pt x="35029" y="4754"/>
                  <a:pt x="34450" y="4754"/>
                </a:cubicBezTo>
                <a:cubicBezTo>
                  <a:pt x="34380" y="4754"/>
                  <a:pt x="34309" y="4759"/>
                  <a:pt x="34237" y="4770"/>
                </a:cubicBezTo>
                <a:cubicBezTo>
                  <a:pt x="33334" y="4895"/>
                  <a:pt x="32482" y="5772"/>
                  <a:pt x="32357" y="6700"/>
                </a:cubicBezTo>
                <a:cubicBezTo>
                  <a:pt x="32282" y="7251"/>
                  <a:pt x="32407" y="8253"/>
                  <a:pt x="34011" y="8905"/>
                </a:cubicBezTo>
                <a:cubicBezTo>
                  <a:pt x="34716" y="9198"/>
                  <a:pt x="35357" y="9342"/>
                  <a:pt x="35927" y="9342"/>
                </a:cubicBezTo>
                <a:cubicBezTo>
                  <a:pt x="36432" y="9342"/>
                  <a:pt x="36881" y="9229"/>
                  <a:pt x="37269" y="9005"/>
                </a:cubicBezTo>
                <a:cubicBezTo>
                  <a:pt x="38247" y="8454"/>
                  <a:pt x="38522" y="7301"/>
                  <a:pt x="38572" y="7025"/>
                </a:cubicBezTo>
                <a:cubicBezTo>
                  <a:pt x="38572" y="7025"/>
                  <a:pt x="38584" y="7036"/>
                  <a:pt x="38591" y="7036"/>
                </a:cubicBezTo>
                <a:cubicBezTo>
                  <a:pt x="38595" y="7036"/>
                  <a:pt x="38598" y="7034"/>
                  <a:pt x="38598" y="7025"/>
                </a:cubicBezTo>
                <a:cubicBezTo>
                  <a:pt x="38600" y="7025"/>
                  <a:pt x="38624" y="7024"/>
                  <a:pt x="38665" y="7024"/>
                </a:cubicBezTo>
                <a:cubicBezTo>
                  <a:pt x="39039" y="7024"/>
                  <a:pt x="40846" y="7166"/>
                  <a:pt x="41455" y="10008"/>
                </a:cubicBezTo>
                <a:cubicBezTo>
                  <a:pt x="41455" y="10033"/>
                  <a:pt x="41455" y="10058"/>
                  <a:pt x="41480" y="10058"/>
                </a:cubicBezTo>
                <a:cubicBezTo>
                  <a:pt x="41492" y="10070"/>
                  <a:pt x="41511" y="10077"/>
                  <a:pt x="41530" y="10077"/>
                </a:cubicBezTo>
                <a:cubicBezTo>
                  <a:pt x="41549" y="10077"/>
                  <a:pt x="41567" y="10070"/>
                  <a:pt x="41580" y="10058"/>
                </a:cubicBezTo>
                <a:cubicBezTo>
                  <a:pt x="41580" y="10058"/>
                  <a:pt x="42002" y="9861"/>
                  <a:pt x="42653" y="9861"/>
                </a:cubicBezTo>
                <a:cubicBezTo>
                  <a:pt x="43396" y="9861"/>
                  <a:pt x="44436" y="10117"/>
                  <a:pt x="45490" y="11211"/>
                </a:cubicBezTo>
                <a:cubicBezTo>
                  <a:pt x="46617" y="12362"/>
                  <a:pt x="47552" y="12891"/>
                  <a:pt x="48459" y="12891"/>
                </a:cubicBezTo>
                <a:cubicBezTo>
                  <a:pt x="48480" y="12891"/>
                  <a:pt x="48501" y="12891"/>
                  <a:pt x="48522" y="12890"/>
                </a:cubicBezTo>
                <a:cubicBezTo>
                  <a:pt x="49425" y="12840"/>
                  <a:pt x="50302" y="12289"/>
                  <a:pt x="51279" y="11161"/>
                </a:cubicBezTo>
                <a:lnTo>
                  <a:pt x="51279" y="11161"/>
                </a:lnTo>
                <a:cubicBezTo>
                  <a:pt x="51304" y="11662"/>
                  <a:pt x="51229" y="13015"/>
                  <a:pt x="50152" y="13943"/>
                </a:cubicBezTo>
                <a:cubicBezTo>
                  <a:pt x="49371" y="14613"/>
                  <a:pt x="48211" y="14946"/>
                  <a:pt x="46714" y="14946"/>
                </a:cubicBezTo>
                <a:cubicBezTo>
                  <a:pt x="45135" y="14946"/>
                  <a:pt x="43181" y="14576"/>
                  <a:pt x="40903" y="13842"/>
                </a:cubicBezTo>
                <a:cubicBezTo>
                  <a:pt x="40889" y="13835"/>
                  <a:pt x="40876" y="13832"/>
                  <a:pt x="40865" y="13832"/>
                </a:cubicBezTo>
                <a:cubicBezTo>
                  <a:pt x="40839" y="13832"/>
                  <a:pt x="40821" y="13850"/>
                  <a:pt x="40803" y="13867"/>
                </a:cubicBezTo>
                <a:cubicBezTo>
                  <a:pt x="40765" y="13905"/>
                  <a:pt x="38248" y="16835"/>
                  <a:pt x="34907" y="16835"/>
                </a:cubicBezTo>
                <a:cubicBezTo>
                  <a:pt x="33816" y="16835"/>
                  <a:pt x="32638" y="16523"/>
                  <a:pt x="31430" y="15697"/>
                </a:cubicBezTo>
                <a:cubicBezTo>
                  <a:pt x="30678" y="15196"/>
                  <a:pt x="30252" y="14394"/>
                  <a:pt x="30277" y="13542"/>
                </a:cubicBezTo>
                <a:cubicBezTo>
                  <a:pt x="30302" y="12815"/>
                  <a:pt x="30628" y="12263"/>
                  <a:pt x="31279" y="11938"/>
                </a:cubicBezTo>
                <a:cubicBezTo>
                  <a:pt x="31817" y="11676"/>
                  <a:pt x="32362" y="11543"/>
                  <a:pt x="32873" y="11543"/>
                </a:cubicBezTo>
                <a:cubicBezTo>
                  <a:pt x="33291" y="11543"/>
                  <a:pt x="33686" y="11632"/>
                  <a:pt x="34036" y="11812"/>
                </a:cubicBezTo>
                <a:cubicBezTo>
                  <a:pt x="34638" y="12138"/>
                  <a:pt x="35039" y="12740"/>
                  <a:pt x="35139" y="13517"/>
                </a:cubicBezTo>
                <a:cubicBezTo>
                  <a:pt x="35189" y="14068"/>
                  <a:pt x="34938" y="14394"/>
                  <a:pt x="34688" y="14544"/>
                </a:cubicBezTo>
                <a:cubicBezTo>
                  <a:pt x="34443" y="14721"/>
                  <a:pt x="34118" y="14809"/>
                  <a:pt x="33784" y="14809"/>
                </a:cubicBezTo>
                <a:cubicBezTo>
                  <a:pt x="33501" y="14809"/>
                  <a:pt x="33211" y="14746"/>
                  <a:pt x="32958" y="14619"/>
                </a:cubicBezTo>
                <a:cubicBezTo>
                  <a:pt x="32507" y="14394"/>
                  <a:pt x="32257" y="13993"/>
                  <a:pt x="32257" y="13492"/>
                </a:cubicBezTo>
                <a:cubicBezTo>
                  <a:pt x="32257" y="13441"/>
                  <a:pt x="32232" y="13416"/>
                  <a:pt x="32181" y="13416"/>
                </a:cubicBezTo>
                <a:cubicBezTo>
                  <a:pt x="32131" y="13416"/>
                  <a:pt x="32081" y="13441"/>
                  <a:pt x="32081" y="13492"/>
                </a:cubicBezTo>
                <a:cubicBezTo>
                  <a:pt x="32081" y="14043"/>
                  <a:pt x="32357" y="14519"/>
                  <a:pt x="32883" y="14770"/>
                </a:cubicBezTo>
                <a:cubicBezTo>
                  <a:pt x="33145" y="14918"/>
                  <a:pt x="33458" y="14988"/>
                  <a:pt x="33769" y="14988"/>
                </a:cubicBezTo>
                <a:cubicBezTo>
                  <a:pt x="34143" y="14988"/>
                  <a:pt x="34514" y="14886"/>
                  <a:pt x="34788" y="14695"/>
                </a:cubicBezTo>
                <a:cubicBezTo>
                  <a:pt x="35189" y="14419"/>
                  <a:pt x="35364" y="13993"/>
                  <a:pt x="35314" y="13492"/>
                </a:cubicBezTo>
                <a:cubicBezTo>
                  <a:pt x="35214" y="12664"/>
                  <a:pt x="34788" y="12013"/>
                  <a:pt x="34111" y="11662"/>
                </a:cubicBezTo>
                <a:cubicBezTo>
                  <a:pt x="33746" y="11457"/>
                  <a:pt x="33324" y="11355"/>
                  <a:pt x="32876" y="11355"/>
                </a:cubicBezTo>
                <a:cubicBezTo>
                  <a:pt x="32339" y="11355"/>
                  <a:pt x="31764" y="11501"/>
                  <a:pt x="31204" y="11787"/>
                </a:cubicBezTo>
                <a:cubicBezTo>
                  <a:pt x="30477" y="12138"/>
                  <a:pt x="30126" y="12740"/>
                  <a:pt x="30101" y="13542"/>
                </a:cubicBezTo>
                <a:cubicBezTo>
                  <a:pt x="30076" y="14093"/>
                  <a:pt x="30252" y="14619"/>
                  <a:pt x="30552" y="15096"/>
                </a:cubicBezTo>
                <a:cubicBezTo>
                  <a:pt x="30528" y="15120"/>
                  <a:pt x="28074" y="17427"/>
                  <a:pt x="25545" y="17427"/>
                </a:cubicBezTo>
                <a:cubicBezTo>
                  <a:pt x="25518" y="17427"/>
                  <a:pt x="25492" y="17427"/>
                  <a:pt x="25465" y="17426"/>
                </a:cubicBezTo>
                <a:cubicBezTo>
                  <a:pt x="23059" y="17376"/>
                  <a:pt x="21254" y="15346"/>
                  <a:pt x="21054" y="15096"/>
                </a:cubicBezTo>
                <a:cubicBezTo>
                  <a:pt x="21079" y="14820"/>
                  <a:pt x="21104" y="12915"/>
                  <a:pt x="19099" y="12464"/>
                </a:cubicBezTo>
                <a:cubicBezTo>
                  <a:pt x="18861" y="12412"/>
                  <a:pt x="18628" y="12386"/>
                  <a:pt x="18404" y="12386"/>
                </a:cubicBezTo>
                <a:cubicBezTo>
                  <a:pt x="17663" y="12386"/>
                  <a:pt x="17022" y="12665"/>
                  <a:pt x="16617" y="13166"/>
                </a:cubicBezTo>
                <a:cubicBezTo>
                  <a:pt x="16166" y="13742"/>
                  <a:pt x="16091" y="14494"/>
                  <a:pt x="16442" y="15171"/>
                </a:cubicBezTo>
                <a:cubicBezTo>
                  <a:pt x="16784" y="15855"/>
                  <a:pt x="17352" y="16087"/>
                  <a:pt x="17848" y="16087"/>
                </a:cubicBezTo>
                <a:cubicBezTo>
                  <a:pt x="17970" y="16087"/>
                  <a:pt x="18088" y="16073"/>
                  <a:pt x="18196" y="16048"/>
                </a:cubicBezTo>
                <a:cubicBezTo>
                  <a:pt x="18773" y="15898"/>
                  <a:pt x="19174" y="15446"/>
                  <a:pt x="19174" y="14895"/>
                </a:cubicBezTo>
                <a:cubicBezTo>
                  <a:pt x="19174" y="14845"/>
                  <a:pt x="19149" y="14820"/>
                  <a:pt x="19099" y="14820"/>
                </a:cubicBezTo>
                <a:cubicBezTo>
                  <a:pt x="19049" y="14820"/>
                  <a:pt x="18998" y="14845"/>
                  <a:pt x="18998" y="14895"/>
                </a:cubicBezTo>
                <a:cubicBezTo>
                  <a:pt x="18998" y="15371"/>
                  <a:pt x="18673" y="15747"/>
                  <a:pt x="18146" y="15872"/>
                </a:cubicBezTo>
                <a:cubicBezTo>
                  <a:pt x="18050" y="15898"/>
                  <a:pt x="17944" y="15912"/>
                  <a:pt x="17833" y="15912"/>
                </a:cubicBezTo>
                <a:cubicBezTo>
                  <a:pt x="17399" y="15912"/>
                  <a:pt x="16892" y="15695"/>
                  <a:pt x="16592" y="15096"/>
                </a:cubicBezTo>
                <a:cubicBezTo>
                  <a:pt x="16292" y="14469"/>
                  <a:pt x="16342" y="13792"/>
                  <a:pt x="16743" y="13291"/>
                </a:cubicBezTo>
                <a:cubicBezTo>
                  <a:pt x="17106" y="12813"/>
                  <a:pt x="17703" y="12568"/>
                  <a:pt x="18400" y="12568"/>
                </a:cubicBezTo>
                <a:cubicBezTo>
                  <a:pt x="18616" y="12568"/>
                  <a:pt x="18842" y="12592"/>
                  <a:pt x="19074" y="12639"/>
                </a:cubicBezTo>
                <a:cubicBezTo>
                  <a:pt x="20978" y="13065"/>
                  <a:pt x="20903" y="14870"/>
                  <a:pt x="20878" y="15096"/>
                </a:cubicBezTo>
                <a:cubicBezTo>
                  <a:pt x="19676" y="16715"/>
                  <a:pt x="17848" y="17534"/>
                  <a:pt x="15500" y="17534"/>
                </a:cubicBezTo>
                <a:cubicBezTo>
                  <a:pt x="14177" y="17534"/>
                  <a:pt x="12689" y="17274"/>
                  <a:pt x="11054" y="16750"/>
                </a:cubicBezTo>
                <a:cubicBezTo>
                  <a:pt x="9926" y="16399"/>
                  <a:pt x="8923" y="15572"/>
                  <a:pt x="7946" y="14745"/>
                </a:cubicBezTo>
                <a:cubicBezTo>
                  <a:pt x="6617" y="13642"/>
                  <a:pt x="5239" y="12489"/>
                  <a:pt x="3485" y="12489"/>
                </a:cubicBezTo>
                <a:lnTo>
                  <a:pt x="3460" y="12489"/>
                </a:lnTo>
                <a:cubicBezTo>
                  <a:pt x="2783" y="12514"/>
                  <a:pt x="2307" y="12715"/>
                  <a:pt x="2081" y="13141"/>
                </a:cubicBezTo>
                <a:cubicBezTo>
                  <a:pt x="1530" y="14143"/>
                  <a:pt x="2407" y="15948"/>
                  <a:pt x="2758" y="16574"/>
                </a:cubicBezTo>
                <a:cubicBezTo>
                  <a:pt x="753" y="15672"/>
                  <a:pt x="226" y="13792"/>
                  <a:pt x="176" y="13642"/>
                </a:cubicBezTo>
                <a:cubicBezTo>
                  <a:pt x="176" y="12138"/>
                  <a:pt x="627" y="11035"/>
                  <a:pt x="1555" y="10384"/>
                </a:cubicBezTo>
                <a:cubicBezTo>
                  <a:pt x="2351" y="9819"/>
                  <a:pt x="3397" y="9634"/>
                  <a:pt x="4428" y="9634"/>
                </a:cubicBezTo>
                <a:cubicBezTo>
                  <a:pt x="6186" y="9634"/>
                  <a:pt x="7899" y="10173"/>
                  <a:pt x="8247" y="10283"/>
                </a:cubicBezTo>
                <a:cubicBezTo>
                  <a:pt x="8221" y="10434"/>
                  <a:pt x="8247" y="10810"/>
                  <a:pt x="8522" y="11186"/>
                </a:cubicBezTo>
                <a:cubicBezTo>
                  <a:pt x="8848" y="11612"/>
                  <a:pt x="9399" y="11862"/>
                  <a:pt x="10201" y="11938"/>
                </a:cubicBezTo>
                <a:cubicBezTo>
                  <a:pt x="10302" y="11963"/>
                  <a:pt x="10402" y="11963"/>
                  <a:pt x="10477" y="11963"/>
                </a:cubicBezTo>
                <a:cubicBezTo>
                  <a:pt x="11079" y="11963"/>
                  <a:pt x="11329" y="11737"/>
                  <a:pt x="11455" y="11512"/>
                </a:cubicBezTo>
                <a:cubicBezTo>
                  <a:pt x="11680" y="11136"/>
                  <a:pt x="11530" y="10609"/>
                  <a:pt x="11279" y="10283"/>
                </a:cubicBezTo>
                <a:cubicBezTo>
                  <a:pt x="11071" y="10034"/>
                  <a:pt x="10812" y="9888"/>
                  <a:pt x="10573" y="9888"/>
                </a:cubicBezTo>
                <a:cubicBezTo>
                  <a:pt x="10523" y="9888"/>
                  <a:pt x="10474" y="9895"/>
                  <a:pt x="10427" y="9908"/>
                </a:cubicBezTo>
                <a:cubicBezTo>
                  <a:pt x="9926" y="10033"/>
                  <a:pt x="9750" y="10283"/>
                  <a:pt x="9700" y="10459"/>
                </a:cubicBezTo>
                <a:cubicBezTo>
                  <a:pt x="9625" y="10760"/>
                  <a:pt x="9750" y="11060"/>
                  <a:pt x="9901" y="11211"/>
                </a:cubicBezTo>
                <a:cubicBezTo>
                  <a:pt x="9926" y="11236"/>
                  <a:pt x="9951" y="11248"/>
                  <a:pt x="9973" y="11248"/>
                </a:cubicBezTo>
                <a:cubicBezTo>
                  <a:pt x="9995" y="11248"/>
                  <a:pt x="10013" y="11236"/>
                  <a:pt x="10026" y="11211"/>
                </a:cubicBezTo>
                <a:cubicBezTo>
                  <a:pt x="10076" y="11186"/>
                  <a:pt x="10076" y="11136"/>
                  <a:pt x="10026" y="11085"/>
                </a:cubicBezTo>
                <a:cubicBezTo>
                  <a:pt x="9926" y="10985"/>
                  <a:pt x="9800" y="10760"/>
                  <a:pt x="9876" y="10509"/>
                </a:cubicBezTo>
                <a:cubicBezTo>
                  <a:pt x="9926" y="10309"/>
                  <a:pt x="10126" y="10158"/>
                  <a:pt x="10452" y="10083"/>
                </a:cubicBezTo>
                <a:cubicBezTo>
                  <a:pt x="10495" y="10069"/>
                  <a:pt x="10540" y="10061"/>
                  <a:pt x="10584" y="10061"/>
                </a:cubicBezTo>
                <a:cubicBezTo>
                  <a:pt x="10772" y="10061"/>
                  <a:pt x="10967" y="10186"/>
                  <a:pt x="11129" y="10409"/>
                </a:cubicBezTo>
                <a:cubicBezTo>
                  <a:pt x="11354" y="10684"/>
                  <a:pt x="11480" y="11111"/>
                  <a:pt x="11304" y="11436"/>
                </a:cubicBezTo>
                <a:cubicBezTo>
                  <a:pt x="11183" y="11659"/>
                  <a:pt x="10914" y="11784"/>
                  <a:pt x="10511" y="11784"/>
                </a:cubicBezTo>
                <a:cubicBezTo>
                  <a:pt x="10415" y="11784"/>
                  <a:pt x="10312" y="11777"/>
                  <a:pt x="10201" y="11762"/>
                </a:cubicBezTo>
                <a:cubicBezTo>
                  <a:pt x="9475" y="11687"/>
                  <a:pt x="8948" y="11461"/>
                  <a:pt x="8673" y="11060"/>
                </a:cubicBezTo>
                <a:cubicBezTo>
                  <a:pt x="8397" y="10735"/>
                  <a:pt x="8422" y="10359"/>
                  <a:pt x="8422" y="10258"/>
                </a:cubicBezTo>
                <a:cubicBezTo>
                  <a:pt x="9329" y="9137"/>
                  <a:pt x="10471" y="8858"/>
                  <a:pt x="11385" y="8858"/>
                </a:cubicBezTo>
                <a:cubicBezTo>
                  <a:pt x="12289" y="8858"/>
                  <a:pt x="12971" y="9131"/>
                  <a:pt x="12983" y="9131"/>
                </a:cubicBezTo>
                <a:cubicBezTo>
                  <a:pt x="12996" y="9143"/>
                  <a:pt x="13008" y="9149"/>
                  <a:pt x="13021" y="9149"/>
                </a:cubicBezTo>
                <a:cubicBezTo>
                  <a:pt x="13034" y="9149"/>
                  <a:pt x="13046" y="9143"/>
                  <a:pt x="13059" y="9131"/>
                </a:cubicBezTo>
                <a:cubicBezTo>
                  <a:pt x="13059" y="9131"/>
                  <a:pt x="13084" y="9106"/>
                  <a:pt x="13084" y="9080"/>
                </a:cubicBezTo>
                <a:cubicBezTo>
                  <a:pt x="13535" y="7727"/>
                  <a:pt x="15039" y="7025"/>
                  <a:pt x="15039" y="7025"/>
                </a:cubicBezTo>
                <a:cubicBezTo>
                  <a:pt x="15670" y="6729"/>
                  <a:pt x="16294" y="6620"/>
                  <a:pt x="16869" y="6620"/>
                </a:cubicBezTo>
                <a:cubicBezTo>
                  <a:pt x="18485" y="6620"/>
                  <a:pt x="19725" y="7483"/>
                  <a:pt x="19725" y="7502"/>
                </a:cubicBezTo>
                <a:cubicBezTo>
                  <a:pt x="19740" y="7509"/>
                  <a:pt x="19755" y="7512"/>
                  <a:pt x="19769" y="7512"/>
                </a:cubicBezTo>
                <a:cubicBezTo>
                  <a:pt x="19803" y="7512"/>
                  <a:pt x="19833" y="7494"/>
                  <a:pt x="19851" y="7476"/>
                </a:cubicBezTo>
                <a:cubicBezTo>
                  <a:pt x="19901" y="7426"/>
                  <a:pt x="19876" y="7376"/>
                  <a:pt x="19851" y="7351"/>
                </a:cubicBezTo>
                <a:cubicBezTo>
                  <a:pt x="19832" y="7333"/>
                  <a:pt x="18558" y="6437"/>
                  <a:pt x="16891" y="6437"/>
                </a:cubicBezTo>
                <a:cubicBezTo>
                  <a:pt x="16287" y="6437"/>
                  <a:pt x="15630" y="6555"/>
                  <a:pt x="14963" y="6875"/>
                </a:cubicBezTo>
                <a:cubicBezTo>
                  <a:pt x="14913" y="6900"/>
                  <a:pt x="13460" y="7577"/>
                  <a:pt x="12958" y="8930"/>
                </a:cubicBezTo>
                <a:cubicBezTo>
                  <a:pt x="12737" y="8853"/>
                  <a:pt x="12134" y="8672"/>
                  <a:pt x="11384" y="8672"/>
                </a:cubicBezTo>
                <a:cubicBezTo>
                  <a:pt x="10434" y="8672"/>
                  <a:pt x="9248" y="8960"/>
                  <a:pt x="8297" y="10108"/>
                </a:cubicBezTo>
                <a:cubicBezTo>
                  <a:pt x="7950" y="9998"/>
                  <a:pt x="6229" y="9443"/>
                  <a:pt x="4438" y="9443"/>
                </a:cubicBezTo>
                <a:cubicBezTo>
                  <a:pt x="3378" y="9443"/>
                  <a:pt x="2293" y="9637"/>
                  <a:pt x="1454" y="10233"/>
                </a:cubicBezTo>
                <a:cubicBezTo>
                  <a:pt x="477" y="10935"/>
                  <a:pt x="1" y="12088"/>
                  <a:pt x="1" y="13642"/>
                </a:cubicBezTo>
                <a:cubicBezTo>
                  <a:pt x="1" y="13667"/>
                  <a:pt x="1" y="13667"/>
                  <a:pt x="1" y="13667"/>
                </a:cubicBezTo>
                <a:cubicBezTo>
                  <a:pt x="1" y="13692"/>
                  <a:pt x="577" y="15923"/>
                  <a:pt x="2933" y="16850"/>
                </a:cubicBezTo>
                <a:cubicBezTo>
                  <a:pt x="2941" y="16857"/>
                  <a:pt x="2950" y="16860"/>
                  <a:pt x="2960" y="16860"/>
                </a:cubicBezTo>
                <a:cubicBezTo>
                  <a:pt x="2985" y="16860"/>
                  <a:pt x="3016" y="16843"/>
                  <a:pt x="3033" y="16825"/>
                </a:cubicBezTo>
                <a:cubicBezTo>
                  <a:pt x="3059" y="16800"/>
                  <a:pt x="3059" y="16750"/>
                  <a:pt x="3033" y="16725"/>
                </a:cubicBezTo>
                <a:cubicBezTo>
                  <a:pt x="3008" y="16700"/>
                  <a:pt x="1605" y="14344"/>
                  <a:pt x="2231" y="13241"/>
                </a:cubicBezTo>
                <a:cubicBezTo>
                  <a:pt x="2432" y="12865"/>
                  <a:pt x="2833" y="12690"/>
                  <a:pt x="3460" y="12690"/>
                </a:cubicBezTo>
                <a:lnTo>
                  <a:pt x="3485" y="12690"/>
                </a:lnTo>
                <a:cubicBezTo>
                  <a:pt x="5164" y="12690"/>
                  <a:pt x="6517" y="13792"/>
                  <a:pt x="7820" y="14895"/>
                </a:cubicBezTo>
                <a:cubicBezTo>
                  <a:pt x="8823" y="15722"/>
                  <a:pt x="9825" y="16574"/>
                  <a:pt x="11003" y="16925"/>
                </a:cubicBezTo>
                <a:cubicBezTo>
                  <a:pt x="12658" y="17451"/>
                  <a:pt x="14161" y="17727"/>
                  <a:pt x="15515" y="17727"/>
                </a:cubicBezTo>
                <a:cubicBezTo>
                  <a:pt x="17871" y="17727"/>
                  <a:pt x="19725" y="16900"/>
                  <a:pt x="20953" y="15271"/>
                </a:cubicBezTo>
                <a:cubicBezTo>
                  <a:pt x="21329" y="15697"/>
                  <a:pt x="23109" y="17577"/>
                  <a:pt x="25465" y="17602"/>
                </a:cubicBezTo>
                <a:lnTo>
                  <a:pt x="25515" y="17602"/>
                </a:lnTo>
                <a:cubicBezTo>
                  <a:pt x="28121" y="17602"/>
                  <a:pt x="30603" y="15296"/>
                  <a:pt x="30653" y="15221"/>
                </a:cubicBezTo>
                <a:cubicBezTo>
                  <a:pt x="30853" y="15471"/>
                  <a:pt x="31079" y="15672"/>
                  <a:pt x="31329" y="15847"/>
                </a:cubicBezTo>
                <a:cubicBezTo>
                  <a:pt x="32582" y="16700"/>
                  <a:pt x="33785" y="17025"/>
                  <a:pt x="34913" y="17025"/>
                </a:cubicBezTo>
                <a:cubicBezTo>
                  <a:pt x="38096" y="17025"/>
                  <a:pt x="40552" y="14419"/>
                  <a:pt x="40903" y="14018"/>
                </a:cubicBezTo>
                <a:cubicBezTo>
                  <a:pt x="43211" y="14757"/>
                  <a:pt x="45162" y="15127"/>
                  <a:pt x="46740" y="15127"/>
                </a:cubicBezTo>
                <a:cubicBezTo>
                  <a:pt x="48264" y="15127"/>
                  <a:pt x="49439" y="14782"/>
                  <a:pt x="50252" y="14093"/>
                </a:cubicBezTo>
                <a:cubicBezTo>
                  <a:pt x="51705" y="12840"/>
                  <a:pt x="51430" y="10935"/>
                  <a:pt x="51430" y="10910"/>
                </a:cubicBezTo>
                <a:cubicBezTo>
                  <a:pt x="51430" y="10885"/>
                  <a:pt x="51405" y="10860"/>
                  <a:pt x="51380" y="10835"/>
                </a:cubicBezTo>
                <a:cubicBezTo>
                  <a:pt x="51329" y="10835"/>
                  <a:pt x="51304" y="10835"/>
                  <a:pt x="51279" y="10860"/>
                </a:cubicBezTo>
                <a:cubicBezTo>
                  <a:pt x="50277" y="12088"/>
                  <a:pt x="49400" y="12664"/>
                  <a:pt x="48522" y="12690"/>
                </a:cubicBezTo>
                <a:cubicBezTo>
                  <a:pt x="48484" y="12692"/>
                  <a:pt x="48446" y="12693"/>
                  <a:pt x="48408" y="12693"/>
                </a:cubicBezTo>
                <a:cubicBezTo>
                  <a:pt x="47564" y="12693"/>
                  <a:pt x="46670" y="12164"/>
                  <a:pt x="45615" y="11085"/>
                </a:cubicBezTo>
                <a:cubicBezTo>
                  <a:pt x="44525" y="9950"/>
                  <a:pt x="43444" y="9683"/>
                  <a:pt x="42665" y="9683"/>
                </a:cubicBezTo>
                <a:cubicBezTo>
                  <a:pt x="42155" y="9683"/>
                  <a:pt x="41774" y="9798"/>
                  <a:pt x="41605" y="9857"/>
                </a:cubicBezTo>
                <a:cubicBezTo>
                  <a:pt x="40915" y="6874"/>
                  <a:pt x="38890" y="6850"/>
                  <a:pt x="38610" y="6850"/>
                </a:cubicBezTo>
                <a:cubicBezTo>
                  <a:pt x="38605" y="6850"/>
                  <a:pt x="38601" y="6850"/>
                  <a:pt x="38598" y="6850"/>
                </a:cubicBezTo>
                <a:cubicBezTo>
                  <a:pt x="38673" y="6424"/>
                  <a:pt x="38748" y="4770"/>
                  <a:pt x="37044" y="3216"/>
                </a:cubicBezTo>
                <a:cubicBezTo>
                  <a:pt x="36171" y="2404"/>
                  <a:pt x="35282" y="2178"/>
                  <a:pt x="34555" y="2178"/>
                </a:cubicBezTo>
                <a:cubicBezTo>
                  <a:pt x="33779" y="2178"/>
                  <a:pt x="33190" y="2436"/>
                  <a:pt x="33009" y="2514"/>
                </a:cubicBezTo>
                <a:cubicBezTo>
                  <a:pt x="32614" y="2198"/>
                  <a:pt x="29668" y="1"/>
                  <a:pt x="26194" y="1"/>
                </a:cubicBezTo>
                <a:close/>
              </a:path>
            </a:pathLst>
          </a:cu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6"/>
          <p:cNvSpPr/>
          <p:nvPr/>
        </p:nvSpPr>
        <p:spPr>
          <a:xfrm flipH="1">
            <a:off x="6333875" y="-224225"/>
            <a:ext cx="1331042" cy="456319"/>
          </a:xfrm>
          <a:custGeom>
            <a:rect b="b" l="l" r="r" t="t"/>
            <a:pathLst>
              <a:path extrusionOk="0" h="17728" w="51706">
                <a:moveTo>
                  <a:pt x="26194" y="1"/>
                </a:moveTo>
                <a:cubicBezTo>
                  <a:pt x="25258" y="1"/>
                  <a:pt x="24283" y="160"/>
                  <a:pt x="23309" y="559"/>
                </a:cubicBezTo>
                <a:cubicBezTo>
                  <a:pt x="21229" y="1411"/>
                  <a:pt x="19926" y="2890"/>
                  <a:pt x="19600" y="4745"/>
                </a:cubicBezTo>
                <a:cubicBezTo>
                  <a:pt x="19349" y="6298"/>
                  <a:pt x="19876" y="8003"/>
                  <a:pt x="20903" y="8880"/>
                </a:cubicBezTo>
                <a:cubicBezTo>
                  <a:pt x="21630" y="9532"/>
                  <a:pt x="22983" y="10033"/>
                  <a:pt x="24287" y="10033"/>
                </a:cubicBezTo>
                <a:cubicBezTo>
                  <a:pt x="24638" y="10033"/>
                  <a:pt x="25014" y="9983"/>
                  <a:pt x="25339" y="9908"/>
                </a:cubicBezTo>
                <a:cubicBezTo>
                  <a:pt x="26542" y="9607"/>
                  <a:pt x="27445" y="8805"/>
                  <a:pt x="27946" y="7577"/>
                </a:cubicBezTo>
                <a:cubicBezTo>
                  <a:pt x="28397" y="6424"/>
                  <a:pt x="28272" y="5296"/>
                  <a:pt x="27595" y="4469"/>
                </a:cubicBezTo>
                <a:cubicBezTo>
                  <a:pt x="27103" y="3870"/>
                  <a:pt x="26374" y="3509"/>
                  <a:pt x="25657" y="3509"/>
                </a:cubicBezTo>
                <a:cubicBezTo>
                  <a:pt x="25534" y="3509"/>
                  <a:pt x="25411" y="3519"/>
                  <a:pt x="25289" y="3542"/>
                </a:cubicBezTo>
                <a:cubicBezTo>
                  <a:pt x="24587" y="3667"/>
                  <a:pt x="24061" y="4168"/>
                  <a:pt x="23785" y="4945"/>
                </a:cubicBezTo>
                <a:cubicBezTo>
                  <a:pt x="23785" y="4970"/>
                  <a:pt x="23811" y="5020"/>
                  <a:pt x="23861" y="5045"/>
                </a:cubicBezTo>
                <a:cubicBezTo>
                  <a:pt x="23874" y="5052"/>
                  <a:pt x="23887" y="5055"/>
                  <a:pt x="23900" y="5055"/>
                </a:cubicBezTo>
                <a:cubicBezTo>
                  <a:pt x="23934" y="5055"/>
                  <a:pt x="23961" y="5032"/>
                  <a:pt x="23961" y="4995"/>
                </a:cubicBezTo>
                <a:cubicBezTo>
                  <a:pt x="24186" y="4293"/>
                  <a:pt x="24688" y="3842"/>
                  <a:pt x="25314" y="3717"/>
                </a:cubicBezTo>
                <a:cubicBezTo>
                  <a:pt x="25424" y="3699"/>
                  <a:pt x="25535" y="3691"/>
                  <a:pt x="25645" y="3691"/>
                </a:cubicBezTo>
                <a:cubicBezTo>
                  <a:pt x="26319" y="3691"/>
                  <a:pt x="26996" y="4013"/>
                  <a:pt x="27470" y="4594"/>
                </a:cubicBezTo>
                <a:cubicBezTo>
                  <a:pt x="27846" y="5045"/>
                  <a:pt x="28372" y="6023"/>
                  <a:pt x="27770" y="7502"/>
                </a:cubicBezTo>
                <a:cubicBezTo>
                  <a:pt x="27294" y="8705"/>
                  <a:pt x="26467" y="9456"/>
                  <a:pt x="25289" y="9732"/>
                </a:cubicBezTo>
                <a:cubicBezTo>
                  <a:pt x="24948" y="9819"/>
                  <a:pt x="24600" y="9857"/>
                  <a:pt x="24257" y="9857"/>
                </a:cubicBezTo>
                <a:cubicBezTo>
                  <a:pt x="22911" y="9857"/>
                  <a:pt x="21628" y="9274"/>
                  <a:pt x="21029" y="8755"/>
                </a:cubicBezTo>
                <a:cubicBezTo>
                  <a:pt x="20227" y="8078"/>
                  <a:pt x="19500" y="6524"/>
                  <a:pt x="19800" y="4770"/>
                </a:cubicBezTo>
                <a:cubicBezTo>
                  <a:pt x="20076" y="2990"/>
                  <a:pt x="21354" y="1562"/>
                  <a:pt x="23384" y="709"/>
                </a:cubicBezTo>
                <a:cubicBezTo>
                  <a:pt x="24326" y="326"/>
                  <a:pt x="25269" y="172"/>
                  <a:pt x="26176" y="172"/>
                </a:cubicBezTo>
                <a:cubicBezTo>
                  <a:pt x="29829" y="172"/>
                  <a:pt x="32893" y="2669"/>
                  <a:pt x="32933" y="2689"/>
                </a:cubicBezTo>
                <a:cubicBezTo>
                  <a:pt x="32958" y="2715"/>
                  <a:pt x="33009" y="2715"/>
                  <a:pt x="33034" y="2715"/>
                </a:cubicBezTo>
                <a:cubicBezTo>
                  <a:pt x="33048" y="2701"/>
                  <a:pt x="33668" y="2360"/>
                  <a:pt x="34540" y="2360"/>
                </a:cubicBezTo>
                <a:cubicBezTo>
                  <a:pt x="35234" y="2360"/>
                  <a:pt x="36086" y="2575"/>
                  <a:pt x="36918" y="3341"/>
                </a:cubicBezTo>
                <a:cubicBezTo>
                  <a:pt x="38823" y="5095"/>
                  <a:pt x="38397" y="6900"/>
                  <a:pt x="38397" y="6950"/>
                </a:cubicBezTo>
                <a:cubicBezTo>
                  <a:pt x="38397" y="6950"/>
                  <a:pt x="38222" y="8253"/>
                  <a:pt x="37169" y="8855"/>
                </a:cubicBezTo>
                <a:cubicBezTo>
                  <a:pt x="36815" y="9060"/>
                  <a:pt x="36410" y="9162"/>
                  <a:pt x="35952" y="9162"/>
                </a:cubicBezTo>
                <a:cubicBezTo>
                  <a:pt x="35405" y="9162"/>
                  <a:pt x="34783" y="9016"/>
                  <a:pt x="34086" y="8730"/>
                </a:cubicBezTo>
                <a:cubicBezTo>
                  <a:pt x="32983" y="8278"/>
                  <a:pt x="32432" y="7577"/>
                  <a:pt x="32532" y="6725"/>
                </a:cubicBezTo>
                <a:cubicBezTo>
                  <a:pt x="32633" y="5872"/>
                  <a:pt x="33435" y="5045"/>
                  <a:pt x="34262" y="4945"/>
                </a:cubicBezTo>
                <a:cubicBezTo>
                  <a:pt x="34322" y="4938"/>
                  <a:pt x="34381" y="4934"/>
                  <a:pt x="34439" y="4934"/>
                </a:cubicBezTo>
                <a:cubicBezTo>
                  <a:pt x="34957" y="4934"/>
                  <a:pt x="35367" y="5236"/>
                  <a:pt x="35615" y="5822"/>
                </a:cubicBezTo>
                <a:cubicBezTo>
                  <a:pt x="35615" y="5872"/>
                  <a:pt x="35665" y="5872"/>
                  <a:pt x="35715" y="5872"/>
                </a:cubicBezTo>
                <a:cubicBezTo>
                  <a:pt x="35765" y="5847"/>
                  <a:pt x="35791" y="5797"/>
                  <a:pt x="35765" y="5747"/>
                </a:cubicBezTo>
                <a:cubicBezTo>
                  <a:pt x="35497" y="5120"/>
                  <a:pt x="35029" y="4754"/>
                  <a:pt x="34450" y="4754"/>
                </a:cubicBezTo>
                <a:cubicBezTo>
                  <a:pt x="34380" y="4754"/>
                  <a:pt x="34309" y="4759"/>
                  <a:pt x="34237" y="4770"/>
                </a:cubicBezTo>
                <a:cubicBezTo>
                  <a:pt x="33334" y="4895"/>
                  <a:pt x="32482" y="5772"/>
                  <a:pt x="32357" y="6700"/>
                </a:cubicBezTo>
                <a:cubicBezTo>
                  <a:pt x="32282" y="7251"/>
                  <a:pt x="32407" y="8253"/>
                  <a:pt x="34011" y="8905"/>
                </a:cubicBezTo>
                <a:cubicBezTo>
                  <a:pt x="34716" y="9198"/>
                  <a:pt x="35357" y="9342"/>
                  <a:pt x="35927" y="9342"/>
                </a:cubicBezTo>
                <a:cubicBezTo>
                  <a:pt x="36432" y="9342"/>
                  <a:pt x="36881" y="9229"/>
                  <a:pt x="37269" y="9005"/>
                </a:cubicBezTo>
                <a:cubicBezTo>
                  <a:pt x="38247" y="8454"/>
                  <a:pt x="38522" y="7301"/>
                  <a:pt x="38572" y="7025"/>
                </a:cubicBezTo>
                <a:cubicBezTo>
                  <a:pt x="38572" y="7025"/>
                  <a:pt x="38584" y="7036"/>
                  <a:pt x="38591" y="7036"/>
                </a:cubicBezTo>
                <a:cubicBezTo>
                  <a:pt x="38595" y="7036"/>
                  <a:pt x="38598" y="7034"/>
                  <a:pt x="38598" y="7025"/>
                </a:cubicBezTo>
                <a:cubicBezTo>
                  <a:pt x="38600" y="7025"/>
                  <a:pt x="38624" y="7024"/>
                  <a:pt x="38665" y="7024"/>
                </a:cubicBezTo>
                <a:cubicBezTo>
                  <a:pt x="39039" y="7024"/>
                  <a:pt x="40846" y="7166"/>
                  <a:pt x="41455" y="10008"/>
                </a:cubicBezTo>
                <a:cubicBezTo>
                  <a:pt x="41455" y="10033"/>
                  <a:pt x="41455" y="10058"/>
                  <a:pt x="41480" y="10058"/>
                </a:cubicBezTo>
                <a:cubicBezTo>
                  <a:pt x="41492" y="10070"/>
                  <a:pt x="41511" y="10077"/>
                  <a:pt x="41530" y="10077"/>
                </a:cubicBezTo>
                <a:cubicBezTo>
                  <a:pt x="41549" y="10077"/>
                  <a:pt x="41567" y="10070"/>
                  <a:pt x="41580" y="10058"/>
                </a:cubicBezTo>
                <a:cubicBezTo>
                  <a:pt x="41580" y="10058"/>
                  <a:pt x="42002" y="9861"/>
                  <a:pt x="42653" y="9861"/>
                </a:cubicBezTo>
                <a:cubicBezTo>
                  <a:pt x="43396" y="9861"/>
                  <a:pt x="44436" y="10117"/>
                  <a:pt x="45490" y="11211"/>
                </a:cubicBezTo>
                <a:cubicBezTo>
                  <a:pt x="46617" y="12362"/>
                  <a:pt x="47552" y="12891"/>
                  <a:pt x="48459" y="12891"/>
                </a:cubicBezTo>
                <a:cubicBezTo>
                  <a:pt x="48480" y="12891"/>
                  <a:pt x="48501" y="12891"/>
                  <a:pt x="48522" y="12890"/>
                </a:cubicBezTo>
                <a:cubicBezTo>
                  <a:pt x="49425" y="12840"/>
                  <a:pt x="50302" y="12289"/>
                  <a:pt x="51279" y="11161"/>
                </a:cubicBezTo>
                <a:lnTo>
                  <a:pt x="51279" y="11161"/>
                </a:lnTo>
                <a:cubicBezTo>
                  <a:pt x="51304" y="11662"/>
                  <a:pt x="51229" y="13015"/>
                  <a:pt x="50152" y="13943"/>
                </a:cubicBezTo>
                <a:cubicBezTo>
                  <a:pt x="49371" y="14613"/>
                  <a:pt x="48211" y="14946"/>
                  <a:pt x="46714" y="14946"/>
                </a:cubicBezTo>
                <a:cubicBezTo>
                  <a:pt x="45135" y="14946"/>
                  <a:pt x="43181" y="14576"/>
                  <a:pt x="40903" y="13842"/>
                </a:cubicBezTo>
                <a:cubicBezTo>
                  <a:pt x="40889" y="13835"/>
                  <a:pt x="40876" y="13832"/>
                  <a:pt x="40865" y="13832"/>
                </a:cubicBezTo>
                <a:cubicBezTo>
                  <a:pt x="40839" y="13832"/>
                  <a:pt x="40821" y="13850"/>
                  <a:pt x="40803" y="13867"/>
                </a:cubicBezTo>
                <a:cubicBezTo>
                  <a:pt x="40765" y="13905"/>
                  <a:pt x="38248" y="16835"/>
                  <a:pt x="34907" y="16835"/>
                </a:cubicBezTo>
                <a:cubicBezTo>
                  <a:pt x="33816" y="16835"/>
                  <a:pt x="32638" y="16523"/>
                  <a:pt x="31430" y="15697"/>
                </a:cubicBezTo>
                <a:cubicBezTo>
                  <a:pt x="30678" y="15196"/>
                  <a:pt x="30252" y="14394"/>
                  <a:pt x="30277" y="13542"/>
                </a:cubicBezTo>
                <a:cubicBezTo>
                  <a:pt x="30302" y="12815"/>
                  <a:pt x="30628" y="12263"/>
                  <a:pt x="31279" y="11938"/>
                </a:cubicBezTo>
                <a:cubicBezTo>
                  <a:pt x="31817" y="11676"/>
                  <a:pt x="32362" y="11543"/>
                  <a:pt x="32873" y="11543"/>
                </a:cubicBezTo>
                <a:cubicBezTo>
                  <a:pt x="33291" y="11543"/>
                  <a:pt x="33686" y="11632"/>
                  <a:pt x="34036" y="11812"/>
                </a:cubicBezTo>
                <a:cubicBezTo>
                  <a:pt x="34638" y="12138"/>
                  <a:pt x="35039" y="12740"/>
                  <a:pt x="35139" y="13517"/>
                </a:cubicBezTo>
                <a:cubicBezTo>
                  <a:pt x="35189" y="14068"/>
                  <a:pt x="34938" y="14394"/>
                  <a:pt x="34688" y="14544"/>
                </a:cubicBezTo>
                <a:cubicBezTo>
                  <a:pt x="34443" y="14721"/>
                  <a:pt x="34118" y="14809"/>
                  <a:pt x="33784" y="14809"/>
                </a:cubicBezTo>
                <a:cubicBezTo>
                  <a:pt x="33501" y="14809"/>
                  <a:pt x="33211" y="14746"/>
                  <a:pt x="32958" y="14619"/>
                </a:cubicBezTo>
                <a:cubicBezTo>
                  <a:pt x="32507" y="14394"/>
                  <a:pt x="32257" y="13993"/>
                  <a:pt x="32257" y="13492"/>
                </a:cubicBezTo>
                <a:cubicBezTo>
                  <a:pt x="32257" y="13441"/>
                  <a:pt x="32232" y="13416"/>
                  <a:pt x="32181" y="13416"/>
                </a:cubicBezTo>
                <a:cubicBezTo>
                  <a:pt x="32131" y="13416"/>
                  <a:pt x="32081" y="13441"/>
                  <a:pt x="32081" y="13492"/>
                </a:cubicBezTo>
                <a:cubicBezTo>
                  <a:pt x="32081" y="14043"/>
                  <a:pt x="32357" y="14519"/>
                  <a:pt x="32883" y="14770"/>
                </a:cubicBezTo>
                <a:cubicBezTo>
                  <a:pt x="33145" y="14918"/>
                  <a:pt x="33458" y="14988"/>
                  <a:pt x="33769" y="14988"/>
                </a:cubicBezTo>
                <a:cubicBezTo>
                  <a:pt x="34143" y="14988"/>
                  <a:pt x="34514" y="14886"/>
                  <a:pt x="34788" y="14695"/>
                </a:cubicBezTo>
                <a:cubicBezTo>
                  <a:pt x="35189" y="14419"/>
                  <a:pt x="35364" y="13993"/>
                  <a:pt x="35314" y="13492"/>
                </a:cubicBezTo>
                <a:cubicBezTo>
                  <a:pt x="35214" y="12664"/>
                  <a:pt x="34788" y="12013"/>
                  <a:pt x="34111" y="11662"/>
                </a:cubicBezTo>
                <a:cubicBezTo>
                  <a:pt x="33746" y="11457"/>
                  <a:pt x="33324" y="11355"/>
                  <a:pt x="32876" y="11355"/>
                </a:cubicBezTo>
                <a:cubicBezTo>
                  <a:pt x="32339" y="11355"/>
                  <a:pt x="31764" y="11501"/>
                  <a:pt x="31204" y="11787"/>
                </a:cubicBezTo>
                <a:cubicBezTo>
                  <a:pt x="30477" y="12138"/>
                  <a:pt x="30126" y="12740"/>
                  <a:pt x="30101" y="13542"/>
                </a:cubicBezTo>
                <a:cubicBezTo>
                  <a:pt x="30076" y="14093"/>
                  <a:pt x="30252" y="14619"/>
                  <a:pt x="30552" y="15096"/>
                </a:cubicBezTo>
                <a:cubicBezTo>
                  <a:pt x="30528" y="15120"/>
                  <a:pt x="28074" y="17427"/>
                  <a:pt x="25545" y="17427"/>
                </a:cubicBezTo>
                <a:cubicBezTo>
                  <a:pt x="25518" y="17427"/>
                  <a:pt x="25492" y="17427"/>
                  <a:pt x="25465" y="17426"/>
                </a:cubicBezTo>
                <a:cubicBezTo>
                  <a:pt x="23059" y="17376"/>
                  <a:pt x="21254" y="15346"/>
                  <a:pt x="21054" y="15096"/>
                </a:cubicBezTo>
                <a:cubicBezTo>
                  <a:pt x="21079" y="14820"/>
                  <a:pt x="21104" y="12915"/>
                  <a:pt x="19099" y="12464"/>
                </a:cubicBezTo>
                <a:cubicBezTo>
                  <a:pt x="18861" y="12412"/>
                  <a:pt x="18628" y="12386"/>
                  <a:pt x="18404" y="12386"/>
                </a:cubicBezTo>
                <a:cubicBezTo>
                  <a:pt x="17663" y="12386"/>
                  <a:pt x="17022" y="12665"/>
                  <a:pt x="16617" y="13166"/>
                </a:cubicBezTo>
                <a:cubicBezTo>
                  <a:pt x="16166" y="13742"/>
                  <a:pt x="16091" y="14494"/>
                  <a:pt x="16442" y="15171"/>
                </a:cubicBezTo>
                <a:cubicBezTo>
                  <a:pt x="16784" y="15855"/>
                  <a:pt x="17352" y="16087"/>
                  <a:pt x="17848" y="16087"/>
                </a:cubicBezTo>
                <a:cubicBezTo>
                  <a:pt x="17970" y="16087"/>
                  <a:pt x="18088" y="16073"/>
                  <a:pt x="18196" y="16048"/>
                </a:cubicBezTo>
                <a:cubicBezTo>
                  <a:pt x="18773" y="15898"/>
                  <a:pt x="19174" y="15446"/>
                  <a:pt x="19174" y="14895"/>
                </a:cubicBezTo>
                <a:cubicBezTo>
                  <a:pt x="19174" y="14845"/>
                  <a:pt x="19149" y="14820"/>
                  <a:pt x="19099" y="14820"/>
                </a:cubicBezTo>
                <a:cubicBezTo>
                  <a:pt x="19049" y="14820"/>
                  <a:pt x="18998" y="14845"/>
                  <a:pt x="18998" y="14895"/>
                </a:cubicBezTo>
                <a:cubicBezTo>
                  <a:pt x="18998" y="15371"/>
                  <a:pt x="18673" y="15747"/>
                  <a:pt x="18146" y="15872"/>
                </a:cubicBezTo>
                <a:cubicBezTo>
                  <a:pt x="18050" y="15898"/>
                  <a:pt x="17944" y="15912"/>
                  <a:pt x="17833" y="15912"/>
                </a:cubicBezTo>
                <a:cubicBezTo>
                  <a:pt x="17399" y="15912"/>
                  <a:pt x="16892" y="15695"/>
                  <a:pt x="16592" y="15096"/>
                </a:cubicBezTo>
                <a:cubicBezTo>
                  <a:pt x="16292" y="14469"/>
                  <a:pt x="16342" y="13792"/>
                  <a:pt x="16743" y="13291"/>
                </a:cubicBezTo>
                <a:cubicBezTo>
                  <a:pt x="17106" y="12813"/>
                  <a:pt x="17703" y="12568"/>
                  <a:pt x="18400" y="12568"/>
                </a:cubicBezTo>
                <a:cubicBezTo>
                  <a:pt x="18616" y="12568"/>
                  <a:pt x="18842" y="12592"/>
                  <a:pt x="19074" y="12639"/>
                </a:cubicBezTo>
                <a:cubicBezTo>
                  <a:pt x="20978" y="13065"/>
                  <a:pt x="20903" y="14870"/>
                  <a:pt x="20878" y="15096"/>
                </a:cubicBezTo>
                <a:cubicBezTo>
                  <a:pt x="19676" y="16715"/>
                  <a:pt x="17848" y="17534"/>
                  <a:pt x="15500" y="17534"/>
                </a:cubicBezTo>
                <a:cubicBezTo>
                  <a:pt x="14177" y="17534"/>
                  <a:pt x="12689" y="17274"/>
                  <a:pt x="11054" y="16750"/>
                </a:cubicBezTo>
                <a:cubicBezTo>
                  <a:pt x="9926" y="16399"/>
                  <a:pt x="8923" y="15572"/>
                  <a:pt x="7946" y="14745"/>
                </a:cubicBezTo>
                <a:cubicBezTo>
                  <a:pt x="6617" y="13642"/>
                  <a:pt x="5239" y="12489"/>
                  <a:pt x="3485" y="12489"/>
                </a:cubicBezTo>
                <a:lnTo>
                  <a:pt x="3460" y="12489"/>
                </a:lnTo>
                <a:cubicBezTo>
                  <a:pt x="2783" y="12514"/>
                  <a:pt x="2307" y="12715"/>
                  <a:pt x="2081" y="13141"/>
                </a:cubicBezTo>
                <a:cubicBezTo>
                  <a:pt x="1530" y="14143"/>
                  <a:pt x="2407" y="15948"/>
                  <a:pt x="2758" y="16574"/>
                </a:cubicBezTo>
                <a:cubicBezTo>
                  <a:pt x="753" y="15672"/>
                  <a:pt x="226" y="13792"/>
                  <a:pt x="176" y="13642"/>
                </a:cubicBezTo>
                <a:cubicBezTo>
                  <a:pt x="176" y="12138"/>
                  <a:pt x="627" y="11035"/>
                  <a:pt x="1555" y="10384"/>
                </a:cubicBezTo>
                <a:cubicBezTo>
                  <a:pt x="2351" y="9819"/>
                  <a:pt x="3397" y="9634"/>
                  <a:pt x="4428" y="9634"/>
                </a:cubicBezTo>
                <a:cubicBezTo>
                  <a:pt x="6186" y="9634"/>
                  <a:pt x="7899" y="10173"/>
                  <a:pt x="8247" y="10283"/>
                </a:cubicBezTo>
                <a:cubicBezTo>
                  <a:pt x="8221" y="10434"/>
                  <a:pt x="8247" y="10810"/>
                  <a:pt x="8522" y="11186"/>
                </a:cubicBezTo>
                <a:cubicBezTo>
                  <a:pt x="8848" y="11612"/>
                  <a:pt x="9399" y="11862"/>
                  <a:pt x="10201" y="11938"/>
                </a:cubicBezTo>
                <a:cubicBezTo>
                  <a:pt x="10302" y="11963"/>
                  <a:pt x="10402" y="11963"/>
                  <a:pt x="10477" y="11963"/>
                </a:cubicBezTo>
                <a:cubicBezTo>
                  <a:pt x="11079" y="11963"/>
                  <a:pt x="11329" y="11737"/>
                  <a:pt x="11455" y="11512"/>
                </a:cubicBezTo>
                <a:cubicBezTo>
                  <a:pt x="11680" y="11136"/>
                  <a:pt x="11530" y="10609"/>
                  <a:pt x="11279" y="10283"/>
                </a:cubicBezTo>
                <a:cubicBezTo>
                  <a:pt x="11071" y="10034"/>
                  <a:pt x="10812" y="9888"/>
                  <a:pt x="10573" y="9888"/>
                </a:cubicBezTo>
                <a:cubicBezTo>
                  <a:pt x="10523" y="9888"/>
                  <a:pt x="10474" y="9895"/>
                  <a:pt x="10427" y="9908"/>
                </a:cubicBezTo>
                <a:cubicBezTo>
                  <a:pt x="9926" y="10033"/>
                  <a:pt x="9750" y="10283"/>
                  <a:pt x="9700" y="10459"/>
                </a:cubicBezTo>
                <a:cubicBezTo>
                  <a:pt x="9625" y="10760"/>
                  <a:pt x="9750" y="11060"/>
                  <a:pt x="9901" y="11211"/>
                </a:cubicBezTo>
                <a:cubicBezTo>
                  <a:pt x="9926" y="11236"/>
                  <a:pt x="9951" y="11248"/>
                  <a:pt x="9973" y="11248"/>
                </a:cubicBezTo>
                <a:cubicBezTo>
                  <a:pt x="9995" y="11248"/>
                  <a:pt x="10013" y="11236"/>
                  <a:pt x="10026" y="11211"/>
                </a:cubicBezTo>
                <a:cubicBezTo>
                  <a:pt x="10076" y="11186"/>
                  <a:pt x="10076" y="11136"/>
                  <a:pt x="10026" y="11085"/>
                </a:cubicBezTo>
                <a:cubicBezTo>
                  <a:pt x="9926" y="10985"/>
                  <a:pt x="9800" y="10760"/>
                  <a:pt x="9876" y="10509"/>
                </a:cubicBezTo>
                <a:cubicBezTo>
                  <a:pt x="9926" y="10309"/>
                  <a:pt x="10126" y="10158"/>
                  <a:pt x="10452" y="10083"/>
                </a:cubicBezTo>
                <a:cubicBezTo>
                  <a:pt x="10495" y="10069"/>
                  <a:pt x="10540" y="10061"/>
                  <a:pt x="10584" y="10061"/>
                </a:cubicBezTo>
                <a:cubicBezTo>
                  <a:pt x="10772" y="10061"/>
                  <a:pt x="10967" y="10186"/>
                  <a:pt x="11129" y="10409"/>
                </a:cubicBezTo>
                <a:cubicBezTo>
                  <a:pt x="11354" y="10684"/>
                  <a:pt x="11480" y="11111"/>
                  <a:pt x="11304" y="11436"/>
                </a:cubicBezTo>
                <a:cubicBezTo>
                  <a:pt x="11183" y="11659"/>
                  <a:pt x="10914" y="11784"/>
                  <a:pt x="10511" y="11784"/>
                </a:cubicBezTo>
                <a:cubicBezTo>
                  <a:pt x="10415" y="11784"/>
                  <a:pt x="10312" y="11777"/>
                  <a:pt x="10201" y="11762"/>
                </a:cubicBezTo>
                <a:cubicBezTo>
                  <a:pt x="9475" y="11687"/>
                  <a:pt x="8948" y="11461"/>
                  <a:pt x="8673" y="11060"/>
                </a:cubicBezTo>
                <a:cubicBezTo>
                  <a:pt x="8397" y="10735"/>
                  <a:pt x="8422" y="10359"/>
                  <a:pt x="8422" y="10258"/>
                </a:cubicBezTo>
                <a:cubicBezTo>
                  <a:pt x="9329" y="9137"/>
                  <a:pt x="10471" y="8858"/>
                  <a:pt x="11385" y="8858"/>
                </a:cubicBezTo>
                <a:cubicBezTo>
                  <a:pt x="12289" y="8858"/>
                  <a:pt x="12971" y="9131"/>
                  <a:pt x="12983" y="9131"/>
                </a:cubicBezTo>
                <a:cubicBezTo>
                  <a:pt x="12996" y="9143"/>
                  <a:pt x="13008" y="9149"/>
                  <a:pt x="13021" y="9149"/>
                </a:cubicBezTo>
                <a:cubicBezTo>
                  <a:pt x="13034" y="9149"/>
                  <a:pt x="13046" y="9143"/>
                  <a:pt x="13059" y="9131"/>
                </a:cubicBezTo>
                <a:cubicBezTo>
                  <a:pt x="13059" y="9131"/>
                  <a:pt x="13084" y="9106"/>
                  <a:pt x="13084" y="9080"/>
                </a:cubicBezTo>
                <a:cubicBezTo>
                  <a:pt x="13535" y="7727"/>
                  <a:pt x="15039" y="7025"/>
                  <a:pt x="15039" y="7025"/>
                </a:cubicBezTo>
                <a:cubicBezTo>
                  <a:pt x="15670" y="6729"/>
                  <a:pt x="16294" y="6620"/>
                  <a:pt x="16869" y="6620"/>
                </a:cubicBezTo>
                <a:cubicBezTo>
                  <a:pt x="18485" y="6620"/>
                  <a:pt x="19725" y="7483"/>
                  <a:pt x="19725" y="7502"/>
                </a:cubicBezTo>
                <a:cubicBezTo>
                  <a:pt x="19740" y="7509"/>
                  <a:pt x="19755" y="7512"/>
                  <a:pt x="19769" y="7512"/>
                </a:cubicBezTo>
                <a:cubicBezTo>
                  <a:pt x="19803" y="7512"/>
                  <a:pt x="19833" y="7494"/>
                  <a:pt x="19851" y="7476"/>
                </a:cubicBezTo>
                <a:cubicBezTo>
                  <a:pt x="19901" y="7426"/>
                  <a:pt x="19876" y="7376"/>
                  <a:pt x="19851" y="7351"/>
                </a:cubicBezTo>
                <a:cubicBezTo>
                  <a:pt x="19832" y="7333"/>
                  <a:pt x="18558" y="6437"/>
                  <a:pt x="16891" y="6437"/>
                </a:cubicBezTo>
                <a:cubicBezTo>
                  <a:pt x="16287" y="6437"/>
                  <a:pt x="15630" y="6555"/>
                  <a:pt x="14963" y="6875"/>
                </a:cubicBezTo>
                <a:cubicBezTo>
                  <a:pt x="14913" y="6900"/>
                  <a:pt x="13460" y="7577"/>
                  <a:pt x="12958" y="8930"/>
                </a:cubicBezTo>
                <a:cubicBezTo>
                  <a:pt x="12737" y="8853"/>
                  <a:pt x="12134" y="8672"/>
                  <a:pt x="11384" y="8672"/>
                </a:cubicBezTo>
                <a:cubicBezTo>
                  <a:pt x="10434" y="8672"/>
                  <a:pt x="9248" y="8960"/>
                  <a:pt x="8297" y="10108"/>
                </a:cubicBezTo>
                <a:cubicBezTo>
                  <a:pt x="7950" y="9998"/>
                  <a:pt x="6229" y="9443"/>
                  <a:pt x="4438" y="9443"/>
                </a:cubicBezTo>
                <a:cubicBezTo>
                  <a:pt x="3378" y="9443"/>
                  <a:pt x="2293" y="9637"/>
                  <a:pt x="1454" y="10233"/>
                </a:cubicBezTo>
                <a:cubicBezTo>
                  <a:pt x="477" y="10935"/>
                  <a:pt x="1" y="12088"/>
                  <a:pt x="1" y="13642"/>
                </a:cubicBezTo>
                <a:cubicBezTo>
                  <a:pt x="1" y="13667"/>
                  <a:pt x="1" y="13667"/>
                  <a:pt x="1" y="13667"/>
                </a:cubicBezTo>
                <a:cubicBezTo>
                  <a:pt x="1" y="13692"/>
                  <a:pt x="577" y="15923"/>
                  <a:pt x="2933" y="16850"/>
                </a:cubicBezTo>
                <a:cubicBezTo>
                  <a:pt x="2941" y="16857"/>
                  <a:pt x="2950" y="16860"/>
                  <a:pt x="2960" y="16860"/>
                </a:cubicBezTo>
                <a:cubicBezTo>
                  <a:pt x="2985" y="16860"/>
                  <a:pt x="3016" y="16843"/>
                  <a:pt x="3033" y="16825"/>
                </a:cubicBezTo>
                <a:cubicBezTo>
                  <a:pt x="3059" y="16800"/>
                  <a:pt x="3059" y="16750"/>
                  <a:pt x="3033" y="16725"/>
                </a:cubicBezTo>
                <a:cubicBezTo>
                  <a:pt x="3008" y="16700"/>
                  <a:pt x="1605" y="14344"/>
                  <a:pt x="2231" y="13241"/>
                </a:cubicBezTo>
                <a:cubicBezTo>
                  <a:pt x="2432" y="12865"/>
                  <a:pt x="2833" y="12690"/>
                  <a:pt x="3460" y="12690"/>
                </a:cubicBezTo>
                <a:lnTo>
                  <a:pt x="3485" y="12690"/>
                </a:lnTo>
                <a:cubicBezTo>
                  <a:pt x="5164" y="12690"/>
                  <a:pt x="6517" y="13792"/>
                  <a:pt x="7820" y="14895"/>
                </a:cubicBezTo>
                <a:cubicBezTo>
                  <a:pt x="8823" y="15722"/>
                  <a:pt x="9825" y="16574"/>
                  <a:pt x="11003" y="16925"/>
                </a:cubicBezTo>
                <a:cubicBezTo>
                  <a:pt x="12658" y="17451"/>
                  <a:pt x="14161" y="17727"/>
                  <a:pt x="15515" y="17727"/>
                </a:cubicBezTo>
                <a:cubicBezTo>
                  <a:pt x="17871" y="17727"/>
                  <a:pt x="19725" y="16900"/>
                  <a:pt x="20953" y="15271"/>
                </a:cubicBezTo>
                <a:cubicBezTo>
                  <a:pt x="21329" y="15697"/>
                  <a:pt x="23109" y="17577"/>
                  <a:pt x="25465" y="17602"/>
                </a:cubicBezTo>
                <a:lnTo>
                  <a:pt x="25515" y="17602"/>
                </a:lnTo>
                <a:cubicBezTo>
                  <a:pt x="28121" y="17602"/>
                  <a:pt x="30603" y="15296"/>
                  <a:pt x="30653" y="15221"/>
                </a:cubicBezTo>
                <a:cubicBezTo>
                  <a:pt x="30853" y="15471"/>
                  <a:pt x="31079" y="15672"/>
                  <a:pt x="31329" y="15847"/>
                </a:cubicBezTo>
                <a:cubicBezTo>
                  <a:pt x="32582" y="16700"/>
                  <a:pt x="33785" y="17025"/>
                  <a:pt x="34913" y="17025"/>
                </a:cubicBezTo>
                <a:cubicBezTo>
                  <a:pt x="38096" y="17025"/>
                  <a:pt x="40552" y="14419"/>
                  <a:pt x="40903" y="14018"/>
                </a:cubicBezTo>
                <a:cubicBezTo>
                  <a:pt x="43211" y="14757"/>
                  <a:pt x="45162" y="15127"/>
                  <a:pt x="46740" y="15127"/>
                </a:cubicBezTo>
                <a:cubicBezTo>
                  <a:pt x="48264" y="15127"/>
                  <a:pt x="49439" y="14782"/>
                  <a:pt x="50252" y="14093"/>
                </a:cubicBezTo>
                <a:cubicBezTo>
                  <a:pt x="51705" y="12840"/>
                  <a:pt x="51430" y="10935"/>
                  <a:pt x="51430" y="10910"/>
                </a:cubicBezTo>
                <a:cubicBezTo>
                  <a:pt x="51430" y="10885"/>
                  <a:pt x="51405" y="10860"/>
                  <a:pt x="51380" y="10835"/>
                </a:cubicBezTo>
                <a:cubicBezTo>
                  <a:pt x="51329" y="10835"/>
                  <a:pt x="51304" y="10835"/>
                  <a:pt x="51279" y="10860"/>
                </a:cubicBezTo>
                <a:cubicBezTo>
                  <a:pt x="50277" y="12088"/>
                  <a:pt x="49400" y="12664"/>
                  <a:pt x="48522" y="12690"/>
                </a:cubicBezTo>
                <a:cubicBezTo>
                  <a:pt x="48484" y="12692"/>
                  <a:pt x="48446" y="12693"/>
                  <a:pt x="48408" y="12693"/>
                </a:cubicBezTo>
                <a:cubicBezTo>
                  <a:pt x="47564" y="12693"/>
                  <a:pt x="46670" y="12164"/>
                  <a:pt x="45615" y="11085"/>
                </a:cubicBezTo>
                <a:cubicBezTo>
                  <a:pt x="44525" y="9950"/>
                  <a:pt x="43444" y="9683"/>
                  <a:pt x="42665" y="9683"/>
                </a:cubicBezTo>
                <a:cubicBezTo>
                  <a:pt x="42155" y="9683"/>
                  <a:pt x="41774" y="9798"/>
                  <a:pt x="41605" y="9857"/>
                </a:cubicBezTo>
                <a:cubicBezTo>
                  <a:pt x="40915" y="6874"/>
                  <a:pt x="38890" y="6850"/>
                  <a:pt x="38610" y="6850"/>
                </a:cubicBezTo>
                <a:cubicBezTo>
                  <a:pt x="38605" y="6850"/>
                  <a:pt x="38601" y="6850"/>
                  <a:pt x="38598" y="6850"/>
                </a:cubicBezTo>
                <a:cubicBezTo>
                  <a:pt x="38673" y="6424"/>
                  <a:pt x="38748" y="4770"/>
                  <a:pt x="37044" y="3216"/>
                </a:cubicBezTo>
                <a:cubicBezTo>
                  <a:pt x="36171" y="2404"/>
                  <a:pt x="35282" y="2178"/>
                  <a:pt x="34555" y="2178"/>
                </a:cubicBezTo>
                <a:cubicBezTo>
                  <a:pt x="33779" y="2178"/>
                  <a:pt x="33190" y="2436"/>
                  <a:pt x="33009" y="2514"/>
                </a:cubicBezTo>
                <a:cubicBezTo>
                  <a:pt x="32614" y="2198"/>
                  <a:pt x="29668" y="1"/>
                  <a:pt x="26194" y="1"/>
                </a:cubicBezTo>
                <a:close/>
              </a:path>
            </a:pathLst>
          </a:cu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7" name="Google Shape;57;p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7"/>
          <p:cNvSpPr txBox="1"/>
          <p:nvPr>
            <p:ph type="title"/>
          </p:nvPr>
        </p:nvSpPr>
        <p:spPr>
          <a:xfrm>
            <a:off x="713225" y="642577"/>
            <a:ext cx="3748200" cy="12486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0" name="Google Shape;60;p7"/>
          <p:cNvSpPr txBox="1"/>
          <p:nvPr>
            <p:ph idx="1" type="body"/>
          </p:nvPr>
        </p:nvSpPr>
        <p:spPr>
          <a:xfrm>
            <a:off x="719675" y="1891213"/>
            <a:ext cx="3748200" cy="260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/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1" name="Google Shape;61;p7"/>
          <p:cNvSpPr/>
          <p:nvPr/>
        </p:nvSpPr>
        <p:spPr>
          <a:xfrm rot="-10665787">
            <a:off x="3334557" y="-307635"/>
            <a:ext cx="2622976" cy="899362"/>
          </a:xfrm>
          <a:custGeom>
            <a:rect b="b" l="l" r="r" t="t"/>
            <a:pathLst>
              <a:path extrusionOk="0" h="17728" w="51706">
                <a:moveTo>
                  <a:pt x="26194" y="1"/>
                </a:moveTo>
                <a:cubicBezTo>
                  <a:pt x="25258" y="1"/>
                  <a:pt x="24283" y="160"/>
                  <a:pt x="23309" y="559"/>
                </a:cubicBezTo>
                <a:cubicBezTo>
                  <a:pt x="21229" y="1411"/>
                  <a:pt x="19926" y="2890"/>
                  <a:pt x="19600" y="4745"/>
                </a:cubicBezTo>
                <a:cubicBezTo>
                  <a:pt x="19349" y="6298"/>
                  <a:pt x="19876" y="8003"/>
                  <a:pt x="20903" y="8880"/>
                </a:cubicBezTo>
                <a:cubicBezTo>
                  <a:pt x="21630" y="9532"/>
                  <a:pt x="22983" y="10033"/>
                  <a:pt x="24287" y="10033"/>
                </a:cubicBezTo>
                <a:cubicBezTo>
                  <a:pt x="24638" y="10033"/>
                  <a:pt x="25014" y="9983"/>
                  <a:pt x="25339" y="9908"/>
                </a:cubicBezTo>
                <a:cubicBezTo>
                  <a:pt x="26542" y="9607"/>
                  <a:pt x="27445" y="8805"/>
                  <a:pt x="27946" y="7577"/>
                </a:cubicBezTo>
                <a:cubicBezTo>
                  <a:pt x="28397" y="6424"/>
                  <a:pt x="28272" y="5296"/>
                  <a:pt x="27595" y="4469"/>
                </a:cubicBezTo>
                <a:cubicBezTo>
                  <a:pt x="27103" y="3870"/>
                  <a:pt x="26374" y="3509"/>
                  <a:pt x="25657" y="3509"/>
                </a:cubicBezTo>
                <a:cubicBezTo>
                  <a:pt x="25534" y="3509"/>
                  <a:pt x="25411" y="3519"/>
                  <a:pt x="25289" y="3542"/>
                </a:cubicBezTo>
                <a:cubicBezTo>
                  <a:pt x="24587" y="3667"/>
                  <a:pt x="24061" y="4168"/>
                  <a:pt x="23785" y="4945"/>
                </a:cubicBezTo>
                <a:cubicBezTo>
                  <a:pt x="23785" y="4970"/>
                  <a:pt x="23811" y="5020"/>
                  <a:pt x="23861" y="5045"/>
                </a:cubicBezTo>
                <a:cubicBezTo>
                  <a:pt x="23874" y="5052"/>
                  <a:pt x="23887" y="5055"/>
                  <a:pt x="23900" y="5055"/>
                </a:cubicBezTo>
                <a:cubicBezTo>
                  <a:pt x="23934" y="5055"/>
                  <a:pt x="23961" y="5032"/>
                  <a:pt x="23961" y="4995"/>
                </a:cubicBezTo>
                <a:cubicBezTo>
                  <a:pt x="24186" y="4293"/>
                  <a:pt x="24688" y="3842"/>
                  <a:pt x="25314" y="3717"/>
                </a:cubicBezTo>
                <a:cubicBezTo>
                  <a:pt x="25424" y="3699"/>
                  <a:pt x="25535" y="3691"/>
                  <a:pt x="25645" y="3691"/>
                </a:cubicBezTo>
                <a:cubicBezTo>
                  <a:pt x="26319" y="3691"/>
                  <a:pt x="26996" y="4013"/>
                  <a:pt x="27470" y="4594"/>
                </a:cubicBezTo>
                <a:cubicBezTo>
                  <a:pt x="27846" y="5045"/>
                  <a:pt x="28372" y="6023"/>
                  <a:pt x="27770" y="7502"/>
                </a:cubicBezTo>
                <a:cubicBezTo>
                  <a:pt x="27294" y="8705"/>
                  <a:pt x="26467" y="9456"/>
                  <a:pt x="25289" y="9732"/>
                </a:cubicBezTo>
                <a:cubicBezTo>
                  <a:pt x="24948" y="9819"/>
                  <a:pt x="24600" y="9857"/>
                  <a:pt x="24257" y="9857"/>
                </a:cubicBezTo>
                <a:cubicBezTo>
                  <a:pt x="22911" y="9857"/>
                  <a:pt x="21628" y="9274"/>
                  <a:pt x="21029" y="8755"/>
                </a:cubicBezTo>
                <a:cubicBezTo>
                  <a:pt x="20227" y="8078"/>
                  <a:pt x="19500" y="6524"/>
                  <a:pt x="19800" y="4770"/>
                </a:cubicBezTo>
                <a:cubicBezTo>
                  <a:pt x="20076" y="2990"/>
                  <a:pt x="21354" y="1562"/>
                  <a:pt x="23384" y="709"/>
                </a:cubicBezTo>
                <a:cubicBezTo>
                  <a:pt x="24326" y="326"/>
                  <a:pt x="25269" y="172"/>
                  <a:pt x="26176" y="172"/>
                </a:cubicBezTo>
                <a:cubicBezTo>
                  <a:pt x="29829" y="172"/>
                  <a:pt x="32893" y="2669"/>
                  <a:pt x="32933" y="2689"/>
                </a:cubicBezTo>
                <a:cubicBezTo>
                  <a:pt x="32958" y="2715"/>
                  <a:pt x="33009" y="2715"/>
                  <a:pt x="33034" y="2715"/>
                </a:cubicBezTo>
                <a:cubicBezTo>
                  <a:pt x="33048" y="2701"/>
                  <a:pt x="33668" y="2360"/>
                  <a:pt x="34540" y="2360"/>
                </a:cubicBezTo>
                <a:cubicBezTo>
                  <a:pt x="35234" y="2360"/>
                  <a:pt x="36086" y="2575"/>
                  <a:pt x="36918" y="3341"/>
                </a:cubicBezTo>
                <a:cubicBezTo>
                  <a:pt x="38823" y="5095"/>
                  <a:pt x="38397" y="6900"/>
                  <a:pt x="38397" y="6950"/>
                </a:cubicBezTo>
                <a:cubicBezTo>
                  <a:pt x="38397" y="6950"/>
                  <a:pt x="38222" y="8253"/>
                  <a:pt x="37169" y="8855"/>
                </a:cubicBezTo>
                <a:cubicBezTo>
                  <a:pt x="36815" y="9060"/>
                  <a:pt x="36410" y="9162"/>
                  <a:pt x="35952" y="9162"/>
                </a:cubicBezTo>
                <a:cubicBezTo>
                  <a:pt x="35405" y="9162"/>
                  <a:pt x="34783" y="9016"/>
                  <a:pt x="34086" y="8730"/>
                </a:cubicBezTo>
                <a:cubicBezTo>
                  <a:pt x="32983" y="8278"/>
                  <a:pt x="32432" y="7577"/>
                  <a:pt x="32532" y="6725"/>
                </a:cubicBezTo>
                <a:cubicBezTo>
                  <a:pt x="32633" y="5872"/>
                  <a:pt x="33435" y="5045"/>
                  <a:pt x="34262" y="4945"/>
                </a:cubicBezTo>
                <a:cubicBezTo>
                  <a:pt x="34322" y="4938"/>
                  <a:pt x="34381" y="4934"/>
                  <a:pt x="34439" y="4934"/>
                </a:cubicBezTo>
                <a:cubicBezTo>
                  <a:pt x="34957" y="4934"/>
                  <a:pt x="35367" y="5236"/>
                  <a:pt x="35615" y="5822"/>
                </a:cubicBezTo>
                <a:cubicBezTo>
                  <a:pt x="35615" y="5872"/>
                  <a:pt x="35665" y="5872"/>
                  <a:pt x="35715" y="5872"/>
                </a:cubicBezTo>
                <a:cubicBezTo>
                  <a:pt x="35765" y="5847"/>
                  <a:pt x="35791" y="5797"/>
                  <a:pt x="35765" y="5747"/>
                </a:cubicBezTo>
                <a:cubicBezTo>
                  <a:pt x="35497" y="5120"/>
                  <a:pt x="35029" y="4754"/>
                  <a:pt x="34450" y="4754"/>
                </a:cubicBezTo>
                <a:cubicBezTo>
                  <a:pt x="34380" y="4754"/>
                  <a:pt x="34309" y="4759"/>
                  <a:pt x="34237" y="4770"/>
                </a:cubicBezTo>
                <a:cubicBezTo>
                  <a:pt x="33334" y="4895"/>
                  <a:pt x="32482" y="5772"/>
                  <a:pt x="32357" y="6700"/>
                </a:cubicBezTo>
                <a:cubicBezTo>
                  <a:pt x="32282" y="7251"/>
                  <a:pt x="32407" y="8253"/>
                  <a:pt x="34011" y="8905"/>
                </a:cubicBezTo>
                <a:cubicBezTo>
                  <a:pt x="34716" y="9198"/>
                  <a:pt x="35357" y="9342"/>
                  <a:pt x="35927" y="9342"/>
                </a:cubicBezTo>
                <a:cubicBezTo>
                  <a:pt x="36432" y="9342"/>
                  <a:pt x="36881" y="9229"/>
                  <a:pt x="37269" y="9005"/>
                </a:cubicBezTo>
                <a:cubicBezTo>
                  <a:pt x="38247" y="8454"/>
                  <a:pt x="38522" y="7301"/>
                  <a:pt x="38572" y="7025"/>
                </a:cubicBezTo>
                <a:cubicBezTo>
                  <a:pt x="38572" y="7025"/>
                  <a:pt x="38584" y="7036"/>
                  <a:pt x="38591" y="7036"/>
                </a:cubicBezTo>
                <a:cubicBezTo>
                  <a:pt x="38595" y="7036"/>
                  <a:pt x="38598" y="7034"/>
                  <a:pt x="38598" y="7025"/>
                </a:cubicBezTo>
                <a:cubicBezTo>
                  <a:pt x="38600" y="7025"/>
                  <a:pt x="38624" y="7024"/>
                  <a:pt x="38665" y="7024"/>
                </a:cubicBezTo>
                <a:cubicBezTo>
                  <a:pt x="39039" y="7024"/>
                  <a:pt x="40846" y="7166"/>
                  <a:pt x="41455" y="10008"/>
                </a:cubicBezTo>
                <a:cubicBezTo>
                  <a:pt x="41455" y="10033"/>
                  <a:pt x="41455" y="10058"/>
                  <a:pt x="41480" y="10058"/>
                </a:cubicBezTo>
                <a:cubicBezTo>
                  <a:pt x="41492" y="10070"/>
                  <a:pt x="41511" y="10077"/>
                  <a:pt x="41530" y="10077"/>
                </a:cubicBezTo>
                <a:cubicBezTo>
                  <a:pt x="41549" y="10077"/>
                  <a:pt x="41567" y="10070"/>
                  <a:pt x="41580" y="10058"/>
                </a:cubicBezTo>
                <a:cubicBezTo>
                  <a:pt x="41580" y="10058"/>
                  <a:pt x="42002" y="9861"/>
                  <a:pt x="42653" y="9861"/>
                </a:cubicBezTo>
                <a:cubicBezTo>
                  <a:pt x="43396" y="9861"/>
                  <a:pt x="44436" y="10117"/>
                  <a:pt x="45490" y="11211"/>
                </a:cubicBezTo>
                <a:cubicBezTo>
                  <a:pt x="46617" y="12362"/>
                  <a:pt x="47552" y="12891"/>
                  <a:pt x="48459" y="12891"/>
                </a:cubicBezTo>
                <a:cubicBezTo>
                  <a:pt x="48480" y="12891"/>
                  <a:pt x="48501" y="12891"/>
                  <a:pt x="48522" y="12890"/>
                </a:cubicBezTo>
                <a:cubicBezTo>
                  <a:pt x="49425" y="12840"/>
                  <a:pt x="50302" y="12289"/>
                  <a:pt x="51279" y="11161"/>
                </a:cubicBezTo>
                <a:lnTo>
                  <a:pt x="51279" y="11161"/>
                </a:lnTo>
                <a:cubicBezTo>
                  <a:pt x="51304" y="11662"/>
                  <a:pt x="51229" y="13015"/>
                  <a:pt x="50152" y="13943"/>
                </a:cubicBezTo>
                <a:cubicBezTo>
                  <a:pt x="49371" y="14613"/>
                  <a:pt x="48211" y="14946"/>
                  <a:pt x="46714" y="14946"/>
                </a:cubicBezTo>
                <a:cubicBezTo>
                  <a:pt x="45135" y="14946"/>
                  <a:pt x="43181" y="14576"/>
                  <a:pt x="40903" y="13842"/>
                </a:cubicBezTo>
                <a:cubicBezTo>
                  <a:pt x="40889" y="13835"/>
                  <a:pt x="40876" y="13832"/>
                  <a:pt x="40865" y="13832"/>
                </a:cubicBezTo>
                <a:cubicBezTo>
                  <a:pt x="40839" y="13832"/>
                  <a:pt x="40821" y="13850"/>
                  <a:pt x="40803" y="13867"/>
                </a:cubicBezTo>
                <a:cubicBezTo>
                  <a:pt x="40765" y="13905"/>
                  <a:pt x="38248" y="16835"/>
                  <a:pt x="34907" y="16835"/>
                </a:cubicBezTo>
                <a:cubicBezTo>
                  <a:pt x="33816" y="16835"/>
                  <a:pt x="32638" y="16523"/>
                  <a:pt x="31430" y="15697"/>
                </a:cubicBezTo>
                <a:cubicBezTo>
                  <a:pt x="30678" y="15196"/>
                  <a:pt x="30252" y="14394"/>
                  <a:pt x="30277" y="13542"/>
                </a:cubicBezTo>
                <a:cubicBezTo>
                  <a:pt x="30302" y="12815"/>
                  <a:pt x="30628" y="12263"/>
                  <a:pt x="31279" y="11938"/>
                </a:cubicBezTo>
                <a:cubicBezTo>
                  <a:pt x="31817" y="11676"/>
                  <a:pt x="32362" y="11543"/>
                  <a:pt x="32873" y="11543"/>
                </a:cubicBezTo>
                <a:cubicBezTo>
                  <a:pt x="33291" y="11543"/>
                  <a:pt x="33686" y="11632"/>
                  <a:pt x="34036" y="11812"/>
                </a:cubicBezTo>
                <a:cubicBezTo>
                  <a:pt x="34638" y="12138"/>
                  <a:pt x="35039" y="12740"/>
                  <a:pt x="35139" y="13517"/>
                </a:cubicBezTo>
                <a:cubicBezTo>
                  <a:pt x="35189" y="14068"/>
                  <a:pt x="34938" y="14394"/>
                  <a:pt x="34688" y="14544"/>
                </a:cubicBezTo>
                <a:cubicBezTo>
                  <a:pt x="34443" y="14721"/>
                  <a:pt x="34118" y="14809"/>
                  <a:pt x="33784" y="14809"/>
                </a:cubicBezTo>
                <a:cubicBezTo>
                  <a:pt x="33501" y="14809"/>
                  <a:pt x="33211" y="14746"/>
                  <a:pt x="32958" y="14619"/>
                </a:cubicBezTo>
                <a:cubicBezTo>
                  <a:pt x="32507" y="14394"/>
                  <a:pt x="32257" y="13993"/>
                  <a:pt x="32257" y="13492"/>
                </a:cubicBezTo>
                <a:cubicBezTo>
                  <a:pt x="32257" y="13441"/>
                  <a:pt x="32232" y="13416"/>
                  <a:pt x="32181" y="13416"/>
                </a:cubicBezTo>
                <a:cubicBezTo>
                  <a:pt x="32131" y="13416"/>
                  <a:pt x="32081" y="13441"/>
                  <a:pt x="32081" y="13492"/>
                </a:cubicBezTo>
                <a:cubicBezTo>
                  <a:pt x="32081" y="14043"/>
                  <a:pt x="32357" y="14519"/>
                  <a:pt x="32883" y="14770"/>
                </a:cubicBezTo>
                <a:cubicBezTo>
                  <a:pt x="33145" y="14918"/>
                  <a:pt x="33458" y="14988"/>
                  <a:pt x="33769" y="14988"/>
                </a:cubicBezTo>
                <a:cubicBezTo>
                  <a:pt x="34143" y="14988"/>
                  <a:pt x="34514" y="14886"/>
                  <a:pt x="34788" y="14695"/>
                </a:cubicBezTo>
                <a:cubicBezTo>
                  <a:pt x="35189" y="14419"/>
                  <a:pt x="35364" y="13993"/>
                  <a:pt x="35314" y="13492"/>
                </a:cubicBezTo>
                <a:cubicBezTo>
                  <a:pt x="35214" y="12664"/>
                  <a:pt x="34788" y="12013"/>
                  <a:pt x="34111" y="11662"/>
                </a:cubicBezTo>
                <a:cubicBezTo>
                  <a:pt x="33746" y="11457"/>
                  <a:pt x="33324" y="11355"/>
                  <a:pt x="32876" y="11355"/>
                </a:cubicBezTo>
                <a:cubicBezTo>
                  <a:pt x="32339" y="11355"/>
                  <a:pt x="31764" y="11501"/>
                  <a:pt x="31204" y="11787"/>
                </a:cubicBezTo>
                <a:cubicBezTo>
                  <a:pt x="30477" y="12138"/>
                  <a:pt x="30126" y="12740"/>
                  <a:pt x="30101" y="13542"/>
                </a:cubicBezTo>
                <a:cubicBezTo>
                  <a:pt x="30076" y="14093"/>
                  <a:pt x="30252" y="14619"/>
                  <a:pt x="30552" y="15096"/>
                </a:cubicBezTo>
                <a:cubicBezTo>
                  <a:pt x="30528" y="15120"/>
                  <a:pt x="28074" y="17427"/>
                  <a:pt x="25545" y="17427"/>
                </a:cubicBezTo>
                <a:cubicBezTo>
                  <a:pt x="25518" y="17427"/>
                  <a:pt x="25492" y="17427"/>
                  <a:pt x="25465" y="17426"/>
                </a:cubicBezTo>
                <a:cubicBezTo>
                  <a:pt x="23059" y="17376"/>
                  <a:pt x="21254" y="15346"/>
                  <a:pt x="21054" y="15096"/>
                </a:cubicBezTo>
                <a:cubicBezTo>
                  <a:pt x="21079" y="14820"/>
                  <a:pt x="21104" y="12915"/>
                  <a:pt x="19099" y="12464"/>
                </a:cubicBezTo>
                <a:cubicBezTo>
                  <a:pt x="18861" y="12412"/>
                  <a:pt x="18628" y="12386"/>
                  <a:pt x="18404" y="12386"/>
                </a:cubicBezTo>
                <a:cubicBezTo>
                  <a:pt x="17663" y="12386"/>
                  <a:pt x="17022" y="12665"/>
                  <a:pt x="16617" y="13166"/>
                </a:cubicBezTo>
                <a:cubicBezTo>
                  <a:pt x="16166" y="13742"/>
                  <a:pt x="16091" y="14494"/>
                  <a:pt x="16442" y="15171"/>
                </a:cubicBezTo>
                <a:cubicBezTo>
                  <a:pt x="16784" y="15855"/>
                  <a:pt x="17352" y="16087"/>
                  <a:pt x="17848" y="16087"/>
                </a:cubicBezTo>
                <a:cubicBezTo>
                  <a:pt x="17970" y="16087"/>
                  <a:pt x="18088" y="16073"/>
                  <a:pt x="18196" y="16048"/>
                </a:cubicBezTo>
                <a:cubicBezTo>
                  <a:pt x="18773" y="15898"/>
                  <a:pt x="19174" y="15446"/>
                  <a:pt x="19174" y="14895"/>
                </a:cubicBezTo>
                <a:cubicBezTo>
                  <a:pt x="19174" y="14845"/>
                  <a:pt x="19149" y="14820"/>
                  <a:pt x="19099" y="14820"/>
                </a:cubicBezTo>
                <a:cubicBezTo>
                  <a:pt x="19049" y="14820"/>
                  <a:pt x="18998" y="14845"/>
                  <a:pt x="18998" y="14895"/>
                </a:cubicBezTo>
                <a:cubicBezTo>
                  <a:pt x="18998" y="15371"/>
                  <a:pt x="18673" y="15747"/>
                  <a:pt x="18146" y="15872"/>
                </a:cubicBezTo>
                <a:cubicBezTo>
                  <a:pt x="18050" y="15898"/>
                  <a:pt x="17944" y="15912"/>
                  <a:pt x="17833" y="15912"/>
                </a:cubicBezTo>
                <a:cubicBezTo>
                  <a:pt x="17399" y="15912"/>
                  <a:pt x="16892" y="15695"/>
                  <a:pt x="16592" y="15096"/>
                </a:cubicBezTo>
                <a:cubicBezTo>
                  <a:pt x="16292" y="14469"/>
                  <a:pt x="16342" y="13792"/>
                  <a:pt x="16743" y="13291"/>
                </a:cubicBezTo>
                <a:cubicBezTo>
                  <a:pt x="17106" y="12813"/>
                  <a:pt x="17703" y="12568"/>
                  <a:pt x="18400" y="12568"/>
                </a:cubicBezTo>
                <a:cubicBezTo>
                  <a:pt x="18616" y="12568"/>
                  <a:pt x="18842" y="12592"/>
                  <a:pt x="19074" y="12639"/>
                </a:cubicBezTo>
                <a:cubicBezTo>
                  <a:pt x="20978" y="13065"/>
                  <a:pt x="20903" y="14870"/>
                  <a:pt x="20878" y="15096"/>
                </a:cubicBezTo>
                <a:cubicBezTo>
                  <a:pt x="19676" y="16715"/>
                  <a:pt x="17848" y="17534"/>
                  <a:pt x="15500" y="17534"/>
                </a:cubicBezTo>
                <a:cubicBezTo>
                  <a:pt x="14177" y="17534"/>
                  <a:pt x="12689" y="17274"/>
                  <a:pt x="11054" y="16750"/>
                </a:cubicBezTo>
                <a:cubicBezTo>
                  <a:pt x="9926" y="16399"/>
                  <a:pt x="8923" y="15572"/>
                  <a:pt x="7946" y="14745"/>
                </a:cubicBezTo>
                <a:cubicBezTo>
                  <a:pt x="6617" y="13642"/>
                  <a:pt x="5239" y="12489"/>
                  <a:pt x="3485" y="12489"/>
                </a:cubicBezTo>
                <a:lnTo>
                  <a:pt x="3460" y="12489"/>
                </a:lnTo>
                <a:cubicBezTo>
                  <a:pt x="2783" y="12514"/>
                  <a:pt x="2307" y="12715"/>
                  <a:pt x="2081" y="13141"/>
                </a:cubicBezTo>
                <a:cubicBezTo>
                  <a:pt x="1530" y="14143"/>
                  <a:pt x="2407" y="15948"/>
                  <a:pt x="2758" y="16574"/>
                </a:cubicBezTo>
                <a:cubicBezTo>
                  <a:pt x="753" y="15672"/>
                  <a:pt x="226" y="13792"/>
                  <a:pt x="176" y="13642"/>
                </a:cubicBezTo>
                <a:cubicBezTo>
                  <a:pt x="176" y="12138"/>
                  <a:pt x="627" y="11035"/>
                  <a:pt x="1555" y="10384"/>
                </a:cubicBezTo>
                <a:cubicBezTo>
                  <a:pt x="2351" y="9819"/>
                  <a:pt x="3397" y="9634"/>
                  <a:pt x="4428" y="9634"/>
                </a:cubicBezTo>
                <a:cubicBezTo>
                  <a:pt x="6186" y="9634"/>
                  <a:pt x="7899" y="10173"/>
                  <a:pt x="8247" y="10283"/>
                </a:cubicBezTo>
                <a:cubicBezTo>
                  <a:pt x="8221" y="10434"/>
                  <a:pt x="8247" y="10810"/>
                  <a:pt x="8522" y="11186"/>
                </a:cubicBezTo>
                <a:cubicBezTo>
                  <a:pt x="8848" y="11612"/>
                  <a:pt x="9399" y="11862"/>
                  <a:pt x="10201" y="11938"/>
                </a:cubicBezTo>
                <a:cubicBezTo>
                  <a:pt x="10302" y="11963"/>
                  <a:pt x="10402" y="11963"/>
                  <a:pt x="10477" y="11963"/>
                </a:cubicBezTo>
                <a:cubicBezTo>
                  <a:pt x="11079" y="11963"/>
                  <a:pt x="11329" y="11737"/>
                  <a:pt x="11455" y="11512"/>
                </a:cubicBezTo>
                <a:cubicBezTo>
                  <a:pt x="11680" y="11136"/>
                  <a:pt x="11530" y="10609"/>
                  <a:pt x="11279" y="10283"/>
                </a:cubicBezTo>
                <a:cubicBezTo>
                  <a:pt x="11071" y="10034"/>
                  <a:pt x="10812" y="9888"/>
                  <a:pt x="10573" y="9888"/>
                </a:cubicBezTo>
                <a:cubicBezTo>
                  <a:pt x="10523" y="9888"/>
                  <a:pt x="10474" y="9895"/>
                  <a:pt x="10427" y="9908"/>
                </a:cubicBezTo>
                <a:cubicBezTo>
                  <a:pt x="9926" y="10033"/>
                  <a:pt x="9750" y="10283"/>
                  <a:pt x="9700" y="10459"/>
                </a:cubicBezTo>
                <a:cubicBezTo>
                  <a:pt x="9625" y="10760"/>
                  <a:pt x="9750" y="11060"/>
                  <a:pt x="9901" y="11211"/>
                </a:cubicBezTo>
                <a:cubicBezTo>
                  <a:pt x="9926" y="11236"/>
                  <a:pt x="9951" y="11248"/>
                  <a:pt x="9973" y="11248"/>
                </a:cubicBezTo>
                <a:cubicBezTo>
                  <a:pt x="9995" y="11248"/>
                  <a:pt x="10013" y="11236"/>
                  <a:pt x="10026" y="11211"/>
                </a:cubicBezTo>
                <a:cubicBezTo>
                  <a:pt x="10076" y="11186"/>
                  <a:pt x="10076" y="11136"/>
                  <a:pt x="10026" y="11085"/>
                </a:cubicBezTo>
                <a:cubicBezTo>
                  <a:pt x="9926" y="10985"/>
                  <a:pt x="9800" y="10760"/>
                  <a:pt x="9876" y="10509"/>
                </a:cubicBezTo>
                <a:cubicBezTo>
                  <a:pt x="9926" y="10309"/>
                  <a:pt x="10126" y="10158"/>
                  <a:pt x="10452" y="10083"/>
                </a:cubicBezTo>
                <a:cubicBezTo>
                  <a:pt x="10495" y="10069"/>
                  <a:pt x="10540" y="10061"/>
                  <a:pt x="10584" y="10061"/>
                </a:cubicBezTo>
                <a:cubicBezTo>
                  <a:pt x="10772" y="10061"/>
                  <a:pt x="10967" y="10186"/>
                  <a:pt x="11129" y="10409"/>
                </a:cubicBezTo>
                <a:cubicBezTo>
                  <a:pt x="11354" y="10684"/>
                  <a:pt x="11480" y="11111"/>
                  <a:pt x="11304" y="11436"/>
                </a:cubicBezTo>
                <a:cubicBezTo>
                  <a:pt x="11183" y="11659"/>
                  <a:pt x="10914" y="11784"/>
                  <a:pt x="10511" y="11784"/>
                </a:cubicBezTo>
                <a:cubicBezTo>
                  <a:pt x="10415" y="11784"/>
                  <a:pt x="10312" y="11777"/>
                  <a:pt x="10201" y="11762"/>
                </a:cubicBezTo>
                <a:cubicBezTo>
                  <a:pt x="9475" y="11687"/>
                  <a:pt x="8948" y="11461"/>
                  <a:pt x="8673" y="11060"/>
                </a:cubicBezTo>
                <a:cubicBezTo>
                  <a:pt x="8397" y="10735"/>
                  <a:pt x="8422" y="10359"/>
                  <a:pt x="8422" y="10258"/>
                </a:cubicBezTo>
                <a:cubicBezTo>
                  <a:pt x="9329" y="9137"/>
                  <a:pt x="10471" y="8858"/>
                  <a:pt x="11385" y="8858"/>
                </a:cubicBezTo>
                <a:cubicBezTo>
                  <a:pt x="12289" y="8858"/>
                  <a:pt x="12971" y="9131"/>
                  <a:pt x="12983" y="9131"/>
                </a:cubicBezTo>
                <a:cubicBezTo>
                  <a:pt x="12996" y="9143"/>
                  <a:pt x="13008" y="9149"/>
                  <a:pt x="13021" y="9149"/>
                </a:cubicBezTo>
                <a:cubicBezTo>
                  <a:pt x="13034" y="9149"/>
                  <a:pt x="13046" y="9143"/>
                  <a:pt x="13059" y="9131"/>
                </a:cubicBezTo>
                <a:cubicBezTo>
                  <a:pt x="13059" y="9131"/>
                  <a:pt x="13084" y="9106"/>
                  <a:pt x="13084" y="9080"/>
                </a:cubicBezTo>
                <a:cubicBezTo>
                  <a:pt x="13535" y="7727"/>
                  <a:pt x="15039" y="7025"/>
                  <a:pt x="15039" y="7025"/>
                </a:cubicBezTo>
                <a:cubicBezTo>
                  <a:pt x="15670" y="6729"/>
                  <a:pt x="16294" y="6620"/>
                  <a:pt x="16869" y="6620"/>
                </a:cubicBezTo>
                <a:cubicBezTo>
                  <a:pt x="18485" y="6620"/>
                  <a:pt x="19725" y="7483"/>
                  <a:pt x="19725" y="7502"/>
                </a:cubicBezTo>
                <a:cubicBezTo>
                  <a:pt x="19740" y="7509"/>
                  <a:pt x="19755" y="7512"/>
                  <a:pt x="19769" y="7512"/>
                </a:cubicBezTo>
                <a:cubicBezTo>
                  <a:pt x="19803" y="7512"/>
                  <a:pt x="19833" y="7494"/>
                  <a:pt x="19851" y="7476"/>
                </a:cubicBezTo>
                <a:cubicBezTo>
                  <a:pt x="19901" y="7426"/>
                  <a:pt x="19876" y="7376"/>
                  <a:pt x="19851" y="7351"/>
                </a:cubicBezTo>
                <a:cubicBezTo>
                  <a:pt x="19832" y="7333"/>
                  <a:pt x="18558" y="6437"/>
                  <a:pt x="16891" y="6437"/>
                </a:cubicBezTo>
                <a:cubicBezTo>
                  <a:pt x="16287" y="6437"/>
                  <a:pt x="15630" y="6555"/>
                  <a:pt x="14963" y="6875"/>
                </a:cubicBezTo>
                <a:cubicBezTo>
                  <a:pt x="14913" y="6900"/>
                  <a:pt x="13460" y="7577"/>
                  <a:pt x="12958" y="8930"/>
                </a:cubicBezTo>
                <a:cubicBezTo>
                  <a:pt x="12737" y="8853"/>
                  <a:pt x="12134" y="8672"/>
                  <a:pt x="11384" y="8672"/>
                </a:cubicBezTo>
                <a:cubicBezTo>
                  <a:pt x="10434" y="8672"/>
                  <a:pt x="9248" y="8960"/>
                  <a:pt x="8297" y="10108"/>
                </a:cubicBezTo>
                <a:cubicBezTo>
                  <a:pt x="7950" y="9998"/>
                  <a:pt x="6229" y="9443"/>
                  <a:pt x="4438" y="9443"/>
                </a:cubicBezTo>
                <a:cubicBezTo>
                  <a:pt x="3378" y="9443"/>
                  <a:pt x="2293" y="9637"/>
                  <a:pt x="1454" y="10233"/>
                </a:cubicBezTo>
                <a:cubicBezTo>
                  <a:pt x="477" y="10935"/>
                  <a:pt x="1" y="12088"/>
                  <a:pt x="1" y="13642"/>
                </a:cubicBezTo>
                <a:cubicBezTo>
                  <a:pt x="1" y="13667"/>
                  <a:pt x="1" y="13667"/>
                  <a:pt x="1" y="13667"/>
                </a:cubicBezTo>
                <a:cubicBezTo>
                  <a:pt x="1" y="13692"/>
                  <a:pt x="577" y="15923"/>
                  <a:pt x="2933" y="16850"/>
                </a:cubicBezTo>
                <a:cubicBezTo>
                  <a:pt x="2941" y="16857"/>
                  <a:pt x="2950" y="16860"/>
                  <a:pt x="2960" y="16860"/>
                </a:cubicBezTo>
                <a:cubicBezTo>
                  <a:pt x="2985" y="16860"/>
                  <a:pt x="3016" y="16843"/>
                  <a:pt x="3033" y="16825"/>
                </a:cubicBezTo>
                <a:cubicBezTo>
                  <a:pt x="3059" y="16800"/>
                  <a:pt x="3059" y="16750"/>
                  <a:pt x="3033" y="16725"/>
                </a:cubicBezTo>
                <a:cubicBezTo>
                  <a:pt x="3008" y="16700"/>
                  <a:pt x="1605" y="14344"/>
                  <a:pt x="2231" y="13241"/>
                </a:cubicBezTo>
                <a:cubicBezTo>
                  <a:pt x="2432" y="12865"/>
                  <a:pt x="2833" y="12690"/>
                  <a:pt x="3460" y="12690"/>
                </a:cubicBezTo>
                <a:lnTo>
                  <a:pt x="3485" y="12690"/>
                </a:lnTo>
                <a:cubicBezTo>
                  <a:pt x="5164" y="12690"/>
                  <a:pt x="6517" y="13792"/>
                  <a:pt x="7820" y="14895"/>
                </a:cubicBezTo>
                <a:cubicBezTo>
                  <a:pt x="8823" y="15722"/>
                  <a:pt x="9825" y="16574"/>
                  <a:pt x="11003" y="16925"/>
                </a:cubicBezTo>
                <a:cubicBezTo>
                  <a:pt x="12658" y="17451"/>
                  <a:pt x="14161" y="17727"/>
                  <a:pt x="15515" y="17727"/>
                </a:cubicBezTo>
                <a:cubicBezTo>
                  <a:pt x="17871" y="17727"/>
                  <a:pt x="19725" y="16900"/>
                  <a:pt x="20953" y="15271"/>
                </a:cubicBezTo>
                <a:cubicBezTo>
                  <a:pt x="21329" y="15697"/>
                  <a:pt x="23109" y="17577"/>
                  <a:pt x="25465" y="17602"/>
                </a:cubicBezTo>
                <a:lnTo>
                  <a:pt x="25515" y="17602"/>
                </a:lnTo>
                <a:cubicBezTo>
                  <a:pt x="28121" y="17602"/>
                  <a:pt x="30603" y="15296"/>
                  <a:pt x="30653" y="15221"/>
                </a:cubicBezTo>
                <a:cubicBezTo>
                  <a:pt x="30853" y="15471"/>
                  <a:pt x="31079" y="15672"/>
                  <a:pt x="31329" y="15847"/>
                </a:cubicBezTo>
                <a:cubicBezTo>
                  <a:pt x="32582" y="16700"/>
                  <a:pt x="33785" y="17025"/>
                  <a:pt x="34913" y="17025"/>
                </a:cubicBezTo>
                <a:cubicBezTo>
                  <a:pt x="38096" y="17025"/>
                  <a:pt x="40552" y="14419"/>
                  <a:pt x="40903" y="14018"/>
                </a:cubicBezTo>
                <a:cubicBezTo>
                  <a:pt x="43211" y="14757"/>
                  <a:pt x="45162" y="15127"/>
                  <a:pt x="46740" y="15127"/>
                </a:cubicBezTo>
                <a:cubicBezTo>
                  <a:pt x="48264" y="15127"/>
                  <a:pt x="49439" y="14782"/>
                  <a:pt x="50252" y="14093"/>
                </a:cubicBezTo>
                <a:cubicBezTo>
                  <a:pt x="51705" y="12840"/>
                  <a:pt x="51430" y="10935"/>
                  <a:pt x="51430" y="10910"/>
                </a:cubicBezTo>
                <a:cubicBezTo>
                  <a:pt x="51430" y="10885"/>
                  <a:pt x="51405" y="10860"/>
                  <a:pt x="51380" y="10835"/>
                </a:cubicBezTo>
                <a:cubicBezTo>
                  <a:pt x="51329" y="10835"/>
                  <a:pt x="51304" y="10835"/>
                  <a:pt x="51279" y="10860"/>
                </a:cubicBezTo>
                <a:cubicBezTo>
                  <a:pt x="50277" y="12088"/>
                  <a:pt x="49400" y="12664"/>
                  <a:pt x="48522" y="12690"/>
                </a:cubicBezTo>
                <a:cubicBezTo>
                  <a:pt x="48484" y="12692"/>
                  <a:pt x="48446" y="12693"/>
                  <a:pt x="48408" y="12693"/>
                </a:cubicBezTo>
                <a:cubicBezTo>
                  <a:pt x="47564" y="12693"/>
                  <a:pt x="46670" y="12164"/>
                  <a:pt x="45615" y="11085"/>
                </a:cubicBezTo>
                <a:cubicBezTo>
                  <a:pt x="44525" y="9950"/>
                  <a:pt x="43444" y="9683"/>
                  <a:pt x="42665" y="9683"/>
                </a:cubicBezTo>
                <a:cubicBezTo>
                  <a:pt x="42155" y="9683"/>
                  <a:pt x="41774" y="9798"/>
                  <a:pt x="41605" y="9857"/>
                </a:cubicBezTo>
                <a:cubicBezTo>
                  <a:pt x="40915" y="6874"/>
                  <a:pt x="38890" y="6850"/>
                  <a:pt x="38610" y="6850"/>
                </a:cubicBezTo>
                <a:cubicBezTo>
                  <a:pt x="38605" y="6850"/>
                  <a:pt x="38601" y="6850"/>
                  <a:pt x="38598" y="6850"/>
                </a:cubicBezTo>
                <a:cubicBezTo>
                  <a:pt x="38673" y="6424"/>
                  <a:pt x="38748" y="4770"/>
                  <a:pt x="37044" y="3216"/>
                </a:cubicBezTo>
                <a:cubicBezTo>
                  <a:pt x="36171" y="2404"/>
                  <a:pt x="35282" y="2178"/>
                  <a:pt x="34555" y="2178"/>
                </a:cubicBezTo>
                <a:cubicBezTo>
                  <a:pt x="33779" y="2178"/>
                  <a:pt x="33190" y="2436"/>
                  <a:pt x="33009" y="2514"/>
                </a:cubicBezTo>
                <a:cubicBezTo>
                  <a:pt x="32614" y="2198"/>
                  <a:pt x="29668" y="1"/>
                  <a:pt x="26194" y="1"/>
                </a:cubicBezTo>
                <a:close/>
              </a:path>
            </a:pathLst>
          </a:cu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7"/>
          <p:cNvSpPr/>
          <p:nvPr/>
        </p:nvSpPr>
        <p:spPr>
          <a:xfrm flipH="1" rot="-5908921">
            <a:off x="-1306104" y="3488564"/>
            <a:ext cx="2325988" cy="1397781"/>
          </a:xfrm>
          <a:custGeom>
            <a:rect b="b" l="l" r="r" t="t"/>
            <a:pathLst>
              <a:path extrusionOk="0" h="30932" w="51475">
                <a:moveTo>
                  <a:pt x="6690" y="6949"/>
                </a:moveTo>
                <a:cubicBezTo>
                  <a:pt x="6691" y="6949"/>
                  <a:pt x="6693" y="6949"/>
                  <a:pt x="6696" y="6951"/>
                </a:cubicBezTo>
                <a:lnTo>
                  <a:pt x="6690" y="6951"/>
                </a:lnTo>
                <a:cubicBezTo>
                  <a:pt x="6689" y="6949"/>
                  <a:pt x="6689" y="6949"/>
                  <a:pt x="6690" y="6949"/>
                </a:cubicBezTo>
                <a:close/>
                <a:moveTo>
                  <a:pt x="12884" y="10743"/>
                </a:moveTo>
                <a:lnTo>
                  <a:pt x="12913" y="10754"/>
                </a:lnTo>
                <a:lnTo>
                  <a:pt x="12913" y="10754"/>
                </a:lnTo>
                <a:cubicBezTo>
                  <a:pt x="12913" y="10756"/>
                  <a:pt x="12944" y="10776"/>
                  <a:pt x="12942" y="10776"/>
                </a:cubicBezTo>
                <a:cubicBezTo>
                  <a:pt x="12941" y="10776"/>
                  <a:pt x="12927" y="10768"/>
                  <a:pt x="12884" y="10743"/>
                </a:cubicBezTo>
                <a:close/>
                <a:moveTo>
                  <a:pt x="19039" y="14533"/>
                </a:moveTo>
                <a:cubicBezTo>
                  <a:pt x="19056" y="14543"/>
                  <a:pt x="19070" y="14551"/>
                  <a:pt x="19069" y="14551"/>
                </a:cubicBezTo>
                <a:cubicBezTo>
                  <a:pt x="19068" y="14551"/>
                  <a:pt x="19062" y="14548"/>
                  <a:pt x="19048" y="14542"/>
                </a:cubicBezTo>
                <a:lnTo>
                  <a:pt x="19039" y="14533"/>
                </a:lnTo>
                <a:close/>
                <a:moveTo>
                  <a:pt x="25653" y="17323"/>
                </a:moveTo>
                <a:cubicBezTo>
                  <a:pt x="25655" y="17323"/>
                  <a:pt x="25671" y="17329"/>
                  <a:pt x="25678" y="17330"/>
                </a:cubicBezTo>
                <a:lnTo>
                  <a:pt x="25678" y="17330"/>
                </a:lnTo>
                <a:lnTo>
                  <a:pt x="25678" y="17336"/>
                </a:lnTo>
                <a:lnTo>
                  <a:pt x="25678" y="17336"/>
                </a:lnTo>
                <a:cubicBezTo>
                  <a:pt x="25658" y="17326"/>
                  <a:pt x="25652" y="17323"/>
                  <a:pt x="25653" y="17323"/>
                </a:cubicBezTo>
                <a:close/>
                <a:moveTo>
                  <a:pt x="31263" y="22049"/>
                </a:moveTo>
                <a:cubicBezTo>
                  <a:pt x="31264" y="22049"/>
                  <a:pt x="31269" y="22053"/>
                  <a:pt x="31276" y="22058"/>
                </a:cubicBezTo>
                <a:lnTo>
                  <a:pt x="31276" y="22058"/>
                </a:lnTo>
                <a:lnTo>
                  <a:pt x="31266" y="22052"/>
                </a:lnTo>
                <a:cubicBezTo>
                  <a:pt x="31263" y="22050"/>
                  <a:pt x="31263" y="22049"/>
                  <a:pt x="31263" y="22049"/>
                </a:cubicBezTo>
                <a:close/>
                <a:moveTo>
                  <a:pt x="38477" y="23929"/>
                </a:moveTo>
                <a:cubicBezTo>
                  <a:pt x="38475" y="23929"/>
                  <a:pt x="38488" y="23934"/>
                  <a:pt x="38500" y="23938"/>
                </a:cubicBezTo>
                <a:lnTo>
                  <a:pt x="38500" y="23938"/>
                </a:lnTo>
                <a:lnTo>
                  <a:pt x="38496" y="23935"/>
                </a:lnTo>
                <a:cubicBezTo>
                  <a:pt x="38483" y="23931"/>
                  <a:pt x="38478" y="23929"/>
                  <a:pt x="38477" y="23929"/>
                </a:cubicBezTo>
                <a:close/>
                <a:moveTo>
                  <a:pt x="43536" y="29596"/>
                </a:moveTo>
                <a:lnTo>
                  <a:pt x="43543" y="29603"/>
                </a:lnTo>
                <a:cubicBezTo>
                  <a:pt x="43553" y="29603"/>
                  <a:pt x="43543" y="29598"/>
                  <a:pt x="43536" y="29596"/>
                </a:cubicBezTo>
                <a:close/>
                <a:moveTo>
                  <a:pt x="2344" y="1"/>
                </a:moveTo>
                <a:lnTo>
                  <a:pt x="1" y="4107"/>
                </a:lnTo>
                <a:cubicBezTo>
                  <a:pt x="1" y="4107"/>
                  <a:pt x="41" y="4127"/>
                  <a:pt x="81" y="4167"/>
                </a:cubicBezTo>
                <a:cubicBezTo>
                  <a:pt x="141" y="4207"/>
                  <a:pt x="241" y="4227"/>
                  <a:pt x="321" y="4307"/>
                </a:cubicBezTo>
                <a:cubicBezTo>
                  <a:pt x="361" y="4327"/>
                  <a:pt x="401" y="4367"/>
                  <a:pt x="461" y="4407"/>
                </a:cubicBezTo>
                <a:cubicBezTo>
                  <a:pt x="501" y="4447"/>
                  <a:pt x="542" y="4487"/>
                  <a:pt x="602" y="4527"/>
                </a:cubicBezTo>
                <a:cubicBezTo>
                  <a:pt x="642" y="4567"/>
                  <a:pt x="682" y="4647"/>
                  <a:pt x="742" y="4708"/>
                </a:cubicBezTo>
                <a:cubicBezTo>
                  <a:pt x="762" y="4748"/>
                  <a:pt x="802" y="4808"/>
                  <a:pt x="822" y="4848"/>
                </a:cubicBezTo>
                <a:cubicBezTo>
                  <a:pt x="842" y="4888"/>
                  <a:pt x="882" y="4948"/>
                  <a:pt x="902" y="5008"/>
                </a:cubicBezTo>
                <a:cubicBezTo>
                  <a:pt x="1022" y="5248"/>
                  <a:pt x="1142" y="5649"/>
                  <a:pt x="1323" y="6190"/>
                </a:cubicBezTo>
                <a:cubicBezTo>
                  <a:pt x="1503" y="6750"/>
                  <a:pt x="1723" y="7491"/>
                  <a:pt x="2224" y="8333"/>
                </a:cubicBezTo>
                <a:cubicBezTo>
                  <a:pt x="2344" y="8533"/>
                  <a:pt x="2484" y="8753"/>
                  <a:pt x="2645" y="8954"/>
                </a:cubicBezTo>
                <a:cubicBezTo>
                  <a:pt x="2805" y="9154"/>
                  <a:pt x="2985" y="9334"/>
                  <a:pt x="3165" y="9534"/>
                </a:cubicBezTo>
                <a:cubicBezTo>
                  <a:pt x="3406" y="9735"/>
                  <a:pt x="3626" y="9935"/>
                  <a:pt x="3886" y="10115"/>
                </a:cubicBezTo>
                <a:cubicBezTo>
                  <a:pt x="3946" y="10175"/>
                  <a:pt x="3986" y="10195"/>
                  <a:pt x="4027" y="10215"/>
                </a:cubicBezTo>
                <a:lnTo>
                  <a:pt x="4127" y="10275"/>
                </a:lnTo>
                <a:lnTo>
                  <a:pt x="4367" y="10416"/>
                </a:lnTo>
                <a:lnTo>
                  <a:pt x="4467" y="10476"/>
                </a:lnTo>
                <a:lnTo>
                  <a:pt x="4627" y="10576"/>
                </a:lnTo>
                <a:lnTo>
                  <a:pt x="4667" y="10596"/>
                </a:lnTo>
                <a:lnTo>
                  <a:pt x="4748" y="10636"/>
                </a:lnTo>
                <a:cubicBezTo>
                  <a:pt x="4868" y="10696"/>
                  <a:pt x="4988" y="10756"/>
                  <a:pt x="5108" y="10796"/>
                </a:cubicBezTo>
                <a:cubicBezTo>
                  <a:pt x="5228" y="10856"/>
                  <a:pt x="5348" y="10916"/>
                  <a:pt x="5469" y="10956"/>
                </a:cubicBezTo>
                <a:cubicBezTo>
                  <a:pt x="5609" y="10997"/>
                  <a:pt x="5749" y="11037"/>
                  <a:pt x="5889" y="11077"/>
                </a:cubicBezTo>
                <a:cubicBezTo>
                  <a:pt x="6029" y="11117"/>
                  <a:pt x="6150" y="11157"/>
                  <a:pt x="6290" y="11197"/>
                </a:cubicBezTo>
                <a:cubicBezTo>
                  <a:pt x="6450" y="11217"/>
                  <a:pt x="6590" y="11237"/>
                  <a:pt x="6730" y="11277"/>
                </a:cubicBezTo>
                <a:cubicBezTo>
                  <a:pt x="6950" y="11306"/>
                  <a:pt x="7170" y="11325"/>
                  <a:pt x="7382" y="11325"/>
                </a:cubicBezTo>
                <a:cubicBezTo>
                  <a:pt x="7460" y="11325"/>
                  <a:pt x="7537" y="11322"/>
                  <a:pt x="7612" y="11317"/>
                </a:cubicBezTo>
                <a:cubicBezTo>
                  <a:pt x="7670" y="11321"/>
                  <a:pt x="7727" y="11322"/>
                  <a:pt x="7783" y="11322"/>
                </a:cubicBezTo>
                <a:cubicBezTo>
                  <a:pt x="8028" y="11322"/>
                  <a:pt x="8244" y="11290"/>
                  <a:pt x="8473" y="11257"/>
                </a:cubicBezTo>
                <a:cubicBezTo>
                  <a:pt x="8753" y="11217"/>
                  <a:pt x="9014" y="11157"/>
                  <a:pt x="9254" y="11097"/>
                </a:cubicBezTo>
                <a:cubicBezTo>
                  <a:pt x="9494" y="11037"/>
                  <a:pt x="9755" y="10976"/>
                  <a:pt x="9955" y="10916"/>
                </a:cubicBezTo>
                <a:cubicBezTo>
                  <a:pt x="10135" y="10856"/>
                  <a:pt x="10336" y="10796"/>
                  <a:pt x="10536" y="10716"/>
                </a:cubicBezTo>
                <a:cubicBezTo>
                  <a:pt x="11095" y="10539"/>
                  <a:pt x="11471" y="10471"/>
                  <a:pt x="11813" y="10471"/>
                </a:cubicBezTo>
                <a:cubicBezTo>
                  <a:pt x="11937" y="10471"/>
                  <a:pt x="12056" y="10480"/>
                  <a:pt x="12178" y="10496"/>
                </a:cubicBezTo>
                <a:cubicBezTo>
                  <a:pt x="12198" y="10496"/>
                  <a:pt x="12238" y="10516"/>
                  <a:pt x="12278" y="10516"/>
                </a:cubicBezTo>
                <a:cubicBezTo>
                  <a:pt x="12294" y="10516"/>
                  <a:pt x="12304" y="10513"/>
                  <a:pt x="12319" y="10513"/>
                </a:cubicBezTo>
                <a:cubicBezTo>
                  <a:pt x="12341" y="10513"/>
                  <a:pt x="12375" y="10520"/>
                  <a:pt x="12459" y="10556"/>
                </a:cubicBezTo>
                <a:lnTo>
                  <a:pt x="12759" y="10696"/>
                </a:lnTo>
                <a:lnTo>
                  <a:pt x="12855" y="10732"/>
                </a:lnTo>
                <a:lnTo>
                  <a:pt x="12855" y="10732"/>
                </a:lnTo>
                <a:lnTo>
                  <a:pt x="12859" y="10736"/>
                </a:lnTo>
                <a:lnTo>
                  <a:pt x="12919" y="10776"/>
                </a:lnTo>
                <a:cubicBezTo>
                  <a:pt x="13019" y="10836"/>
                  <a:pt x="13180" y="10896"/>
                  <a:pt x="13260" y="10997"/>
                </a:cubicBezTo>
                <a:cubicBezTo>
                  <a:pt x="13320" y="11037"/>
                  <a:pt x="13360" y="11077"/>
                  <a:pt x="13420" y="11097"/>
                </a:cubicBezTo>
                <a:lnTo>
                  <a:pt x="13540" y="11237"/>
                </a:lnTo>
                <a:cubicBezTo>
                  <a:pt x="13901" y="11577"/>
                  <a:pt x="14121" y="12178"/>
                  <a:pt x="14421" y="13180"/>
                </a:cubicBezTo>
                <a:cubicBezTo>
                  <a:pt x="14702" y="14141"/>
                  <a:pt x="15223" y="15543"/>
                  <a:pt x="16444" y="16504"/>
                </a:cubicBezTo>
                <a:lnTo>
                  <a:pt x="16665" y="16685"/>
                </a:lnTo>
                <a:lnTo>
                  <a:pt x="16785" y="16785"/>
                </a:lnTo>
                <a:cubicBezTo>
                  <a:pt x="16825" y="16805"/>
                  <a:pt x="16845" y="16805"/>
                  <a:pt x="16865" y="16825"/>
                </a:cubicBezTo>
                <a:lnTo>
                  <a:pt x="17205" y="17025"/>
                </a:lnTo>
                <a:lnTo>
                  <a:pt x="17446" y="17185"/>
                </a:lnTo>
                <a:lnTo>
                  <a:pt x="17686" y="17286"/>
                </a:lnTo>
                <a:lnTo>
                  <a:pt x="18147" y="17486"/>
                </a:lnTo>
                <a:cubicBezTo>
                  <a:pt x="18727" y="17704"/>
                  <a:pt x="19374" y="17872"/>
                  <a:pt x="20026" y="17872"/>
                </a:cubicBezTo>
                <a:cubicBezTo>
                  <a:pt x="20094" y="17872"/>
                  <a:pt x="20162" y="17870"/>
                  <a:pt x="20230" y="17866"/>
                </a:cubicBezTo>
                <a:cubicBezTo>
                  <a:pt x="20931" y="17846"/>
                  <a:pt x="21572" y="17706"/>
                  <a:pt x="22112" y="17546"/>
                </a:cubicBezTo>
                <a:cubicBezTo>
                  <a:pt x="22653" y="17366"/>
                  <a:pt x="23114" y="17225"/>
                  <a:pt x="23535" y="17105"/>
                </a:cubicBezTo>
                <a:cubicBezTo>
                  <a:pt x="23861" y="17028"/>
                  <a:pt x="24126" y="16998"/>
                  <a:pt x="24388" y="16998"/>
                </a:cubicBezTo>
                <a:cubicBezTo>
                  <a:pt x="24464" y="16998"/>
                  <a:pt x="24540" y="17001"/>
                  <a:pt x="24616" y="17005"/>
                </a:cubicBezTo>
                <a:cubicBezTo>
                  <a:pt x="24696" y="17025"/>
                  <a:pt x="24796" y="17025"/>
                  <a:pt x="24876" y="17045"/>
                </a:cubicBezTo>
                <a:cubicBezTo>
                  <a:pt x="24937" y="17065"/>
                  <a:pt x="24997" y="17085"/>
                  <a:pt x="25077" y="17085"/>
                </a:cubicBezTo>
                <a:lnTo>
                  <a:pt x="25117" y="17105"/>
                </a:lnTo>
                <a:cubicBezTo>
                  <a:pt x="25137" y="17105"/>
                  <a:pt x="25157" y="17105"/>
                  <a:pt x="25197" y="17125"/>
                </a:cubicBezTo>
                <a:lnTo>
                  <a:pt x="25377" y="17205"/>
                </a:lnTo>
                <a:lnTo>
                  <a:pt x="25678" y="17339"/>
                </a:lnTo>
                <a:lnTo>
                  <a:pt x="25678" y="17346"/>
                </a:lnTo>
                <a:lnTo>
                  <a:pt x="25718" y="17366"/>
                </a:lnTo>
                <a:lnTo>
                  <a:pt x="25778" y="17386"/>
                </a:lnTo>
                <a:lnTo>
                  <a:pt x="25898" y="17466"/>
                </a:lnTo>
                <a:cubicBezTo>
                  <a:pt x="25978" y="17526"/>
                  <a:pt x="26078" y="17566"/>
                  <a:pt x="26138" y="17626"/>
                </a:cubicBezTo>
                <a:lnTo>
                  <a:pt x="26339" y="17786"/>
                </a:lnTo>
                <a:cubicBezTo>
                  <a:pt x="26419" y="17846"/>
                  <a:pt x="26459" y="17906"/>
                  <a:pt x="26519" y="17987"/>
                </a:cubicBezTo>
                <a:cubicBezTo>
                  <a:pt x="26759" y="18247"/>
                  <a:pt x="26959" y="18547"/>
                  <a:pt x="27120" y="18948"/>
                </a:cubicBezTo>
                <a:cubicBezTo>
                  <a:pt x="27280" y="19348"/>
                  <a:pt x="27400" y="19829"/>
                  <a:pt x="27580" y="20350"/>
                </a:cubicBezTo>
                <a:cubicBezTo>
                  <a:pt x="27741" y="20891"/>
                  <a:pt x="27981" y="21471"/>
                  <a:pt x="28321" y="22012"/>
                </a:cubicBezTo>
                <a:lnTo>
                  <a:pt x="28602" y="22413"/>
                </a:lnTo>
                <a:lnTo>
                  <a:pt x="28922" y="22773"/>
                </a:lnTo>
                <a:cubicBezTo>
                  <a:pt x="29022" y="22914"/>
                  <a:pt x="29163" y="23014"/>
                  <a:pt x="29303" y="23134"/>
                </a:cubicBezTo>
                <a:cubicBezTo>
                  <a:pt x="29423" y="23234"/>
                  <a:pt x="29583" y="23374"/>
                  <a:pt x="29703" y="23434"/>
                </a:cubicBezTo>
                <a:lnTo>
                  <a:pt x="30024" y="23635"/>
                </a:lnTo>
                <a:lnTo>
                  <a:pt x="30184" y="23735"/>
                </a:lnTo>
                <a:cubicBezTo>
                  <a:pt x="30180" y="23732"/>
                  <a:pt x="30177" y="23731"/>
                  <a:pt x="30176" y="23731"/>
                </a:cubicBezTo>
                <a:cubicBezTo>
                  <a:pt x="30170" y="23731"/>
                  <a:pt x="30242" y="23778"/>
                  <a:pt x="30260" y="23778"/>
                </a:cubicBezTo>
                <a:cubicBezTo>
                  <a:pt x="30263" y="23778"/>
                  <a:pt x="30264" y="23777"/>
                  <a:pt x="30264" y="23775"/>
                </a:cubicBezTo>
                <a:lnTo>
                  <a:pt x="30304" y="23795"/>
                </a:lnTo>
                <a:lnTo>
                  <a:pt x="30344" y="23815"/>
                </a:lnTo>
                <a:lnTo>
                  <a:pt x="30444" y="23875"/>
                </a:lnTo>
                <a:cubicBezTo>
                  <a:pt x="30725" y="23995"/>
                  <a:pt x="31005" y="24115"/>
                  <a:pt x="31306" y="24195"/>
                </a:cubicBezTo>
                <a:cubicBezTo>
                  <a:pt x="31606" y="24296"/>
                  <a:pt x="31927" y="24336"/>
                  <a:pt x="32247" y="24376"/>
                </a:cubicBezTo>
                <a:cubicBezTo>
                  <a:pt x="32387" y="24396"/>
                  <a:pt x="32547" y="24396"/>
                  <a:pt x="32708" y="24396"/>
                </a:cubicBezTo>
                <a:cubicBezTo>
                  <a:pt x="32868" y="24396"/>
                  <a:pt x="33008" y="24396"/>
                  <a:pt x="33148" y="24376"/>
                </a:cubicBezTo>
                <a:cubicBezTo>
                  <a:pt x="33769" y="24316"/>
                  <a:pt x="34290" y="24155"/>
                  <a:pt x="34771" y="24015"/>
                </a:cubicBezTo>
                <a:cubicBezTo>
                  <a:pt x="35271" y="23855"/>
                  <a:pt x="35692" y="23715"/>
                  <a:pt x="36093" y="23635"/>
                </a:cubicBezTo>
                <a:cubicBezTo>
                  <a:pt x="36313" y="23574"/>
                  <a:pt x="36493" y="23554"/>
                  <a:pt x="36693" y="23534"/>
                </a:cubicBezTo>
                <a:lnTo>
                  <a:pt x="36974" y="23534"/>
                </a:lnTo>
                <a:cubicBezTo>
                  <a:pt x="37074" y="23534"/>
                  <a:pt x="37174" y="23534"/>
                  <a:pt x="37254" y="23554"/>
                </a:cubicBezTo>
                <a:lnTo>
                  <a:pt x="37535" y="23595"/>
                </a:lnTo>
                <a:cubicBezTo>
                  <a:pt x="37615" y="23615"/>
                  <a:pt x="37695" y="23635"/>
                  <a:pt x="37775" y="23655"/>
                </a:cubicBezTo>
                <a:cubicBezTo>
                  <a:pt x="37935" y="23675"/>
                  <a:pt x="38176" y="23795"/>
                  <a:pt x="38376" y="23875"/>
                </a:cubicBezTo>
                <a:lnTo>
                  <a:pt x="38456" y="23915"/>
                </a:lnTo>
                <a:lnTo>
                  <a:pt x="38496" y="23935"/>
                </a:lnTo>
                <a:lnTo>
                  <a:pt x="38516" y="23935"/>
                </a:lnTo>
                <a:cubicBezTo>
                  <a:pt x="38520" y="23939"/>
                  <a:pt x="38519" y="23941"/>
                  <a:pt x="38515" y="23941"/>
                </a:cubicBezTo>
                <a:cubicBezTo>
                  <a:pt x="38512" y="23941"/>
                  <a:pt x="38506" y="23940"/>
                  <a:pt x="38500" y="23938"/>
                </a:cubicBezTo>
                <a:lnTo>
                  <a:pt x="38500" y="23938"/>
                </a:lnTo>
                <a:lnTo>
                  <a:pt x="38616" y="24015"/>
                </a:lnTo>
                <a:lnTo>
                  <a:pt x="38857" y="24155"/>
                </a:lnTo>
                <a:cubicBezTo>
                  <a:pt x="39037" y="24255"/>
                  <a:pt x="39157" y="24376"/>
                  <a:pt x="39317" y="24496"/>
                </a:cubicBezTo>
                <a:cubicBezTo>
                  <a:pt x="39838" y="24997"/>
                  <a:pt x="40158" y="25678"/>
                  <a:pt x="40399" y="26459"/>
                </a:cubicBezTo>
                <a:cubicBezTo>
                  <a:pt x="40639" y="27240"/>
                  <a:pt x="40799" y="28161"/>
                  <a:pt x="41300" y="28902"/>
                </a:cubicBezTo>
                <a:cubicBezTo>
                  <a:pt x="41420" y="29082"/>
                  <a:pt x="41500" y="29303"/>
                  <a:pt x="41641" y="29463"/>
                </a:cubicBezTo>
                <a:lnTo>
                  <a:pt x="41861" y="29703"/>
                </a:lnTo>
                <a:cubicBezTo>
                  <a:pt x="41941" y="29783"/>
                  <a:pt x="42101" y="29803"/>
                  <a:pt x="42181" y="29863"/>
                </a:cubicBezTo>
                <a:cubicBezTo>
                  <a:pt x="42261" y="29944"/>
                  <a:pt x="42382" y="29984"/>
                  <a:pt x="42462" y="30044"/>
                </a:cubicBezTo>
                <a:cubicBezTo>
                  <a:pt x="42542" y="30104"/>
                  <a:pt x="42642" y="30124"/>
                  <a:pt x="42722" y="30184"/>
                </a:cubicBezTo>
                <a:lnTo>
                  <a:pt x="42962" y="30324"/>
                </a:lnTo>
                <a:lnTo>
                  <a:pt x="43022" y="30344"/>
                </a:lnTo>
                <a:lnTo>
                  <a:pt x="43043" y="30364"/>
                </a:lnTo>
                <a:cubicBezTo>
                  <a:pt x="43043" y="30364"/>
                  <a:pt x="43081" y="30390"/>
                  <a:pt x="43086" y="30390"/>
                </a:cubicBezTo>
                <a:cubicBezTo>
                  <a:pt x="43087" y="30390"/>
                  <a:pt x="43087" y="30388"/>
                  <a:pt x="43083" y="30384"/>
                </a:cubicBezTo>
                <a:lnTo>
                  <a:pt x="43103" y="30384"/>
                </a:lnTo>
                <a:lnTo>
                  <a:pt x="43243" y="30444"/>
                </a:lnTo>
                <a:cubicBezTo>
                  <a:pt x="43856" y="30769"/>
                  <a:pt x="44550" y="30931"/>
                  <a:pt x="45193" y="30931"/>
                </a:cubicBezTo>
                <a:cubicBezTo>
                  <a:pt x="45265" y="30931"/>
                  <a:pt x="45336" y="30929"/>
                  <a:pt x="45406" y="30925"/>
                </a:cubicBezTo>
                <a:cubicBezTo>
                  <a:pt x="46107" y="30885"/>
                  <a:pt x="46708" y="30705"/>
                  <a:pt x="47229" y="30544"/>
                </a:cubicBezTo>
                <a:cubicBezTo>
                  <a:pt x="47769" y="30384"/>
                  <a:pt x="48230" y="30224"/>
                  <a:pt x="48671" y="30144"/>
                </a:cubicBezTo>
                <a:cubicBezTo>
                  <a:pt x="48955" y="30083"/>
                  <a:pt x="49224" y="30059"/>
                  <a:pt x="49471" y="30059"/>
                </a:cubicBezTo>
                <a:cubicBezTo>
                  <a:pt x="49954" y="30059"/>
                  <a:pt x="50355" y="30151"/>
                  <a:pt x="50633" y="30244"/>
                </a:cubicBezTo>
                <a:cubicBezTo>
                  <a:pt x="50854" y="30304"/>
                  <a:pt x="51014" y="30404"/>
                  <a:pt x="51134" y="30444"/>
                </a:cubicBezTo>
                <a:cubicBezTo>
                  <a:pt x="51254" y="30504"/>
                  <a:pt x="51314" y="30524"/>
                  <a:pt x="51314" y="30524"/>
                </a:cubicBezTo>
                <a:lnTo>
                  <a:pt x="51475" y="30204"/>
                </a:lnTo>
                <a:cubicBezTo>
                  <a:pt x="51475" y="30204"/>
                  <a:pt x="51415" y="30164"/>
                  <a:pt x="51294" y="30124"/>
                </a:cubicBezTo>
                <a:cubicBezTo>
                  <a:pt x="51174" y="30064"/>
                  <a:pt x="51034" y="29964"/>
                  <a:pt x="50794" y="29863"/>
                </a:cubicBezTo>
                <a:cubicBezTo>
                  <a:pt x="50673" y="29823"/>
                  <a:pt x="50533" y="29763"/>
                  <a:pt x="50373" y="29723"/>
                </a:cubicBezTo>
                <a:cubicBezTo>
                  <a:pt x="50213" y="29663"/>
                  <a:pt x="50053" y="29643"/>
                  <a:pt x="49872" y="29603"/>
                </a:cubicBezTo>
                <a:cubicBezTo>
                  <a:pt x="49672" y="29563"/>
                  <a:pt x="49472" y="29583"/>
                  <a:pt x="49251" y="29563"/>
                </a:cubicBezTo>
                <a:cubicBezTo>
                  <a:pt x="49051" y="29563"/>
                  <a:pt x="48811" y="29563"/>
                  <a:pt x="48570" y="29603"/>
                </a:cubicBezTo>
                <a:cubicBezTo>
                  <a:pt x="48090" y="29663"/>
                  <a:pt x="47589" y="29803"/>
                  <a:pt x="47068" y="29924"/>
                </a:cubicBezTo>
                <a:cubicBezTo>
                  <a:pt x="46528" y="30044"/>
                  <a:pt x="45967" y="30164"/>
                  <a:pt x="45386" y="30164"/>
                </a:cubicBezTo>
                <a:cubicBezTo>
                  <a:pt x="44805" y="30144"/>
                  <a:pt x="44224" y="29984"/>
                  <a:pt x="43663" y="29663"/>
                </a:cubicBezTo>
                <a:lnTo>
                  <a:pt x="43543" y="29603"/>
                </a:lnTo>
                <a:cubicBezTo>
                  <a:pt x="43530" y="29596"/>
                  <a:pt x="43528" y="29594"/>
                  <a:pt x="43530" y="29594"/>
                </a:cubicBezTo>
                <a:cubicBezTo>
                  <a:pt x="43531" y="29594"/>
                  <a:pt x="43533" y="29595"/>
                  <a:pt x="43536" y="29596"/>
                </a:cubicBezTo>
                <a:lnTo>
                  <a:pt x="43536" y="29596"/>
                </a:lnTo>
                <a:lnTo>
                  <a:pt x="43523" y="29583"/>
                </a:lnTo>
                <a:lnTo>
                  <a:pt x="43463" y="29543"/>
                </a:lnTo>
                <a:lnTo>
                  <a:pt x="43243" y="29383"/>
                </a:lnTo>
                <a:cubicBezTo>
                  <a:pt x="43183" y="29343"/>
                  <a:pt x="43083" y="29283"/>
                  <a:pt x="43022" y="29223"/>
                </a:cubicBezTo>
                <a:lnTo>
                  <a:pt x="42862" y="29062"/>
                </a:lnTo>
                <a:lnTo>
                  <a:pt x="42682" y="28902"/>
                </a:lnTo>
                <a:lnTo>
                  <a:pt x="42542" y="28722"/>
                </a:lnTo>
                <a:cubicBezTo>
                  <a:pt x="42422" y="28602"/>
                  <a:pt x="42342" y="28441"/>
                  <a:pt x="42261" y="28301"/>
                </a:cubicBezTo>
                <a:cubicBezTo>
                  <a:pt x="41921" y="27720"/>
                  <a:pt x="41761" y="26979"/>
                  <a:pt x="41560" y="26138"/>
                </a:cubicBezTo>
                <a:cubicBezTo>
                  <a:pt x="41380" y="25317"/>
                  <a:pt x="41020" y="24316"/>
                  <a:pt x="40299" y="23534"/>
                </a:cubicBezTo>
                <a:cubicBezTo>
                  <a:pt x="40098" y="23354"/>
                  <a:pt x="39918" y="23154"/>
                  <a:pt x="39698" y="23014"/>
                </a:cubicBezTo>
                <a:lnTo>
                  <a:pt x="39377" y="22773"/>
                </a:lnTo>
                <a:lnTo>
                  <a:pt x="39217" y="22673"/>
                </a:lnTo>
                <a:lnTo>
                  <a:pt x="39017" y="22573"/>
                </a:lnTo>
                <a:cubicBezTo>
                  <a:pt x="38796" y="22453"/>
                  <a:pt x="38636" y="22353"/>
                  <a:pt x="38336" y="22253"/>
                </a:cubicBezTo>
                <a:lnTo>
                  <a:pt x="37915" y="22092"/>
                </a:lnTo>
                <a:lnTo>
                  <a:pt x="37495" y="22012"/>
                </a:lnTo>
                <a:cubicBezTo>
                  <a:pt x="37224" y="21960"/>
                  <a:pt x="36953" y="21938"/>
                  <a:pt x="36686" y="21938"/>
                </a:cubicBezTo>
                <a:cubicBezTo>
                  <a:pt x="35825" y="21938"/>
                  <a:pt x="34998" y="22165"/>
                  <a:pt x="34310" y="22333"/>
                </a:cubicBezTo>
                <a:cubicBezTo>
                  <a:pt x="33804" y="22454"/>
                  <a:pt x="33347" y="22532"/>
                  <a:pt x="32918" y="22532"/>
                </a:cubicBezTo>
                <a:cubicBezTo>
                  <a:pt x="32565" y="22532"/>
                  <a:pt x="32232" y="22479"/>
                  <a:pt x="31907" y="22353"/>
                </a:cubicBezTo>
                <a:cubicBezTo>
                  <a:pt x="31726" y="22313"/>
                  <a:pt x="31546" y="22193"/>
                  <a:pt x="31366" y="22112"/>
                </a:cubicBezTo>
                <a:lnTo>
                  <a:pt x="31306" y="22072"/>
                </a:lnTo>
                <a:lnTo>
                  <a:pt x="31145" y="21952"/>
                </a:lnTo>
                <a:lnTo>
                  <a:pt x="30825" y="21732"/>
                </a:lnTo>
                <a:cubicBezTo>
                  <a:pt x="30745" y="21672"/>
                  <a:pt x="30705" y="21612"/>
                  <a:pt x="30645" y="21552"/>
                </a:cubicBezTo>
                <a:cubicBezTo>
                  <a:pt x="30585" y="21512"/>
                  <a:pt x="30525" y="21451"/>
                  <a:pt x="30464" y="21371"/>
                </a:cubicBezTo>
                <a:lnTo>
                  <a:pt x="30304" y="21171"/>
                </a:lnTo>
                <a:lnTo>
                  <a:pt x="30164" y="20911"/>
                </a:lnTo>
                <a:cubicBezTo>
                  <a:pt x="29984" y="20590"/>
                  <a:pt x="29844" y="20210"/>
                  <a:pt x="29743" y="19729"/>
                </a:cubicBezTo>
                <a:cubicBezTo>
                  <a:pt x="29623" y="19268"/>
                  <a:pt x="29503" y="18748"/>
                  <a:pt x="29323" y="18167"/>
                </a:cubicBezTo>
                <a:cubicBezTo>
                  <a:pt x="29163" y="17606"/>
                  <a:pt x="28862" y="16985"/>
                  <a:pt x="28442" y="16444"/>
                </a:cubicBezTo>
                <a:cubicBezTo>
                  <a:pt x="28321" y="16304"/>
                  <a:pt x="28221" y="16164"/>
                  <a:pt x="28101" y="16044"/>
                </a:cubicBezTo>
                <a:lnTo>
                  <a:pt x="27721" y="15703"/>
                </a:lnTo>
                <a:cubicBezTo>
                  <a:pt x="27600" y="15563"/>
                  <a:pt x="27460" y="15483"/>
                  <a:pt x="27320" y="15383"/>
                </a:cubicBezTo>
                <a:lnTo>
                  <a:pt x="27120" y="15243"/>
                </a:lnTo>
                <a:lnTo>
                  <a:pt x="27020" y="15182"/>
                </a:lnTo>
                <a:lnTo>
                  <a:pt x="26959" y="15142"/>
                </a:lnTo>
                <a:lnTo>
                  <a:pt x="26939" y="15122"/>
                </a:lnTo>
                <a:cubicBezTo>
                  <a:pt x="26933" y="15119"/>
                  <a:pt x="26930" y="15118"/>
                  <a:pt x="26929" y="15118"/>
                </a:cubicBezTo>
                <a:cubicBezTo>
                  <a:pt x="26928" y="15118"/>
                  <a:pt x="26934" y="15122"/>
                  <a:pt x="26934" y="15122"/>
                </a:cubicBezTo>
                <a:cubicBezTo>
                  <a:pt x="26934" y="15122"/>
                  <a:pt x="26919" y="15112"/>
                  <a:pt x="26839" y="15062"/>
                </a:cubicBezTo>
                <a:lnTo>
                  <a:pt x="26499" y="14882"/>
                </a:lnTo>
                <a:lnTo>
                  <a:pt x="26319" y="14802"/>
                </a:lnTo>
                <a:cubicBezTo>
                  <a:pt x="26299" y="14782"/>
                  <a:pt x="26258" y="14762"/>
                  <a:pt x="26218" y="14742"/>
                </a:cubicBezTo>
                <a:lnTo>
                  <a:pt x="26078" y="14702"/>
                </a:lnTo>
                <a:cubicBezTo>
                  <a:pt x="25898" y="14622"/>
                  <a:pt x="25718" y="14562"/>
                  <a:pt x="25537" y="14502"/>
                </a:cubicBezTo>
                <a:cubicBezTo>
                  <a:pt x="25357" y="14461"/>
                  <a:pt x="25177" y="14441"/>
                  <a:pt x="24997" y="14401"/>
                </a:cubicBezTo>
                <a:cubicBezTo>
                  <a:pt x="24684" y="14346"/>
                  <a:pt x="24364" y="14321"/>
                  <a:pt x="24050" y="14321"/>
                </a:cubicBezTo>
                <a:cubicBezTo>
                  <a:pt x="23680" y="14321"/>
                  <a:pt x="23319" y="14356"/>
                  <a:pt x="22994" y="14421"/>
                </a:cubicBezTo>
                <a:cubicBezTo>
                  <a:pt x="22373" y="14542"/>
                  <a:pt x="21852" y="14682"/>
                  <a:pt x="21391" y="14782"/>
                </a:cubicBezTo>
                <a:cubicBezTo>
                  <a:pt x="20931" y="14882"/>
                  <a:pt x="20550" y="14922"/>
                  <a:pt x="20230" y="14922"/>
                </a:cubicBezTo>
                <a:cubicBezTo>
                  <a:pt x="19909" y="14922"/>
                  <a:pt x="19629" y="14802"/>
                  <a:pt x="19329" y="14682"/>
                </a:cubicBezTo>
                <a:lnTo>
                  <a:pt x="19088" y="14562"/>
                </a:lnTo>
                <a:lnTo>
                  <a:pt x="19038" y="14532"/>
                </a:lnTo>
                <a:lnTo>
                  <a:pt x="19038" y="14532"/>
                </a:lnTo>
                <a:lnTo>
                  <a:pt x="19028" y="14522"/>
                </a:lnTo>
                <a:lnTo>
                  <a:pt x="18988" y="14502"/>
                </a:lnTo>
                <a:lnTo>
                  <a:pt x="18908" y="14441"/>
                </a:lnTo>
                <a:lnTo>
                  <a:pt x="18607" y="14221"/>
                </a:lnTo>
                <a:cubicBezTo>
                  <a:pt x="18587" y="14201"/>
                  <a:pt x="18547" y="14181"/>
                  <a:pt x="18527" y="14181"/>
                </a:cubicBezTo>
                <a:lnTo>
                  <a:pt x="18507" y="14141"/>
                </a:lnTo>
                <a:cubicBezTo>
                  <a:pt x="18487" y="14121"/>
                  <a:pt x="18467" y="14101"/>
                  <a:pt x="18467" y="14081"/>
                </a:cubicBezTo>
                <a:cubicBezTo>
                  <a:pt x="18387" y="14021"/>
                  <a:pt x="18307" y="13881"/>
                  <a:pt x="18207" y="13780"/>
                </a:cubicBezTo>
                <a:cubicBezTo>
                  <a:pt x="18167" y="13720"/>
                  <a:pt x="18147" y="13660"/>
                  <a:pt x="18107" y="13600"/>
                </a:cubicBezTo>
                <a:cubicBezTo>
                  <a:pt x="18067" y="13540"/>
                  <a:pt x="18027" y="13460"/>
                  <a:pt x="18007" y="13380"/>
                </a:cubicBezTo>
                <a:cubicBezTo>
                  <a:pt x="17866" y="13100"/>
                  <a:pt x="17766" y="12739"/>
                  <a:pt x="17666" y="12278"/>
                </a:cubicBezTo>
                <a:cubicBezTo>
                  <a:pt x="17606" y="12038"/>
                  <a:pt x="17546" y="11798"/>
                  <a:pt x="17486" y="11577"/>
                </a:cubicBezTo>
                <a:cubicBezTo>
                  <a:pt x="17406" y="11297"/>
                  <a:pt x="17346" y="11037"/>
                  <a:pt x="17225" y="10736"/>
                </a:cubicBezTo>
                <a:cubicBezTo>
                  <a:pt x="17145" y="10456"/>
                  <a:pt x="17005" y="10155"/>
                  <a:pt x="16865" y="9855"/>
                </a:cubicBezTo>
                <a:cubicBezTo>
                  <a:pt x="16685" y="9574"/>
                  <a:pt x="16524" y="9254"/>
                  <a:pt x="16304" y="8994"/>
                </a:cubicBezTo>
                <a:cubicBezTo>
                  <a:pt x="16184" y="8873"/>
                  <a:pt x="16084" y="8733"/>
                  <a:pt x="15964" y="8613"/>
                </a:cubicBezTo>
                <a:lnTo>
                  <a:pt x="15583" y="8253"/>
                </a:lnTo>
                <a:cubicBezTo>
                  <a:pt x="15343" y="8012"/>
                  <a:pt x="15082" y="7872"/>
                  <a:pt x="14822" y="7672"/>
                </a:cubicBezTo>
                <a:lnTo>
                  <a:pt x="14722" y="7612"/>
                </a:lnTo>
                <a:lnTo>
                  <a:pt x="14662" y="7572"/>
                </a:lnTo>
                <a:lnTo>
                  <a:pt x="14642" y="7572"/>
                </a:lnTo>
                <a:lnTo>
                  <a:pt x="14522" y="7491"/>
                </a:lnTo>
                <a:lnTo>
                  <a:pt x="14361" y="7411"/>
                </a:lnTo>
                <a:lnTo>
                  <a:pt x="14061" y="7251"/>
                </a:lnTo>
                <a:cubicBezTo>
                  <a:pt x="14001" y="7211"/>
                  <a:pt x="13761" y="7131"/>
                  <a:pt x="13600" y="7071"/>
                </a:cubicBezTo>
                <a:cubicBezTo>
                  <a:pt x="13420" y="7011"/>
                  <a:pt x="13240" y="6951"/>
                  <a:pt x="13060" y="6891"/>
                </a:cubicBezTo>
                <a:cubicBezTo>
                  <a:pt x="12563" y="6766"/>
                  <a:pt x="12030" y="6690"/>
                  <a:pt x="11536" y="6690"/>
                </a:cubicBezTo>
                <a:cubicBezTo>
                  <a:pt x="11392" y="6690"/>
                  <a:pt x="11252" y="6697"/>
                  <a:pt x="11117" y="6710"/>
                </a:cubicBezTo>
                <a:cubicBezTo>
                  <a:pt x="10796" y="6730"/>
                  <a:pt x="10536" y="6790"/>
                  <a:pt x="10255" y="6831"/>
                </a:cubicBezTo>
                <a:cubicBezTo>
                  <a:pt x="10015" y="6871"/>
                  <a:pt x="9735" y="6931"/>
                  <a:pt x="9534" y="6991"/>
                </a:cubicBezTo>
                <a:cubicBezTo>
                  <a:pt x="8749" y="7183"/>
                  <a:pt x="8191" y="7299"/>
                  <a:pt x="7822" y="7299"/>
                </a:cubicBezTo>
                <a:cubicBezTo>
                  <a:pt x="7768" y="7299"/>
                  <a:pt x="7718" y="7296"/>
                  <a:pt x="7672" y="7291"/>
                </a:cubicBezTo>
                <a:cubicBezTo>
                  <a:pt x="7572" y="7271"/>
                  <a:pt x="7471" y="7271"/>
                  <a:pt x="7391" y="7251"/>
                </a:cubicBezTo>
                <a:cubicBezTo>
                  <a:pt x="7351" y="7231"/>
                  <a:pt x="7311" y="7231"/>
                  <a:pt x="7271" y="7211"/>
                </a:cubicBezTo>
                <a:lnTo>
                  <a:pt x="7131" y="7171"/>
                </a:lnTo>
                <a:cubicBezTo>
                  <a:pt x="7091" y="7151"/>
                  <a:pt x="7051" y="7131"/>
                  <a:pt x="7011" y="7111"/>
                </a:cubicBezTo>
                <a:cubicBezTo>
                  <a:pt x="6971" y="7091"/>
                  <a:pt x="6931" y="7071"/>
                  <a:pt x="6871" y="7051"/>
                </a:cubicBezTo>
                <a:lnTo>
                  <a:pt x="6826" y="7021"/>
                </a:lnTo>
                <a:lnTo>
                  <a:pt x="6826" y="7021"/>
                </a:lnTo>
                <a:cubicBezTo>
                  <a:pt x="6831" y="7024"/>
                  <a:pt x="6835" y="7026"/>
                  <a:pt x="6835" y="7026"/>
                </a:cubicBezTo>
                <a:cubicBezTo>
                  <a:pt x="6835" y="7026"/>
                  <a:pt x="6828" y="7022"/>
                  <a:pt x="6811" y="7011"/>
                </a:cubicBezTo>
                <a:lnTo>
                  <a:pt x="6811" y="7011"/>
                </a:lnTo>
                <a:lnTo>
                  <a:pt x="6811" y="7011"/>
                </a:lnTo>
                <a:lnTo>
                  <a:pt x="6811" y="7011"/>
                </a:lnTo>
                <a:lnTo>
                  <a:pt x="6791" y="6991"/>
                </a:lnTo>
                <a:lnTo>
                  <a:pt x="6750" y="6971"/>
                </a:lnTo>
                <a:lnTo>
                  <a:pt x="6750" y="6971"/>
                </a:lnTo>
                <a:lnTo>
                  <a:pt x="6710" y="6951"/>
                </a:lnTo>
                <a:lnTo>
                  <a:pt x="6710" y="6951"/>
                </a:lnTo>
                <a:lnTo>
                  <a:pt x="6670" y="6931"/>
                </a:lnTo>
                <a:lnTo>
                  <a:pt x="6470" y="6770"/>
                </a:lnTo>
                <a:lnTo>
                  <a:pt x="6350" y="6690"/>
                </a:lnTo>
                <a:cubicBezTo>
                  <a:pt x="6310" y="6670"/>
                  <a:pt x="6270" y="6650"/>
                  <a:pt x="6290" y="6630"/>
                </a:cubicBezTo>
                <a:cubicBezTo>
                  <a:pt x="6270" y="6590"/>
                  <a:pt x="6250" y="6570"/>
                  <a:pt x="6210" y="6550"/>
                </a:cubicBezTo>
                <a:cubicBezTo>
                  <a:pt x="6170" y="6490"/>
                  <a:pt x="6130" y="6430"/>
                  <a:pt x="6090" y="6370"/>
                </a:cubicBezTo>
                <a:cubicBezTo>
                  <a:pt x="6049" y="6310"/>
                  <a:pt x="6029" y="6230"/>
                  <a:pt x="5989" y="6190"/>
                </a:cubicBezTo>
                <a:cubicBezTo>
                  <a:pt x="5849" y="5909"/>
                  <a:pt x="5749" y="5529"/>
                  <a:pt x="5629" y="5008"/>
                </a:cubicBezTo>
                <a:cubicBezTo>
                  <a:pt x="5489" y="4507"/>
                  <a:pt x="5368" y="3946"/>
                  <a:pt x="5148" y="3326"/>
                </a:cubicBezTo>
                <a:cubicBezTo>
                  <a:pt x="5088" y="3185"/>
                  <a:pt x="5028" y="3025"/>
                  <a:pt x="4968" y="2885"/>
                </a:cubicBezTo>
                <a:cubicBezTo>
                  <a:pt x="4888" y="2745"/>
                  <a:pt x="4828" y="2605"/>
                  <a:pt x="4748" y="2464"/>
                </a:cubicBezTo>
                <a:cubicBezTo>
                  <a:pt x="4587" y="2184"/>
                  <a:pt x="4447" y="1924"/>
                  <a:pt x="4267" y="1703"/>
                </a:cubicBezTo>
                <a:cubicBezTo>
                  <a:pt x="4087" y="1483"/>
                  <a:pt x="3926" y="1263"/>
                  <a:pt x="3746" y="1102"/>
                </a:cubicBezTo>
                <a:cubicBezTo>
                  <a:pt x="3586" y="942"/>
                  <a:pt x="3426" y="782"/>
                  <a:pt x="3265" y="662"/>
                </a:cubicBezTo>
                <a:cubicBezTo>
                  <a:pt x="2985" y="421"/>
                  <a:pt x="2745" y="281"/>
                  <a:pt x="2584" y="161"/>
                </a:cubicBezTo>
                <a:cubicBezTo>
                  <a:pt x="2424" y="61"/>
                  <a:pt x="2344" y="1"/>
                  <a:pt x="234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8"/>
          <p:cNvSpPr txBox="1"/>
          <p:nvPr>
            <p:ph type="title"/>
          </p:nvPr>
        </p:nvSpPr>
        <p:spPr>
          <a:xfrm>
            <a:off x="2037750" y="899450"/>
            <a:ext cx="5068500" cy="19704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76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66" name="Google Shape;66;p8"/>
          <p:cNvSpPr/>
          <p:nvPr/>
        </p:nvSpPr>
        <p:spPr>
          <a:xfrm flipH="1" rot="-134119">
            <a:off x="7898354" y="1100875"/>
            <a:ext cx="1948731" cy="668145"/>
          </a:xfrm>
          <a:custGeom>
            <a:rect b="b" l="l" r="r" t="t"/>
            <a:pathLst>
              <a:path extrusionOk="0" h="17728" w="51706">
                <a:moveTo>
                  <a:pt x="26194" y="1"/>
                </a:moveTo>
                <a:cubicBezTo>
                  <a:pt x="25258" y="1"/>
                  <a:pt x="24283" y="160"/>
                  <a:pt x="23309" y="559"/>
                </a:cubicBezTo>
                <a:cubicBezTo>
                  <a:pt x="21229" y="1411"/>
                  <a:pt x="19926" y="2890"/>
                  <a:pt x="19600" y="4745"/>
                </a:cubicBezTo>
                <a:cubicBezTo>
                  <a:pt x="19349" y="6298"/>
                  <a:pt x="19876" y="8003"/>
                  <a:pt x="20903" y="8880"/>
                </a:cubicBezTo>
                <a:cubicBezTo>
                  <a:pt x="21630" y="9532"/>
                  <a:pt x="22983" y="10033"/>
                  <a:pt x="24287" y="10033"/>
                </a:cubicBezTo>
                <a:cubicBezTo>
                  <a:pt x="24638" y="10033"/>
                  <a:pt x="25014" y="9983"/>
                  <a:pt x="25339" y="9908"/>
                </a:cubicBezTo>
                <a:cubicBezTo>
                  <a:pt x="26542" y="9607"/>
                  <a:pt x="27445" y="8805"/>
                  <a:pt x="27946" y="7577"/>
                </a:cubicBezTo>
                <a:cubicBezTo>
                  <a:pt x="28397" y="6424"/>
                  <a:pt x="28272" y="5296"/>
                  <a:pt x="27595" y="4469"/>
                </a:cubicBezTo>
                <a:cubicBezTo>
                  <a:pt x="27103" y="3870"/>
                  <a:pt x="26374" y="3509"/>
                  <a:pt x="25657" y="3509"/>
                </a:cubicBezTo>
                <a:cubicBezTo>
                  <a:pt x="25534" y="3509"/>
                  <a:pt x="25411" y="3519"/>
                  <a:pt x="25289" y="3542"/>
                </a:cubicBezTo>
                <a:cubicBezTo>
                  <a:pt x="24587" y="3667"/>
                  <a:pt x="24061" y="4168"/>
                  <a:pt x="23785" y="4945"/>
                </a:cubicBezTo>
                <a:cubicBezTo>
                  <a:pt x="23785" y="4970"/>
                  <a:pt x="23811" y="5020"/>
                  <a:pt x="23861" y="5045"/>
                </a:cubicBezTo>
                <a:cubicBezTo>
                  <a:pt x="23874" y="5052"/>
                  <a:pt x="23887" y="5055"/>
                  <a:pt x="23900" y="5055"/>
                </a:cubicBezTo>
                <a:cubicBezTo>
                  <a:pt x="23934" y="5055"/>
                  <a:pt x="23961" y="5032"/>
                  <a:pt x="23961" y="4995"/>
                </a:cubicBezTo>
                <a:cubicBezTo>
                  <a:pt x="24186" y="4293"/>
                  <a:pt x="24688" y="3842"/>
                  <a:pt x="25314" y="3717"/>
                </a:cubicBezTo>
                <a:cubicBezTo>
                  <a:pt x="25424" y="3699"/>
                  <a:pt x="25535" y="3691"/>
                  <a:pt x="25645" y="3691"/>
                </a:cubicBezTo>
                <a:cubicBezTo>
                  <a:pt x="26319" y="3691"/>
                  <a:pt x="26996" y="4013"/>
                  <a:pt x="27470" y="4594"/>
                </a:cubicBezTo>
                <a:cubicBezTo>
                  <a:pt x="27846" y="5045"/>
                  <a:pt x="28372" y="6023"/>
                  <a:pt x="27770" y="7502"/>
                </a:cubicBezTo>
                <a:cubicBezTo>
                  <a:pt x="27294" y="8705"/>
                  <a:pt x="26467" y="9456"/>
                  <a:pt x="25289" y="9732"/>
                </a:cubicBezTo>
                <a:cubicBezTo>
                  <a:pt x="24948" y="9819"/>
                  <a:pt x="24600" y="9857"/>
                  <a:pt x="24257" y="9857"/>
                </a:cubicBezTo>
                <a:cubicBezTo>
                  <a:pt x="22911" y="9857"/>
                  <a:pt x="21628" y="9274"/>
                  <a:pt x="21029" y="8755"/>
                </a:cubicBezTo>
                <a:cubicBezTo>
                  <a:pt x="20227" y="8078"/>
                  <a:pt x="19500" y="6524"/>
                  <a:pt x="19800" y="4770"/>
                </a:cubicBezTo>
                <a:cubicBezTo>
                  <a:pt x="20076" y="2990"/>
                  <a:pt x="21354" y="1562"/>
                  <a:pt x="23384" y="709"/>
                </a:cubicBezTo>
                <a:cubicBezTo>
                  <a:pt x="24326" y="326"/>
                  <a:pt x="25269" y="172"/>
                  <a:pt x="26176" y="172"/>
                </a:cubicBezTo>
                <a:cubicBezTo>
                  <a:pt x="29829" y="172"/>
                  <a:pt x="32893" y="2669"/>
                  <a:pt x="32933" y="2689"/>
                </a:cubicBezTo>
                <a:cubicBezTo>
                  <a:pt x="32958" y="2715"/>
                  <a:pt x="33009" y="2715"/>
                  <a:pt x="33034" y="2715"/>
                </a:cubicBezTo>
                <a:cubicBezTo>
                  <a:pt x="33048" y="2701"/>
                  <a:pt x="33668" y="2360"/>
                  <a:pt x="34540" y="2360"/>
                </a:cubicBezTo>
                <a:cubicBezTo>
                  <a:pt x="35234" y="2360"/>
                  <a:pt x="36086" y="2575"/>
                  <a:pt x="36918" y="3341"/>
                </a:cubicBezTo>
                <a:cubicBezTo>
                  <a:pt x="38823" y="5095"/>
                  <a:pt x="38397" y="6900"/>
                  <a:pt x="38397" y="6950"/>
                </a:cubicBezTo>
                <a:cubicBezTo>
                  <a:pt x="38397" y="6950"/>
                  <a:pt x="38222" y="8253"/>
                  <a:pt x="37169" y="8855"/>
                </a:cubicBezTo>
                <a:cubicBezTo>
                  <a:pt x="36815" y="9060"/>
                  <a:pt x="36410" y="9162"/>
                  <a:pt x="35952" y="9162"/>
                </a:cubicBezTo>
                <a:cubicBezTo>
                  <a:pt x="35405" y="9162"/>
                  <a:pt x="34783" y="9016"/>
                  <a:pt x="34086" y="8730"/>
                </a:cubicBezTo>
                <a:cubicBezTo>
                  <a:pt x="32983" y="8278"/>
                  <a:pt x="32432" y="7577"/>
                  <a:pt x="32532" y="6725"/>
                </a:cubicBezTo>
                <a:cubicBezTo>
                  <a:pt x="32633" y="5872"/>
                  <a:pt x="33435" y="5045"/>
                  <a:pt x="34262" y="4945"/>
                </a:cubicBezTo>
                <a:cubicBezTo>
                  <a:pt x="34322" y="4938"/>
                  <a:pt x="34381" y="4934"/>
                  <a:pt x="34439" y="4934"/>
                </a:cubicBezTo>
                <a:cubicBezTo>
                  <a:pt x="34957" y="4934"/>
                  <a:pt x="35367" y="5236"/>
                  <a:pt x="35615" y="5822"/>
                </a:cubicBezTo>
                <a:cubicBezTo>
                  <a:pt x="35615" y="5872"/>
                  <a:pt x="35665" y="5872"/>
                  <a:pt x="35715" y="5872"/>
                </a:cubicBezTo>
                <a:cubicBezTo>
                  <a:pt x="35765" y="5847"/>
                  <a:pt x="35791" y="5797"/>
                  <a:pt x="35765" y="5747"/>
                </a:cubicBezTo>
                <a:cubicBezTo>
                  <a:pt x="35497" y="5120"/>
                  <a:pt x="35029" y="4754"/>
                  <a:pt x="34450" y="4754"/>
                </a:cubicBezTo>
                <a:cubicBezTo>
                  <a:pt x="34380" y="4754"/>
                  <a:pt x="34309" y="4759"/>
                  <a:pt x="34237" y="4770"/>
                </a:cubicBezTo>
                <a:cubicBezTo>
                  <a:pt x="33334" y="4895"/>
                  <a:pt x="32482" y="5772"/>
                  <a:pt x="32357" y="6700"/>
                </a:cubicBezTo>
                <a:cubicBezTo>
                  <a:pt x="32282" y="7251"/>
                  <a:pt x="32407" y="8253"/>
                  <a:pt x="34011" y="8905"/>
                </a:cubicBezTo>
                <a:cubicBezTo>
                  <a:pt x="34716" y="9198"/>
                  <a:pt x="35357" y="9342"/>
                  <a:pt x="35927" y="9342"/>
                </a:cubicBezTo>
                <a:cubicBezTo>
                  <a:pt x="36432" y="9342"/>
                  <a:pt x="36881" y="9229"/>
                  <a:pt x="37269" y="9005"/>
                </a:cubicBezTo>
                <a:cubicBezTo>
                  <a:pt x="38247" y="8454"/>
                  <a:pt x="38522" y="7301"/>
                  <a:pt x="38572" y="7025"/>
                </a:cubicBezTo>
                <a:cubicBezTo>
                  <a:pt x="38572" y="7025"/>
                  <a:pt x="38584" y="7036"/>
                  <a:pt x="38591" y="7036"/>
                </a:cubicBezTo>
                <a:cubicBezTo>
                  <a:pt x="38595" y="7036"/>
                  <a:pt x="38598" y="7034"/>
                  <a:pt x="38598" y="7025"/>
                </a:cubicBezTo>
                <a:cubicBezTo>
                  <a:pt x="38600" y="7025"/>
                  <a:pt x="38624" y="7024"/>
                  <a:pt x="38665" y="7024"/>
                </a:cubicBezTo>
                <a:cubicBezTo>
                  <a:pt x="39039" y="7024"/>
                  <a:pt x="40846" y="7166"/>
                  <a:pt x="41455" y="10008"/>
                </a:cubicBezTo>
                <a:cubicBezTo>
                  <a:pt x="41455" y="10033"/>
                  <a:pt x="41455" y="10058"/>
                  <a:pt x="41480" y="10058"/>
                </a:cubicBezTo>
                <a:cubicBezTo>
                  <a:pt x="41492" y="10070"/>
                  <a:pt x="41511" y="10077"/>
                  <a:pt x="41530" y="10077"/>
                </a:cubicBezTo>
                <a:cubicBezTo>
                  <a:pt x="41549" y="10077"/>
                  <a:pt x="41567" y="10070"/>
                  <a:pt x="41580" y="10058"/>
                </a:cubicBezTo>
                <a:cubicBezTo>
                  <a:pt x="41580" y="10058"/>
                  <a:pt x="42002" y="9861"/>
                  <a:pt x="42653" y="9861"/>
                </a:cubicBezTo>
                <a:cubicBezTo>
                  <a:pt x="43396" y="9861"/>
                  <a:pt x="44436" y="10117"/>
                  <a:pt x="45490" y="11211"/>
                </a:cubicBezTo>
                <a:cubicBezTo>
                  <a:pt x="46617" y="12362"/>
                  <a:pt x="47552" y="12891"/>
                  <a:pt x="48459" y="12891"/>
                </a:cubicBezTo>
                <a:cubicBezTo>
                  <a:pt x="48480" y="12891"/>
                  <a:pt x="48501" y="12891"/>
                  <a:pt x="48522" y="12890"/>
                </a:cubicBezTo>
                <a:cubicBezTo>
                  <a:pt x="49425" y="12840"/>
                  <a:pt x="50302" y="12289"/>
                  <a:pt x="51279" y="11161"/>
                </a:cubicBezTo>
                <a:lnTo>
                  <a:pt x="51279" y="11161"/>
                </a:lnTo>
                <a:cubicBezTo>
                  <a:pt x="51304" y="11662"/>
                  <a:pt x="51229" y="13015"/>
                  <a:pt x="50152" y="13943"/>
                </a:cubicBezTo>
                <a:cubicBezTo>
                  <a:pt x="49371" y="14613"/>
                  <a:pt x="48211" y="14946"/>
                  <a:pt x="46714" y="14946"/>
                </a:cubicBezTo>
                <a:cubicBezTo>
                  <a:pt x="45135" y="14946"/>
                  <a:pt x="43181" y="14576"/>
                  <a:pt x="40903" y="13842"/>
                </a:cubicBezTo>
                <a:cubicBezTo>
                  <a:pt x="40889" y="13835"/>
                  <a:pt x="40876" y="13832"/>
                  <a:pt x="40865" y="13832"/>
                </a:cubicBezTo>
                <a:cubicBezTo>
                  <a:pt x="40839" y="13832"/>
                  <a:pt x="40821" y="13850"/>
                  <a:pt x="40803" y="13867"/>
                </a:cubicBezTo>
                <a:cubicBezTo>
                  <a:pt x="40765" y="13905"/>
                  <a:pt x="38248" y="16835"/>
                  <a:pt x="34907" y="16835"/>
                </a:cubicBezTo>
                <a:cubicBezTo>
                  <a:pt x="33816" y="16835"/>
                  <a:pt x="32638" y="16523"/>
                  <a:pt x="31430" y="15697"/>
                </a:cubicBezTo>
                <a:cubicBezTo>
                  <a:pt x="30678" y="15196"/>
                  <a:pt x="30252" y="14394"/>
                  <a:pt x="30277" y="13542"/>
                </a:cubicBezTo>
                <a:cubicBezTo>
                  <a:pt x="30302" y="12815"/>
                  <a:pt x="30628" y="12263"/>
                  <a:pt x="31279" y="11938"/>
                </a:cubicBezTo>
                <a:cubicBezTo>
                  <a:pt x="31817" y="11676"/>
                  <a:pt x="32362" y="11543"/>
                  <a:pt x="32873" y="11543"/>
                </a:cubicBezTo>
                <a:cubicBezTo>
                  <a:pt x="33291" y="11543"/>
                  <a:pt x="33686" y="11632"/>
                  <a:pt x="34036" y="11812"/>
                </a:cubicBezTo>
                <a:cubicBezTo>
                  <a:pt x="34638" y="12138"/>
                  <a:pt x="35039" y="12740"/>
                  <a:pt x="35139" y="13517"/>
                </a:cubicBezTo>
                <a:cubicBezTo>
                  <a:pt x="35189" y="14068"/>
                  <a:pt x="34938" y="14394"/>
                  <a:pt x="34688" y="14544"/>
                </a:cubicBezTo>
                <a:cubicBezTo>
                  <a:pt x="34443" y="14721"/>
                  <a:pt x="34118" y="14809"/>
                  <a:pt x="33784" y="14809"/>
                </a:cubicBezTo>
                <a:cubicBezTo>
                  <a:pt x="33501" y="14809"/>
                  <a:pt x="33211" y="14746"/>
                  <a:pt x="32958" y="14619"/>
                </a:cubicBezTo>
                <a:cubicBezTo>
                  <a:pt x="32507" y="14394"/>
                  <a:pt x="32257" y="13993"/>
                  <a:pt x="32257" y="13492"/>
                </a:cubicBezTo>
                <a:cubicBezTo>
                  <a:pt x="32257" y="13441"/>
                  <a:pt x="32232" y="13416"/>
                  <a:pt x="32181" y="13416"/>
                </a:cubicBezTo>
                <a:cubicBezTo>
                  <a:pt x="32131" y="13416"/>
                  <a:pt x="32081" y="13441"/>
                  <a:pt x="32081" y="13492"/>
                </a:cubicBezTo>
                <a:cubicBezTo>
                  <a:pt x="32081" y="14043"/>
                  <a:pt x="32357" y="14519"/>
                  <a:pt x="32883" y="14770"/>
                </a:cubicBezTo>
                <a:cubicBezTo>
                  <a:pt x="33145" y="14918"/>
                  <a:pt x="33458" y="14988"/>
                  <a:pt x="33769" y="14988"/>
                </a:cubicBezTo>
                <a:cubicBezTo>
                  <a:pt x="34143" y="14988"/>
                  <a:pt x="34514" y="14886"/>
                  <a:pt x="34788" y="14695"/>
                </a:cubicBezTo>
                <a:cubicBezTo>
                  <a:pt x="35189" y="14419"/>
                  <a:pt x="35364" y="13993"/>
                  <a:pt x="35314" y="13492"/>
                </a:cubicBezTo>
                <a:cubicBezTo>
                  <a:pt x="35214" y="12664"/>
                  <a:pt x="34788" y="12013"/>
                  <a:pt x="34111" y="11662"/>
                </a:cubicBezTo>
                <a:cubicBezTo>
                  <a:pt x="33746" y="11457"/>
                  <a:pt x="33324" y="11355"/>
                  <a:pt x="32876" y="11355"/>
                </a:cubicBezTo>
                <a:cubicBezTo>
                  <a:pt x="32339" y="11355"/>
                  <a:pt x="31764" y="11501"/>
                  <a:pt x="31204" y="11787"/>
                </a:cubicBezTo>
                <a:cubicBezTo>
                  <a:pt x="30477" y="12138"/>
                  <a:pt x="30126" y="12740"/>
                  <a:pt x="30101" y="13542"/>
                </a:cubicBezTo>
                <a:cubicBezTo>
                  <a:pt x="30076" y="14093"/>
                  <a:pt x="30252" y="14619"/>
                  <a:pt x="30552" y="15096"/>
                </a:cubicBezTo>
                <a:cubicBezTo>
                  <a:pt x="30528" y="15120"/>
                  <a:pt x="28074" y="17427"/>
                  <a:pt x="25545" y="17427"/>
                </a:cubicBezTo>
                <a:cubicBezTo>
                  <a:pt x="25518" y="17427"/>
                  <a:pt x="25492" y="17427"/>
                  <a:pt x="25465" y="17426"/>
                </a:cubicBezTo>
                <a:cubicBezTo>
                  <a:pt x="23059" y="17376"/>
                  <a:pt x="21254" y="15346"/>
                  <a:pt x="21054" y="15096"/>
                </a:cubicBezTo>
                <a:cubicBezTo>
                  <a:pt x="21079" y="14820"/>
                  <a:pt x="21104" y="12915"/>
                  <a:pt x="19099" y="12464"/>
                </a:cubicBezTo>
                <a:cubicBezTo>
                  <a:pt x="18861" y="12412"/>
                  <a:pt x="18628" y="12386"/>
                  <a:pt x="18404" y="12386"/>
                </a:cubicBezTo>
                <a:cubicBezTo>
                  <a:pt x="17663" y="12386"/>
                  <a:pt x="17022" y="12665"/>
                  <a:pt x="16617" y="13166"/>
                </a:cubicBezTo>
                <a:cubicBezTo>
                  <a:pt x="16166" y="13742"/>
                  <a:pt x="16091" y="14494"/>
                  <a:pt x="16442" y="15171"/>
                </a:cubicBezTo>
                <a:cubicBezTo>
                  <a:pt x="16784" y="15855"/>
                  <a:pt x="17352" y="16087"/>
                  <a:pt x="17848" y="16087"/>
                </a:cubicBezTo>
                <a:cubicBezTo>
                  <a:pt x="17970" y="16087"/>
                  <a:pt x="18088" y="16073"/>
                  <a:pt x="18196" y="16048"/>
                </a:cubicBezTo>
                <a:cubicBezTo>
                  <a:pt x="18773" y="15898"/>
                  <a:pt x="19174" y="15446"/>
                  <a:pt x="19174" y="14895"/>
                </a:cubicBezTo>
                <a:cubicBezTo>
                  <a:pt x="19174" y="14845"/>
                  <a:pt x="19149" y="14820"/>
                  <a:pt x="19099" y="14820"/>
                </a:cubicBezTo>
                <a:cubicBezTo>
                  <a:pt x="19049" y="14820"/>
                  <a:pt x="18998" y="14845"/>
                  <a:pt x="18998" y="14895"/>
                </a:cubicBezTo>
                <a:cubicBezTo>
                  <a:pt x="18998" y="15371"/>
                  <a:pt x="18673" y="15747"/>
                  <a:pt x="18146" y="15872"/>
                </a:cubicBezTo>
                <a:cubicBezTo>
                  <a:pt x="18050" y="15898"/>
                  <a:pt x="17944" y="15912"/>
                  <a:pt x="17833" y="15912"/>
                </a:cubicBezTo>
                <a:cubicBezTo>
                  <a:pt x="17399" y="15912"/>
                  <a:pt x="16892" y="15695"/>
                  <a:pt x="16592" y="15096"/>
                </a:cubicBezTo>
                <a:cubicBezTo>
                  <a:pt x="16292" y="14469"/>
                  <a:pt x="16342" y="13792"/>
                  <a:pt x="16743" y="13291"/>
                </a:cubicBezTo>
                <a:cubicBezTo>
                  <a:pt x="17106" y="12813"/>
                  <a:pt x="17703" y="12568"/>
                  <a:pt x="18400" y="12568"/>
                </a:cubicBezTo>
                <a:cubicBezTo>
                  <a:pt x="18616" y="12568"/>
                  <a:pt x="18842" y="12592"/>
                  <a:pt x="19074" y="12639"/>
                </a:cubicBezTo>
                <a:cubicBezTo>
                  <a:pt x="20978" y="13065"/>
                  <a:pt x="20903" y="14870"/>
                  <a:pt x="20878" y="15096"/>
                </a:cubicBezTo>
                <a:cubicBezTo>
                  <a:pt x="19676" y="16715"/>
                  <a:pt x="17848" y="17534"/>
                  <a:pt x="15500" y="17534"/>
                </a:cubicBezTo>
                <a:cubicBezTo>
                  <a:pt x="14177" y="17534"/>
                  <a:pt x="12689" y="17274"/>
                  <a:pt x="11054" y="16750"/>
                </a:cubicBezTo>
                <a:cubicBezTo>
                  <a:pt x="9926" y="16399"/>
                  <a:pt x="8923" y="15572"/>
                  <a:pt x="7946" y="14745"/>
                </a:cubicBezTo>
                <a:cubicBezTo>
                  <a:pt x="6617" y="13642"/>
                  <a:pt x="5239" y="12489"/>
                  <a:pt x="3485" y="12489"/>
                </a:cubicBezTo>
                <a:lnTo>
                  <a:pt x="3460" y="12489"/>
                </a:lnTo>
                <a:cubicBezTo>
                  <a:pt x="2783" y="12514"/>
                  <a:pt x="2307" y="12715"/>
                  <a:pt x="2081" y="13141"/>
                </a:cubicBezTo>
                <a:cubicBezTo>
                  <a:pt x="1530" y="14143"/>
                  <a:pt x="2407" y="15948"/>
                  <a:pt x="2758" y="16574"/>
                </a:cubicBezTo>
                <a:cubicBezTo>
                  <a:pt x="753" y="15672"/>
                  <a:pt x="226" y="13792"/>
                  <a:pt x="176" y="13642"/>
                </a:cubicBezTo>
                <a:cubicBezTo>
                  <a:pt x="176" y="12138"/>
                  <a:pt x="627" y="11035"/>
                  <a:pt x="1555" y="10384"/>
                </a:cubicBezTo>
                <a:cubicBezTo>
                  <a:pt x="2351" y="9819"/>
                  <a:pt x="3397" y="9634"/>
                  <a:pt x="4428" y="9634"/>
                </a:cubicBezTo>
                <a:cubicBezTo>
                  <a:pt x="6186" y="9634"/>
                  <a:pt x="7899" y="10173"/>
                  <a:pt x="8247" y="10283"/>
                </a:cubicBezTo>
                <a:cubicBezTo>
                  <a:pt x="8221" y="10434"/>
                  <a:pt x="8247" y="10810"/>
                  <a:pt x="8522" y="11186"/>
                </a:cubicBezTo>
                <a:cubicBezTo>
                  <a:pt x="8848" y="11612"/>
                  <a:pt x="9399" y="11862"/>
                  <a:pt x="10201" y="11938"/>
                </a:cubicBezTo>
                <a:cubicBezTo>
                  <a:pt x="10302" y="11963"/>
                  <a:pt x="10402" y="11963"/>
                  <a:pt x="10477" y="11963"/>
                </a:cubicBezTo>
                <a:cubicBezTo>
                  <a:pt x="11079" y="11963"/>
                  <a:pt x="11329" y="11737"/>
                  <a:pt x="11455" y="11512"/>
                </a:cubicBezTo>
                <a:cubicBezTo>
                  <a:pt x="11680" y="11136"/>
                  <a:pt x="11530" y="10609"/>
                  <a:pt x="11279" y="10283"/>
                </a:cubicBezTo>
                <a:cubicBezTo>
                  <a:pt x="11071" y="10034"/>
                  <a:pt x="10812" y="9888"/>
                  <a:pt x="10573" y="9888"/>
                </a:cubicBezTo>
                <a:cubicBezTo>
                  <a:pt x="10523" y="9888"/>
                  <a:pt x="10474" y="9895"/>
                  <a:pt x="10427" y="9908"/>
                </a:cubicBezTo>
                <a:cubicBezTo>
                  <a:pt x="9926" y="10033"/>
                  <a:pt x="9750" y="10283"/>
                  <a:pt x="9700" y="10459"/>
                </a:cubicBezTo>
                <a:cubicBezTo>
                  <a:pt x="9625" y="10760"/>
                  <a:pt x="9750" y="11060"/>
                  <a:pt x="9901" y="11211"/>
                </a:cubicBezTo>
                <a:cubicBezTo>
                  <a:pt x="9926" y="11236"/>
                  <a:pt x="9951" y="11248"/>
                  <a:pt x="9973" y="11248"/>
                </a:cubicBezTo>
                <a:cubicBezTo>
                  <a:pt x="9995" y="11248"/>
                  <a:pt x="10013" y="11236"/>
                  <a:pt x="10026" y="11211"/>
                </a:cubicBezTo>
                <a:cubicBezTo>
                  <a:pt x="10076" y="11186"/>
                  <a:pt x="10076" y="11136"/>
                  <a:pt x="10026" y="11085"/>
                </a:cubicBezTo>
                <a:cubicBezTo>
                  <a:pt x="9926" y="10985"/>
                  <a:pt x="9800" y="10760"/>
                  <a:pt x="9876" y="10509"/>
                </a:cubicBezTo>
                <a:cubicBezTo>
                  <a:pt x="9926" y="10309"/>
                  <a:pt x="10126" y="10158"/>
                  <a:pt x="10452" y="10083"/>
                </a:cubicBezTo>
                <a:cubicBezTo>
                  <a:pt x="10495" y="10069"/>
                  <a:pt x="10540" y="10061"/>
                  <a:pt x="10584" y="10061"/>
                </a:cubicBezTo>
                <a:cubicBezTo>
                  <a:pt x="10772" y="10061"/>
                  <a:pt x="10967" y="10186"/>
                  <a:pt x="11129" y="10409"/>
                </a:cubicBezTo>
                <a:cubicBezTo>
                  <a:pt x="11354" y="10684"/>
                  <a:pt x="11480" y="11111"/>
                  <a:pt x="11304" y="11436"/>
                </a:cubicBezTo>
                <a:cubicBezTo>
                  <a:pt x="11183" y="11659"/>
                  <a:pt x="10914" y="11784"/>
                  <a:pt x="10511" y="11784"/>
                </a:cubicBezTo>
                <a:cubicBezTo>
                  <a:pt x="10415" y="11784"/>
                  <a:pt x="10312" y="11777"/>
                  <a:pt x="10201" y="11762"/>
                </a:cubicBezTo>
                <a:cubicBezTo>
                  <a:pt x="9475" y="11687"/>
                  <a:pt x="8948" y="11461"/>
                  <a:pt x="8673" y="11060"/>
                </a:cubicBezTo>
                <a:cubicBezTo>
                  <a:pt x="8397" y="10735"/>
                  <a:pt x="8422" y="10359"/>
                  <a:pt x="8422" y="10258"/>
                </a:cubicBezTo>
                <a:cubicBezTo>
                  <a:pt x="9329" y="9137"/>
                  <a:pt x="10471" y="8858"/>
                  <a:pt x="11385" y="8858"/>
                </a:cubicBezTo>
                <a:cubicBezTo>
                  <a:pt x="12289" y="8858"/>
                  <a:pt x="12971" y="9131"/>
                  <a:pt x="12983" y="9131"/>
                </a:cubicBezTo>
                <a:cubicBezTo>
                  <a:pt x="12996" y="9143"/>
                  <a:pt x="13008" y="9149"/>
                  <a:pt x="13021" y="9149"/>
                </a:cubicBezTo>
                <a:cubicBezTo>
                  <a:pt x="13034" y="9149"/>
                  <a:pt x="13046" y="9143"/>
                  <a:pt x="13059" y="9131"/>
                </a:cubicBezTo>
                <a:cubicBezTo>
                  <a:pt x="13059" y="9131"/>
                  <a:pt x="13084" y="9106"/>
                  <a:pt x="13084" y="9080"/>
                </a:cubicBezTo>
                <a:cubicBezTo>
                  <a:pt x="13535" y="7727"/>
                  <a:pt x="15039" y="7025"/>
                  <a:pt x="15039" y="7025"/>
                </a:cubicBezTo>
                <a:cubicBezTo>
                  <a:pt x="15670" y="6729"/>
                  <a:pt x="16294" y="6620"/>
                  <a:pt x="16869" y="6620"/>
                </a:cubicBezTo>
                <a:cubicBezTo>
                  <a:pt x="18485" y="6620"/>
                  <a:pt x="19725" y="7483"/>
                  <a:pt x="19725" y="7502"/>
                </a:cubicBezTo>
                <a:cubicBezTo>
                  <a:pt x="19740" y="7509"/>
                  <a:pt x="19755" y="7512"/>
                  <a:pt x="19769" y="7512"/>
                </a:cubicBezTo>
                <a:cubicBezTo>
                  <a:pt x="19803" y="7512"/>
                  <a:pt x="19833" y="7494"/>
                  <a:pt x="19851" y="7476"/>
                </a:cubicBezTo>
                <a:cubicBezTo>
                  <a:pt x="19901" y="7426"/>
                  <a:pt x="19876" y="7376"/>
                  <a:pt x="19851" y="7351"/>
                </a:cubicBezTo>
                <a:cubicBezTo>
                  <a:pt x="19832" y="7333"/>
                  <a:pt x="18558" y="6437"/>
                  <a:pt x="16891" y="6437"/>
                </a:cubicBezTo>
                <a:cubicBezTo>
                  <a:pt x="16287" y="6437"/>
                  <a:pt x="15630" y="6555"/>
                  <a:pt x="14963" y="6875"/>
                </a:cubicBezTo>
                <a:cubicBezTo>
                  <a:pt x="14913" y="6900"/>
                  <a:pt x="13460" y="7577"/>
                  <a:pt x="12958" y="8930"/>
                </a:cubicBezTo>
                <a:cubicBezTo>
                  <a:pt x="12737" y="8853"/>
                  <a:pt x="12134" y="8672"/>
                  <a:pt x="11384" y="8672"/>
                </a:cubicBezTo>
                <a:cubicBezTo>
                  <a:pt x="10434" y="8672"/>
                  <a:pt x="9248" y="8960"/>
                  <a:pt x="8297" y="10108"/>
                </a:cubicBezTo>
                <a:cubicBezTo>
                  <a:pt x="7950" y="9998"/>
                  <a:pt x="6229" y="9443"/>
                  <a:pt x="4438" y="9443"/>
                </a:cubicBezTo>
                <a:cubicBezTo>
                  <a:pt x="3378" y="9443"/>
                  <a:pt x="2293" y="9637"/>
                  <a:pt x="1454" y="10233"/>
                </a:cubicBezTo>
                <a:cubicBezTo>
                  <a:pt x="477" y="10935"/>
                  <a:pt x="1" y="12088"/>
                  <a:pt x="1" y="13642"/>
                </a:cubicBezTo>
                <a:cubicBezTo>
                  <a:pt x="1" y="13667"/>
                  <a:pt x="1" y="13667"/>
                  <a:pt x="1" y="13667"/>
                </a:cubicBezTo>
                <a:cubicBezTo>
                  <a:pt x="1" y="13692"/>
                  <a:pt x="577" y="15923"/>
                  <a:pt x="2933" y="16850"/>
                </a:cubicBezTo>
                <a:cubicBezTo>
                  <a:pt x="2941" y="16857"/>
                  <a:pt x="2950" y="16860"/>
                  <a:pt x="2960" y="16860"/>
                </a:cubicBezTo>
                <a:cubicBezTo>
                  <a:pt x="2985" y="16860"/>
                  <a:pt x="3016" y="16843"/>
                  <a:pt x="3033" y="16825"/>
                </a:cubicBezTo>
                <a:cubicBezTo>
                  <a:pt x="3059" y="16800"/>
                  <a:pt x="3059" y="16750"/>
                  <a:pt x="3033" y="16725"/>
                </a:cubicBezTo>
                <a:cubicBezTo>
                  <a:pt x="3008" y="16700"/>
                  <a:pt x="1605" y="14344"/>
                  <a:pt x="2231" y="13241"/>
                </a:cubicBezTo>
                <a:cubicBezTo>
                  <a:pt x="2432" y="12865"/>
                  <a:pt x="2833" y="12690"/>
                  <a:pt x="3460" y="12690"/>
                </a:cubicBezTo>
                <a:lnTo>
                  <a:pt x="3485" y="12690"/>
                </a:lnTo>
                <a:cubicBezTo>
                  <a:pt x="5164" y="12690"/>
                  <a:pt x="6517" y="13792"/>
                  <a:pt x="7820" y="14895"/>
                </a:cubicBezTo>
                <a:cubicBezTo>
                  <a:pt x="8823" y="15722"/>
                  <a:pt x="9825" y="16574"/>
                  <a:pt x="11003" y="16925"/>
                </a:cubicBezTo>
                <a:cubicBezTo>
                  <a:pt x="12658" y="17451"/>
                  <a:pt x="14161" y="17727"/>
                  <a:pt x="15515" y="17727"/>
                </a:cubicBezTo>
                <a:cubicBezTo>
                  <a:pt x="17871" y="17727"/>
                  <a:pt x="19725" y="16900"/>
                  <a:pt x="20953" y="15271"/>
                </a:cubicBezTo>
                <a:cubicBezTo>
                  <a:pt x="21329" y="15697"/>
                  <a:pt x="23109" y="17577"/>
                  <a:pt x="25465" y="17602"/>
                </a:cubicBezTo>
                <a:lnTo>
                  <a:pt x="25515" y="17602"/>
                </a:lnTo>
                <a:cubicBezTo>
                  <a:pt x="28121" y="17602"/>
                  <a:pt x="30603" y="15296"/>
                  <a:pt x="30653" y="15221"/>
                </a:cubicBezTo>
                <a:cubicBezTo>
                  <a:pt x="30853" y="15471"/>
                  <a:pt x="31079" y="15672"/>
                  <a:pt x="31329" y="15847"/>
                </a:cubicBezTo>
                <a:cubicBezTo>
                  <a:pt x="32582" y="16700"/>
                  <a:pt x="33785" y="17025"/>
                  <a:pt x="34913" y="17025"/>
                </a:cubicBezTo>
                <a:cubicBezTo>
                  <a:pt x="38096" y="17025"/>
                  <a:pt x="40552" y="14419"/>
                  <a:pt x="40903" y="14018"/>
                </a:cubicBezTo>
                <a:cubicBezTo>
                  <a:pt x="43211" y="14757"/>
                  <a:pt x="45162" y="15127"/>
                  <a:pt x="46740" y="15127"/>
                </a:cubicBezTo>
                <a:cubicBezTo>
                  <a:pt x="48264" y="15127"/>
                  <a:pt x="49439" y="14782"/>
                  <a:pt x="50252" y="14093"/>
                </a:cubicBezTo>
                <a:cubicBezTo>
                  <a:pt x="51705" y="12840"/>
                  <a:pt x="51430" y="10935"/>
                  <a:pt x="51430" y="10910"/>
                </a:cubicBezTo>
                <a:cubicBezTo>
                  <a:pt x="51430" y="10885"/>
                  <a:pt x="51405" y="10860"/>
                  <a:pt x="51380" y="10835"/>
                </a:cubicBezTo>
                <a:cubicBezTo>
                  <a:pt x="51329" y="10835"/>
                  <a:pt x="51304" y="10835"/>
                  <a:pt x="51279" y="10860"/>
                </a:cubicBezTo>
                <a:cubicBezTo>
                  <a:pt x="50277" y="12088"/>
                  <a:pt x="49400" y="12664"/>
                  <a:pt x="48522" y="12690"/>
                </a:cubicBezTo>
                <a:cubicBezTo>
                  <a:pt x="48484" y="12692"/>
                  <a:pt x="48446" y="12693"/>
                  <a:pt x="48408" y="12693"/>
                </a:cubicBezTo>
                <a:cubicBezTo>
                  <a:pt x="47564" y="12693"/>
                  <a:pt x="46670" y="12164"/>
                  <a:pt x="45615" y="11085"/>
                </a:cubicBezTo>
                <a:cubicBezTo>
                  <a:pt x="44525" y="9950"/>
                  <a:pt x="43444" y="9683"/>
                  <a:pt x="42665" y="9683"/>
                </a:cubicBezTo>
                <a:cubicBezTo>
                  <a:pt x="42155" y="9683"/>
                  <a:pt x="41774" y="9798"/>
                  <a:pt x="41605" y="9857"/>
                </a:cubicBezTo>
                <a:cubicBezTo>
                  <a:pt x="40915" y="6874"/>
                  <a:pt x="38890" y="6850"/>
                  <a:pt x="38610" y="6850"/>
                </a:cubicBezTo>
                <a:cubicBezTo>
                  <a:pt x="38605" y="6850"/>
                  <a:pt x="38601" y="6850"/>
                  <a:pt x="38598" y="6850"/>
                </a:cubicBezTo>
                <a:cubicBezTo>
                  <a:pt x="38673" y="6424"/>
                  <a:pt x="38748" y="4770"/>
                  <a:pt x="37044" y="3216"/>
                </a:cubicBezTo>
                <a:cubicBezTo>
                  <a:pt x="36171" y="2404"/>
                  <a:pt x="35282" y="2178"/>
                  <a:pt x="34555" y="2178"/>
                </a:cubicBezTo>
                <a:cubicBezTo>
                  <a:pt x="33779" y="2178"/>
                  <a:pt x="33190" y="2436"/>
                  <a:pt x="33009" y="2514"/>
                </a:cubicBezTo>
                <a:cubicBezTo>
                  <a:pt x="32614" y="2198"/>
                  <a:pt x="29668" y="1"/>
                  <a:pt x="26194" y="1"/>
                </a:cubicBezTo>
                <a:close/>
              </a:path>
            </a:pathLst>
          </a:cu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8"/>
          <p:cNvSpPr/>
          <p:nvPr/>
        </p:nvSpPr>
        <p:spPr>
          <a:xfrm rot="-4116526">
            <a:off x="-706657" y="-100362"/>
            <a:ext cx="2129654" cy="1279737"/>
          </a:xfrm>
          <a:custGeom>
            <a:rect b="b" l="l" r="r" t="t"/>
            <a:pathLst>
              <a:path extrusionOk="0" h="30932" w="51475">
                <a:moveTo>
                  <a:pt x="6690" y="6949"/>
                </a:moveTo>
                <a:cubicBezTo>
                  <a:pt x="6691" y="6949"/>
                  <a:pt x="6693" y="6949"/>
                  <a:pt x="6696" y="6951"/>
                </a:cubicBezTo>
                <a:lnTo>
                  <a:pt x="6690" y="6951"/>
                </a:lnTo>
                <a:cubicBezTo>
                  <a:pt x="6689" y="6949"/>
                  <a:pt x="6689" y="6949"/>
                  <a:pt x="6690" y="6949"/>
                </a:cubicBezTo>
                <a:close/>
                <a:moveTo>
                  <a:pt x="12884" y="10743"/>
                </a:moveTo>
                <a:lnTo>
                  <a:pt x="12913" y="10754"/>
                </a:lnTo>
                <a:lnTo>
                  <a:pt x="12913" y="10754"/>
                </a:lnTo>
                <a:cubicBezTo>
                  <a:pt x="12913" y="10756"/>
                  <a:pt x="12944" y="10776"/>
                  <a:pt x="12942" y="10776"/>
                </a:cubicBezTo>
                <a:cubicBezTo>
                  <a:pt x="12941" y="10776"/>
                  <a:pt x="12927" y="10768"/>
                  <a:pt x="12884" y="10743"/>
                </a:cubicBezTo>
                <a:close/>
                <a:moveTo>
                  <a:pt x="19039" y="14533"/>
                </a:moveTo>
                <a:cubicBezTo>
                  <a:pt x="19056" y="14543"/>
                  <a:pt x="19070" y="14551"/>
                  <a:pt x="19069" y="14551"/>
                </a:cubicBezTo>
                <a:cubicBezTo>
                  <a:pt x="19068" y="14551"/>
                  <a:pt x="19062" y="14548"/>
                  <a:pt x="19048" y="14542"/>
                </a:cubicBezTo>
                <a:lnTo>
                  <a:pt x="19039" y="14533"/>
                </a:lnTo>
                <a:close/>
                <a:moveTo>
                  <a:pt x="25653" y="17323"/>
                </a:moveTo>
                <a:cubicBezTo>
                  <a:pt x="25655" y="17323"/>
                  <a:pt x="25671" y="17329"/>
                  <a:pt x="25678" y="17330"/>
                </a:cubicBezTo>
                <a:lnTo>
                  <a:pt x="25678" y="17330"/>
                </a:lnTo>
                <a:lnTo>
                  <a:pt x="25678" y="17336"/>
                </a:lnTo>
                <a:lnTo>
                  <a:pt x="25678" y="17336"/>
                </a:lnTo>
                <a:cubicBezTo>
                  <a:pt x="25658" y="17326"/>
                  <a:pt x="25652" y="17323"/>
                  <a:pt x="25653" y="17323"/>
                </a:cubicBezTo>
                <a:close/>
                <a:moveTo>
                  <a:pt x="31263" y="22049"/>
                </a:moveTo>
                <a:cubicBezTo>
                  <a:pt x="31264" y="22049"/>
                  <a:pt x="31269" y="22053"/>
                  <a:pt x="31276" y="22058"/>
                </a:cubicBezTo>
                <a:lnTo>
                  <a:pt x="31276" y="22058"/>
                </a:lnTo>
                <a:lnTo>
                  <a:pt x="31266" y="22052"/>
                </a:lnTo>
                <a:cubicBezTo>
                  <a:pt x="31263" y="22050"/>
                  <a:pt x="31263" y="22049"/>
                  <a:pt x="31263" y="22049"/>
                </a:cubicBezTo>
                <a:close/>
                <a:moveTo>
                  <a:pt x="38477" y="23929"/>
                </a:moveTo>
                <a:cubicBezTo>
                  <a:pt x="38475" y="23929"/>
                  <a:pt x="38488" y="23934"/>
                  <a:pt x="38500" y="23938"/>
                </a:cubicBezTo>
                <a:lnTo>
                  <a:pt x="38500" y="23938"/>
                </a:lnTo>
                <a:lnTo>
                  <a:pt x="38496" y="23935"/>
                </a:lnTo>
                <a:cubicBezTo>
                  <a:pt x="38483" y="23931"/>
                  <a:pt x="38478" y="23929"/>
                  <a:pt x="38477" y="23929"/>
                </a:cubicBezTo>
                <a:close/>
                <a:moveTo>
                  <a:pt x="43536" y="29596"/>
                </a:moveTo>
                <a:lnTo>
                  <a:pt x="43543" y="29603"/>
                </a:lnTo>
                <a:cubicBezTo>
                  <a:pt x="43553" y="29603"/>
                  <a:pt x="43543" y="29598"/>
                  <a:pt x="43536" y="29596"/>
                </a:cubicBezTo>
                <a:close/>
                <a:moveTo>
                  <a:pt x="2344" y="1"/>
                </a:moveTo>
                <a:lnTo>
                  <a:pt x="1" y="4107"/>
                </a:lnTo>
                <a:cubicBezTo>
                  <a:pt x="1" y="4107"/>
                  <a:pt x="41" y="4127"/>
                  <a:pt x="81" y="4167"/>
                </a:cubicBezTo>
                <a:cubicBezTo>
                  <a:pt x="141" y="4207"/>
                  <a:pt x="241" y="4227"/>
                  <a:pt x="321" y="4307"/>
                </a:cubicBezTo>
                <a:cubicBezTo>
                  <a:pt x="361" y="4327"/>
                  <a:pt x="401" y="4367"/>
                  <a:pt x="461" y="4407"/>
                </a:cubicBezTo>
                <a:cubicBezTo>
                  <a:pt x="501" y="4447"/>
                  <a:pt x="542" y="4487"/>
                  <a:pt x="602" y="4527"/>
                </a:cubicBezTo>
                <a:cubicBezTo>
                  <a:pt x="642" y="4567"/>
                  <a:pt x="682" y="4647"/>
                  <a:pt x="742" y="4708"/>
                </a:cubicBezTo>
                <a:cubicBezTo>
                  <a:pt x="762" y="4748"/>
                  <a:pt x="802" y="4808"/>
                  <a:pt x="822" y="4848"/>
                </a:cubicBezTo>
                <a:cubicBezTo>
                  <a:pt x="842" y="4888"/>
                  <a:pt x="882" y="4948"/>
                  <a:pt x="902" y="5008"/>
                </a:cubicBezTo>
                <a:cubicBezTo>
                  <a:pt x="1022" y="5248"/>
                  <a:pt x="1142" y="5649"/>
                  <a:pt x="1323" y="6190"/>
                </a:cubicBezTo>
                <a:cubicBezTo>
                  <a:pt x="1503" y="6750"/>
                  <a:pt x="1723" y="7491"/>
                  <a:pt x="2224" y="8333"/>
                </a:cubicBezTo>
                <a:cubicBezTo>
                  <a:pt x="2344" y="8533"/>
                  <a:pt x="2484" y="8753"/>
                  <a:pt x="2645" y="8954"/>
                </a:cubicBezTo>
                <a:cubicBezTo>
                  <a:pt x="2805" y="9154"/>
                  <a:pt x="2985" y="9334"/>
                  <a:pt x="3165" y="9534"/>
                </a:cubicBezTo>
                <a:cubicBezTo>
                  <a:pt x="3406" y="9735"/>
                  <a:pt x="3626" y="9935"/>
                  <a:pt x="3886" y="10115"/>
                </a:cubicBezTo>
                <a:cubicBezTo>
                  <a:pt x="3946" y="10175"/>
                  <a:pt x="3986" y="10195"/>
                  <a:pt x="4027" y="10215"/>
                </a:cubicBezTo>
                <a:lnTo>
                  <a:pt x="4127" y="10275"/>
                </a:lnTo>
                <a:lnTo>
                  <a:pt x="4367" y="10416"/>
                </a:lnTo>
                <a:lnTo>
                  <a:pt x="4467" y="10476"/>
                </a:lnTo>
                <a:lnTo>
                  <a:pt x="4627" y="10576"/>
                </a:lnTo>
                <a:lnTo>
                  <a:pt x="4667" y="10596"/>
                </a:lnTo>
                <a:lnTo>
                  <a:pt x="4748" y="10636"/>
                </a:lnTo>
                <a:cubicBezTo>
                  <a:pt x="4868" y="10696"/>
                  <a:pt x="4988" y="10756"/>
                  <a:pt x="5108" y="10796"/>
                </a:cubicBezTo>
                <a:cubicBezTo>
                  <a:pt x="5228" y="10856"/>
                  <a:pt x="5348" y="10916"/>
                  <a:pt x="5469" y="10956"/>
                </a:cubicBezTo>
                <a:cubicBezTo>
                  <a:pt x="5609" y="10997"/>
                  <a:pt x="5749" y="11037"/>
                  <a:pt x="5889" y="11077"/>
                </a:cubicBezTo>
                <a:cubicBezTo>
                  <a:pt x="6029" y="11117"/>
                  <a:pt x="6150" y="11157"/>
                  <a:pt x="6290" y="11197"/>
                </a:cubicBezTo>
                <a:cubicBezTo>
                  <a:pt x="6450" y="11217"/>
                  <a:pt x="6590" y="11237"/>
                  <a:pt x="6730" y="11277"/>
                </a:cubicBezTo>
                <a:cubicBezTo>
                  <a:pt x="6950" y="11306"/>
                  <a:pt x="7170" y="11325"/>
                  <a:pt x="7382" y="11325"/>
                </a:cubicBezTo>
                <a:cubicBezTo>
                  <a:pt x="7460" y="11325"/>
                  <a:pt x="7537" y="11322"/>
                  <a:pt x="7612" y="11317"/>
                </a:cubicBezTo>
                <a:cubicBezTo>
                  <a:pt x="7670" y="11321"/>
                  <a:pt x="7727" y="11322"/>
                  <a:pt x="7783" y="11322"/>
                </a:cubicBezTo>
                <a:cubicBezTo>
                  <a:pt x="8028" y="11322"/>
                  <a:pt x="8244" y="11290"/>
                  <a:pt x="8473" y="11257"/>
                </a:cubicBezTo>
                <a:cubicBezTo>
                  <a:pt x="8753" y="11217"/>
                  <a:pt x="9014" y="11157"/>
                  <a:pt x="9254" y="11097"/>
                </a:cubicBezTo>
                <a:cubicBezTo>
                  <a:pt x="9494" y="11037"/>
                  <a:pt x="9755" y="10976"/>
                  <a:pt x="9955" y="10916"/>
                </a:cubicBezTo>
                <a:cubicBezTo>
                  <a:pt x="10135" y="10856"/>
                  <a:pt x="10336" y="10796"/>
                  <a:pt x="10536" y="10716"/>
                </a:cubicBezTo>
                <a:cubicBezTo>
                  <a:pt x="11095" y="10539"/>
                  <a:pt x="11471" y="10471"/>
                  <a:pt x="11813" y="10471"/>
                </a:cubicBezTo>
                <a:cubicBezTo>
                  <a:pt x="11937" y="10471"/>
                  <a:pt x="12056" y="10480"/>
                  <a:pt x="12178" y="10496"/>
                </a:cubicBezTo>
                <a:cubicBezTo>
                  <a:pt x="12198" y="10496"/>
                  <a:pt x="12238" y="10516"/>
                  <a:pt x="12278" y="10516"/>
                </a:cubicBezTo>
                <a:cubicBezTo>
                  <a:pt x="12294" y="10516"/>
                  <a:pt x="12304" y="10513"/>
                  <a:pt x="12319" y="10513"/>
                </a:cubicBezTo>
                <a:cubicBezTo>
                  <a:pt x="12341" y="10513"/>
                  <a:pt x="12375" y="10520"/>
                  <a:pt x="12459" y="10556"/>
                </a:cubicBezTo>
                <a:lnTo>
                  <a:pt x="12759" y="10696"/>
                </a:lnTo>
                <a:lnTo>
                  <a:pt x="12855" y="10732"/>
                </a:lnTo>
                <a:lnTo>
                  <a:pt x="12855" y="10732"/>
                </a:lnTo>
                <a:lnTo>
                  <a:pt x="12859" y="10736"/>
                </a:lnTo>
                <a:lnTo>
                  <a:pt x="12919" y="10776"/>
                </a:lnTo>
                <a:cubicBezTo>
                  <a:pt x="13019" y="10836"/>
                  <a:pt x="13180" y="10896"/>
                  <a:pt x="13260" y="10997"/>
                </a:cubicBezTo>
                <a:cubicBezTo>
                  <a:pt x="13320" y="11037"/>
                  <a:pt x="13360" y="11077"/>
                  <a:pt x="13420" y="11097"/>
                </a:cubicBezTo>
                <a:lnTo>
                  <a:pt x="13540" y="11237"/>
                </a:lnTo>
                <a:cubicBezTo>
                  <a:pt x="13901" y="11577"/>
                  <a:pt x="14121" y="12178"/>
                  <a:pt x="14421" y="13180"/>
                </a:cubicBezTo>
                <a:cubicBezTo>
                  <a:pt x="14702" y="14141"/>
                  <a:pt x="15223" y="15543"/>
                  <a:pt x="16444" y="16504"/>
                </a:cubicBezTo>
                <a:lnTo>
                  <a:pt x="16665" y="16685"/>
                </a:lnTo>
                <a:lnTo>
                  <a:pt x="16785" y="16785"/>
                </a:lnTo>
                <a:cubicBezTo>
                  <a:pt x="16825" y="16805"/>
                  <a:pt x="16845" y="16805"/>
                  <a:pt x="16865" y="16825"/>
                </a:cubicBezTo>
                <a:lnTo>
                  <a:pt x="17205" y="17025"/>
                </a:lnTo>
                <a:lnTo>
                  <a:pt x="17446" y="17185"/>
                </a:lnTo>
                <a:lnTo>
                  <a:pt x="17686" y="17286"/>
                </a:lnTo>
                <a:lnTo>
                  <a:pt x="18147" y="17486"/>
                </a:lnTo>
                <a:cubicBezTo>
                  <a:pt x="18727" y="17704"/>
                  <a:pt x="19374" y="17872"/>
                  <a:pt x="20026" y="17872"/>
                </a:cubicBezTo>
                <a:cubicBezTo>
                  <a:pt x="20094" y="17872"/>
                  <a:pt x="20162" y="17870"/>
                  <a:pt x="20230" y="17866"/>
                </a:cubicBezTo>
                <a:cubicBezTo>
                  <a:pt x="20931" y="17846"/>
                  <a:pt x="21572" y="17706"/>
                  <a:pt x="22112" y="17546"/>
                </a:cubicBezTo>
                <a:cubicBezTo>
                  <a:pt x="22653" y="17366"/>
                  <a:pt x="23114" y="17225"/>
                  <a:pt x="23535" y="17105"/>
                </a:cubicBezTo>
                <a:cubicBezTo>
                  <a:pt x="23861" y="17028"/>
                  <a:pt x="24126" y="16998"/>
                  <a:pt x="24388" y="16998"/>
                </a:cubicBezTo>
                <a:cubicBezTo>
                  <a:pt x="24464" y="16998"/>
                  <a:pt x="24540" y="17001"/>
                  <a:pt x="24616" y="17005"/>
                </a:cubicBezTo>
                <a:cubicBezTo>
                  <a:pt x="24696" y="17025"/>
                  <a:pt x="24796" y="17025"/>
                  <a:pt x="24876" y="17045"/>
                </a:cubicBezTo>
                <a:cubicBezTo>
                  <a:pt x="24937" y="17065"/>
                  <a:pt x="24997" y="17085"/>
                  <a:pt x="25077" y="17085"/>
                </a:cubicBezTo>
                <a:lnTo>
                  <a:pt x="25117" y="17105"/>
                </a:lnTo>
                <a:cubicBezTo>
                  <a:pt x="25137" y="17105"/>
                  <a:pt x="25157" y="17105"/>
                  <a:pt x="25197" y="17125"/>
                </a:cubicBezTo>
                <a:lnTo>
                  <a:pt x="25377" y="17205"/>
                </a:lnTo>
                <a:lnTo>
                  <a:pt x="25678" y="17339"/>
                </a:lnTo>
                <a:lnTo>
                  <a:pt x="25678" y="17346"/>
                </a:lnTo>
                <a:lnTo>
                  <a:pt x="25718" y="17366"/>
                </a:lnTo>
                <a:lnTo>
                  <a:pt x="25778" y="17386"/>
                </a:lnTo>
                <a:lnTo>
                  <a:pt x="25898" y="17466"/>
                </a:lnTo>
                <a:cubicBezTo>
                  <a:pt x="25978" y="17526"/>
                  <a:pt x="26078" y="17566"/>
                  <a:pt x="26138" y="17626"/>
                </a:cubicBezTo>
                <a:lnTo>
                  <a:pt x="26339" y="17786"/>
                </a:lnTo>
                <a:cubicBezTo>
                  <a:pt x="26419" y="17846"/>
                  <a:pt x="26459" y="17906"/>
                  <a:pt x="26519" y="17987"/>
                </a:cubicBezTo>
                <a:cubicBezTo>
                  <a:pt x="26759" y="18247"/>
                  <a:pt x="26959" y="18547"/>
                  <a:pt x="27120" y="18948"/>
                </a:cubicBezTo>
                <a:cubicBezTo>
                  <a:pt x="27280" y="19348"/>
                  <a:pt x="27400" y="19829"/>
                  <a:pt x="27580" y="20350"/>
                </a:cubicBezTo>
                <a:cubicBezTo>
                  <a:pt x="27741" y="20891"/>
                  <a:pt x="27981" y="21471"/>
                  <a:pt x="28321" y="22012"/>
                </a:cubicBezTo>
                <a:lnTo>
                  <a:pt x="28602" y="22413"/>
                </a:lnTo>
                <a:lnTo>
                  <a:pt x="28922" y="22773"/>
                </a:lnTo>
                <a:cubicBezTo>
                  <a:pt x="29022" y="22914"/>
                  <a:pt x="29163" y="23014"/>
                  <a:pt x="29303" y="23134"/>
                </a:cubicBezTo>
                <a:cubicBezTo>
                  <a:pt x="29423" y="23234"/>
                  <a:pt x="29583" y="23374"/>
                  <a:pt x="29703" y="23434"/>
                </a:cubicBezTo>
                <a:lnTo>
                  <a:pt x="30024" y="23635"/>
                </a:lnTo>
                <a:lnTo>
                  <a:pt x="30184" y="23735"/>
                </a:lnTo>
                <a:cubicBezTo>
                  <a:pt x="30180" y="23732"/>
                  <a:pt x="30177" y="23731"/>
                  <a:pt x="30176" y="23731"/>
                </a:cubicBezTo>
                <a:cubicBezTo>
                  <a:pt x="30170" y="23731"/>
                  <a:pt x="30242" y="23778"/>
                  <a:pt x="30260" y="23778"/>
                </a:cubicBezTo>
                <a:cubicBezTo>
                  <a:pt x="30263" y="23778"/>
                  <a:pt x="30264" y="23777"/>
                  <a:pt x="30264" y="23775"/>
                </a:cubicBezTo>
                <a:lnTo>
                  <a:pt x="30304" y="23795"/>
                </a:lnTo>
                <a:lnTo>
                  <a:pt x="30344" y="23815"/>
                </a:lnTo>
                <a:lnTo>
                  <a:pt x="30444" y="23875"/>
                </a:lnTo>
                <a:cubicBezTo>
                  <a:pt x="30725" y="23995"/>
                  <a:pt x="31005" y="24115"/>
                  <a:pt x="31306" y="24195"/>
                </a:cubicBezTo>
                <a:cubicBezTo>
                  <a:pt x="31606" y="24296"/>
                  <a:pt x="31927" y="24336"/>
                  <a:pt x="32247" y="24376"/>
                </a:cubicBezTo>
                <a:cubicBezTo>
                  <a:pt x="32387" y="24396"/>
                  <a:pt x="32547" y="24396"/>
                  <a:pt x="32708" y="24396"/>
                </a:cubicBezTo>
                <a:cubicBezTo>
                  <a:pt x="32868" y="24396"/>
                  <a:pt x="33008" y="24396"/>
                  <a:pt x="33148" y="24376"/>
                </a:cubicBezTo>
                <a:cubicBezTo>
                  <a:pt x="33769" y="24316"/>
                  <a:pt x="34290" y="24155"/>
                  <a:pt x="34771" y="24015"/>
                </a:cubicBezTo>
                <a:cubicBezTo>
                  <a:pt x="35271" y="23855"/>
                  <a:pt x="35692" y="23715"/>
                  <a:pt x="36093" y="23635"/>
                </a:cubicBezTo>
                <a:cubicBezTo>
                  <a:pt x="36313" y="23574"/>
                  <a:pt x="36493" y="23554"/>
                  <a:pt x="36693" y="23534"/>
                </a:cubicBezTo>
                <a:lnTo>
                  <a:pt x="36974" y="23534"/>
                </a:lnTo>
                <a:cubicBezTo>
                  <a:pt x="37074" y="23534"/>
                  <a:pt x="37174" y="23534"/>
                  <a:pt x="37254" y="23554"/>
                </a:cubicBezTo>
                <a:lnTo>
                  <a:pt x="37535" y="23595"/>
                </a:lnTo>
                <a:cubicBezTo>
                  <a:pt x="37615" y="23615"/>
                  <a:pt x="37695" y="23635"/>
                  <a:pt x="37775" y="23655"/>
                </a:cubicBezTo>
                <a:cubicBezTo>
                  <a:pt x="37935" y="23675"/>
                  <a:pt x="38176" y="23795"/>
                  <a:pt x="38376" y="23875"/>
                </a:cubicBezTo>
                <a:lnTo>
                  <a:pt x="38456" y="23915"/>
                </a:lnTo>
                <a:lnTo>
                  <a:pt x="38496" y="23935"/>
                </a:lnTo>
                <a:lnTo>
                  <a:pt x="38516" y="23935"/>
                </a:lnTo>
                <a:cubicBezTo>
                  <a:pt x="38520" y="23939"/>
                  <a:pt x="38519" y="23941"/>
                  <a:pt x="38515" y="23941"/>
                </a:cubicBezTo>
                <a:cubicBezTo>
                  <a:pt x="38512" y="23941"/>
                  <a:pt x="38506" y="23940"/>
                  <a:pt x="38500" y="23938"/>
                </a:cubicBezTo>
                <a:lnTo>
                  <a:pt x="38500" y="23938"/>
                </a:lnTo>
                <a:lnTo>
                  <a:pt x="38616" y="24015"/>
                </a:lnTo>
                <a:lnTo>
                  <a:pt x="38857" y="24155"/>
                </a:lnTo>
                <a:cubicBezTo>
                  <a:pt x="39037" y="24255"/>
                  <a:pt x="39157" y="24376"/>
                  <a:pt x="39317" y="24496"/>
                </a:cubicBezTo>
                <a:cubicBezTo>
                  <a:pt x="39838" y="24997"/>
                  <a:pt x="40158" y="25678"/>
                  <a:pt x="40399" y="26459"/>
                </a:cubicBezTo>
                <a:cubicBezTo>
                  <a:pt x="40639" y="27240"/>
                  <a:pt x="40799" y="28161"/>
                  <a:pt x="41300" y="28902"/>
                </a:cubicBezTo>
                <a:cubicBezTo>
                  <a:pt x="41420" y="29082"/>
                  <a:pt x="41500" y="29303"/>
                  <a:pt x="41641" y="29463"/>
                </a:cubicBezTo>
                <a:lnTo>
                  <a:pt x="41861" y="29703"/>
                </a:lnTo>
                <a:cubicBezTo>
                  <a:pt x="41941" y="29783"/>
                  <a:pt x="42101" y="29803"/>
                  <a:pt x="42181" y="29863"/>
                </a:cubicBezTo>
                <a:cubicBezTo>
                  <a:pt x="42261" y="29944"/>
                  <a:pt x="42382" y="29984"/>
                  <a:pt x="42462" y="30044"/>
                </a:cubicBezTo>
                <a:cubicBezTo>
                  <a:pt x="42542" y="30104"/>
                  <a:pt x="42642" y="30124"/>
                  <a:pt x="42722" y="30184"/>
                </a:cubicBezTo>
                <a:lnTo>
                  <a:pt x="42962" y="30324"/>
                </a:lnTo>
                <a:lnTo>
                  <a:pt x="43022" y="30344"/>
                </a:lnTo>
                <a:lnTo>
                  <a:pt x="43043" y="30364"/>
                </a:lnTo>
                <a:cubicBezTo>
                  <a:pt x="43043" y="30364"/>
                  <a:pt x="43081" y="30390"/>
                  <a:pt x="43086" y="30390"/>
                </a:cubicBezTo>
                <a:cubicBezTo>
                  <a:pt x="43087" y="30390"/>
                  <a:pt x="43087" y="30388"/>
                  <a:pt x="43083" y="30384"/>
                </a:cubicBezTo>
                <a:lnTo>
                  <a:pt x="43103" y="30384"/>
                </a:lnTo>
                <a:lnTo>
                  <a:pt x="43243" y="30444"/>
                </a:lnTo>
                <a:cubicBezTo>
                  <a:pt x="43856" y="30769"/>
                  <a:pt x="44550" y="30931"/>
                  <a:pt x="45193" y="30931"/>
                </a:cubicBezTo>
                <a:cubicBezTo>
                  <a:pt x="45265" y="30931"/>
                  <a:pt x="45336" y="30929"/>
                  <a:pt x="45406" y="30925"/>
                </a:cubicBezTo>
                <a:cubicBezTo>
                  <a:pt x="46107" y="30885"/>
                  <a:pt x="46708" y="30705"/>
                  <a:pt x="47229" y="30544"/>
                </a:cubicBezTo>
                <a:cubicBezTo>
                  <a:pt x="47769" y="30384"/>
                  <a:pt x="48230" y="30224"/>
                  <a:pt x="48671" y="30144"/>
                </a:cubicBezTo>
                <a:cubicBezTo>
                  <a:pt x="48955" y="30083"/>
                  <a:pt x="49224" y="30059"/>
                  <a:pt x="49471" y="30059"/>
                </a:cubicBezTo>
                <a:cubicBezTo>
                  <a:pt x="49954" y="30059"/>
                  <a:pt x="50355" y="30151"/>
                  <a:pt x="50633" y="30244"/>
                </a:cubicBezTo>
                <a:cubicBezTo>
                  <a:pt x="50854" y="30304"/>
                  <a:pt x="51014" y="30404"/>
                  <a:pt x="51134" y="30444"/>
                </a:cubicBezTo>
                <a:cubicBezTo>
                  <a:pt x="51254" y="30504"/>
                  <a:pt x="51314" y="30524"/>
                  <a:pt x="51314" y="30524"/>
                </a:cubicBezTo>
                <a:lnTo>
                  <a:pt x="51475" y="30204"/>
                </a:lnTo>
                <a:cubicBezTo>
                  <a:pt x="51475" y="30204"/>
                  <a:pt x="51415" y="30164"/>
                  <a:pt x="51294" y="30124"/>
                </a:cubicBezTo>
                <a:cubicBezTo>
                  <a:pt x="51174" y="30064"/>
                  <a:pt x="51034" y="29964"/>
                  <a:pt x="50794" y="29863"/>
                </a:cubicBezTo>
                <a:cubicBezTo>
                  <a:pt x="50673" y="29823"/>
                  <a:pt x="50533" y="29763"/>
                  <a:pt x="50373" y="29723"/>
                </a:cubicBezTo>
                <a:cubicBezTo>
                  <a:pt x="50213" y="29663"/>
                  <a:pt x="50053" y="29643"/>
                  <a:pt x="49872" y="29603"/>
                </a:cubicBezTo>
                <a:cubicBezTo>
                  <a:pt x="49672" y="29563"/>
                  <a:pt x="49472" y="29583"/>
                  <a:pt x="49251" y="29563"/>
                </a:cubicBezTo>
                <a:cubicBezTo>
                  <a:pt x="49051" y="29563"/>
                  <a:pt x="48811" y="29563"/>
                  <a:pt x="48570" y="29603"/>
                </a:cubicBezTo>
                <a:cubicBezTo>
                  <a:pt x="48090" y="29663"/>
                  <a:pt x="47589" y="29803"/>
                  <a:pt x="47068" y="29924"/>
                </a:cubicBezTo>
                <a:cubicBezTo>
                  <a:pt x="46528" y="30044"/>
                  <a:pt x="45967" y="30164"/>
                  <a:pt x="45386" y="30164"/>
                </a:cubicBezTo>
                <a:cubicBezTo>
                  <a:pt x="44805" y="30144"/>
                  <a:pt x="44224" y="29984"/>
                  <a:pt x="43663" y="29663"/>
                </a:cubicBezTo>
                <a:lnTo>
                  <a:pt x="43543" y="29603"/>
                </a:lnTo>
                <a:cubicBezTo>
                  <a:pt x="43530" y="29596"/>
                  <a:pt x="43528" y="29594"/>
                  <a:pt x="43530" y="29594"/>
                </a:cubicBezTo>
                <a:cubicBezTo>
                  <a:pt x="43531" y="29594"/>
                  <a:pt x="43533" y="29595"/>
                  <a:pt x="43536" y="29596"/>
                </a:cubicBezTo>
                <a:lnTo>
                  <a:pt x="43536" y="29596"/>
                </a:lnTo>
                <a:lnTo>
                  <a:pt x="43523" y="29583"/>
                </a:lnTo>
                <a:lnTo>
                  <a:pt x="43463" y="29543"/>
                </a:lnTo>
                <a:lnTo>
                  <a:pt x="43243" y="29383"/>
                </a:lnTo>
                <a:cubicBezTo>
                  <a:pt x="43183" y="29343"/>
                  <a:pt x="43083" y="29283"/>
                  <a:pt x="43022" y="29223"/>
                </a:cubicBezTo>
                <a:lnTo>
                  <a:pt x="42862" y="29062"/>
                </a:lnTo>
                <a:lnTo>
                  <a:pt x="42682" y="28902"/>
                </a:lnTo>
                <a:lnTo>
                  <a:pt x="42542" y="28722"/>
                </a:lnTo>
                <a:cubicBezTo>
                  <a:pt x="42422" y="28602"/>
                  <a:pt x="42342" y="28441"/>
                  <a:pt x="42261" y="28301"/>
                </a:cubicBezTo>
                <a:cubicBezTo>
                  <a:pt x="41921" y="27720"/>
                  <a:pt x="41761" y="26979"/>
                  <a:pt x="41560" y="26138"/>
                </a:cubicBezTo>
                <a:cubicBezTo>
                  <a:pt x="41380" y="25317"/>
                  <a:pt x="41020" y="24316"/>
                  <a:pt x="40299" y="23534"/>
                </a:cubicBezTo>
                <a:cubicBezTo>
                  <a:pt x="40098" y="23354"/>
                  <a:pt x="39918" y="23154"/>
                  <a:pt x="39698" y="23014"/>
                </a:cubicBezTo>
                <a:lnTo>
                  <a:pt x="39377" y="22773"/>
                </a:lnTo>
                <a:lnTo>
                  <a:pt x="39217" y="22673"/>
                </a:lnTo>
                <a:lnTo>
                  <a:pt x="39017" y="22573"/>
                </a:lnTo>
                <a:cubicBezTo>
                  <a:pt x="38796" y="22453"/>
                  <a:pt x="38636" y="22353"/>
                  <a:pt x="38336" y="22253"/>
                </a:cubicBezTo>
                <a:lnTo>
                  <a:pt x="37915" y="22092"/>
                </a:lnTo>
                <a:lnTo>
                  <a:pt x="37495" y="22012"/>
                </a:lnTo>
                <a:cubicBezTo>
                  <a:pt x="37224" y="21960"/>
                  <a:pt x="36953" y="21938"/>
                  <a:pt x="36686" y="21938"/>
                </a:cubicBezTo>
                <a:cubicBezTo>
                  <a:pt x="35825" y="21938"/>
                  <a:pt x="34998" y="22165"/>
                  <a:pt x="34310" y="22333"/>
                </a:cubicBezTo>
                <a:cubicBezTo>
                  <a:pt x="33804" y="22454"/>
                  <a:pt x="33347" y="22532"/>
                  <a:pt x="32918" y="22532"/>
                </a:cubicBezTo>
                <a:cubicBezTo>
                  <a:pt x="32565" y="22532"/>
                  <a:pt x="32232" y="22479"/>
                  <a:pt x="31907" y="22353"/>
                </a:cubicBezTo>
                <a:cubicBezTo>
                  <a:pt x="31726" y="22313"/>
                  <a:pt x="31546" y="22193"/>
                  <a:pt x="31366" y="22112"/>
                </a:cubicBezTo>
                <a:lnTo>
                  <a:pt x="31306" y="22072"/>
                </a:lnTo>
                <a:lnTo>
                  <a:pt x="31145" y="21952"/>
                </a:lnTo>
                <a:lnTo>
                  <a:pt x="30825" y="21732"/>
                </a:lnTo>
                <a:cubicBezTo>
                  <a:pt x="30745" y="21672"/>
                  <a:pt x="30705" y="21612"/>
                  <a:pt x="30645" y="21552"/>
                </a:cubicBezTo>
                <a:cubicBezTo>
                  <a:pt x="30585" y="21512"/>
                  <a:pt x="30525" y="21451"/>
                  <a:pt x="30464" y="21371"/>
                </a:cubicBezTo>
                <a:lnTo>
                  <a:pt x="30304" y="21171"/>
                </a:lnTo>
                <a:lnTo>
                  <a:pt x="30164" y="20911"/>
                </a:lnTo>
                <a:cubicBezTo>
                  <a:pt x="29984" y="20590"/>
                  <a:pt x="29844" y="20210"/>
                  <a:pt x="29743" y="19729"/>
                </a:cubicBezTo>
                <a:cubicBezTo>
                  <a:pt x="29623" y="19268"/>
                  <a:pt x="29503" y="18748"/>
                  <a:pt x="29323" y="18167"/>
                </a:cubicBezTo>
                <a:cubicBezTo>
                  <a:pt x="29163" y="17606"/>
                  <a:pt x="28862" y="16985"/>
                  <a:pt x="28442" y="16444"/>
                </a:cubicBezTo>
                <a:cubicBezTo>
                  <a:pt x="28321" y="16304"/>
                  <a:pt x="28221" y="16164"/>
                  <a:pt x="28101" y="16044"/>
                </a:cubicBezTo>
                <a:lnTo>
                  <a:pt x="27721" y="15703"/>
                </a:lnTo>
                <a:cubicBezTo>
                  <a:pt x="27600" y="15563"/>
                  <a:pt x="27460" y="15483"/>
                  <a:pt x="27320" y="15383"/>
                </a:cubicBezTo>
                <a:lnTo>
                  <a:pt x="27120" y="15243"/>
                </a:lnTo>
                <a:lnTo>
                  <a:pt x="27020" y="15182"/>
                </a:lnTo>
                <a:lnTo>
                  <a:pt x="26959" y="15142"/>
                </a:lnTo>
                <a:lnTo>
                  <a:pt x="26939" y="15122"/>
                </a:lnTo>
                <a:cubicBezTo>
                  <a:pt x="26933" y="15119"/>
                  <a:pt x="26930" y="15118"/>
                  <a:pt x="26929" y="15118"/>
                </a:cubicBezTo>
                <a:cubicBezTo>
                  <a:pt x="26928" y="15118"/>
                  <a:pt x="26934" y="15122"/>
                  <a:pt x="26934" y="15122"/>
                </a:cubicBezTo>
                <a:cubicBezTo>
                  <a:pt x="26934" y="15122"/>
                  <a:pt x="26919" y="15112"/>
                  <a:pt x="26839" y="15062"/>
                </a:cubicBezTo>
                <a:lnTo>
                  <a:pt x="26499" y="14882"/>
                </a:lnTo>
                <a:lnTo>
                  <a:pt x="26319" y="14802"/>
                </a:lnTo>
                <a:cubicBezTo>
                  <a:pt x="26299" y="14782"/>
                  <a:pt x="26258" y="14762"/>
                  <a:pt x="26218" y="14742"/>
                </a:cubicBezTo>
                <a:lnTo>
                  <a:pt x="26078" y="14702"/>
                </a:lnTo>
                <a:cubicBezTo>
                  <a:pt x="25898" y="14622"/>
                  <a:pt x="25718" y="14562"/>
                  <a:pt x="25537" y="14502"/>
                </a:cubicBezTo>
                <a:cubicBezTo>
                  <a:pt x="25357" y="14461"/>
                  <a:pt x="25177" y="14441"/>
                  <a:pt x="24997" y="14401"/>
                </a:cubicBezTo>
                <a:cubicBezTo>
                  <a:pt x="24684" y="14346"/>
                  <a:pt x="24364" y="14321"/>
                  <a:pt x="24050" y="14321"/>
                </a:cubicBezTo>
                <a:cubicBezTo>
                  <a:pt x="23680" y="14321"/>
                  <a:pt x="23319" y="14356"/>
                  <a:pt x="22994" y="14421"/>
                </a:cubicBezTo>
                <a:cubicBezTo>
                  <a:pt x="22373" y="14542"/>
                  <a:pt x="21852" y="14682"/>
                  <a:pt x="21391" y="14782"/>
                </a:cubicBezTo>
                <a:cubicBezTo>
                  <a:pt x="20931" y="14882"/>
                  <a:pt x="20550" y="14922"/>
                  <a:pt x="20230" y="14922"/>
                </a:cubicBezTo>
                <a:cubicBezTo>
                  <a:pt x="19909" y="14922"/>
                  <a:pt x="19629" y="14802"/>
                  <a:pt x="19329" y="14682"/>
                </a:cubicBezTo>
                <a:lnTo>
                  <a:pt x="19088" y="14562"/>
                </a:lnTo>
                <a:lnTo>
                  <a:pt x="19038" y="14532"/>
                </a:lnTo>
                <a:lnTo>
                  <a:pt x="19038" y="14532"/>
                </a:lnTo>
                <a:lnTo>
                  <a:pt x="19028" y="14522"/>
                </a:lnTo>
                <a:lnTo>
                  <a:pt x="18988" y="14502"/>
                </a:lnTo>
                <a:lnTo>
                  <a:pt x="18908" y="14441"/>
                </a:lnTo>
                <a:lnTo>
                  <a:pt x="18607" y="14221"/>
                </a:lnTo>
                <a:cubicBezTo>
                  <a:pt x="18587" y="14201"/>
                  <a:pt x="18547" y="14181"/>
                  <a:pt x="18527" y="14181"/>
                </a:cubicBezTo>
                <a:lnTo>
                  <a:pt x="18507" y="14141"/>
                </a:lnTo>
                <a:cubicBezTo>
                  <a:pt x="18487" y="14121"/>
                  <a:pt x="18467" y="14101"/>
                  <a:pt x="18467" y="14081"/>
                </a:cubicBezTo>
                <a:cubicBezTo>
                  <a:pt x="18387" y="14021"/>
                  <a:pt x="18307" y="13881"/>
                  <a:pt x="18207" y="13780"/>
                </a:cubicBezTo>
                <a:cubicBezTo>
                  <a:pt x="18167" y="13720"/>
                  <a:pt x="18147" y="13660"/>
                  <a:pt x="18107" y="13600"/>
                </a:cubicBezTo>
                <a:cubicBezTo>
                  <a:pt x="18067" y="13540"/>
                  <a:pt x="18027" y="13460"/>
                  <a:pt x="18007" y="13380"/>
                </a:cubicBezTo>
                <a:cubicBezTo>
                  <a:pt x="17866" y="13100"/>
                  <a:pt x="17766" y="12739"/>
                  <a:pt x="17666" y="12278"/>
                </a:cubicBezTo>
                <a:cubicBezTo>
                  <a:pt x="17606" y="12038"/>
                  <a:pt x="17546" y="11798"/>
                  <a:pt x="17486" y="11577"/>
                </a:cubicBezTo>
                <a:cubicBezTo>
                  <a:pt x="17406" y="11297"/>
                  <a:pt x="17346" y="11037"/>
                  <a:pt x="17225" y="10736"/>
                </a:cubicBezTo>
                <a:cubicBezTo>
                  <a:pt x="17145" y="10456"/>
                  <a:pt x="17005" y="10155"/>
                  <a:pt x="16865" y="9855"/>
                </a:cubicBezTo>
                <a:cubicBezTo>
                  <a:pt x="16685" y="9574"/>
                  <a:pt x="16524" y="9254"/>
                  <a:pt x="16304" y="8994"/>
                </a:cubicBezTo>
                <a:cubicBezTo>
                  <a:pt x="16184" y="8873"/>
                  <a:pt x="16084" y="8733"/>
                  <a:pt x="15964" y="8613"/>
                </a:cubicBezTo>
                <a:lnTo>
                  <a:pt x="15583" y="8253"/>
                </a:lnTo>
                <a:cubicBezTo>
                  <a:pt x="15343" y="8012"/>
                  <a:pt x="15082" y="7872"/>
                  <a:pt x="14822" y="7672"/>
                </a:cubicBezTo>
                <a:lnTo>
                  <a:pt x="14722" y="7612"/>
                </a:lnTo>
                <a:lnTo>
                  <a:pt x="14662" y="7572"/>
                </a:lnTo>
                <a:lnTo>
                  <a:pt x="14642" y="7572"/>
                </a:lnTo>
                <a:lnTo>
                  <a:pt x="14522" y="7491"/>
                </a:lnTo>
                <a:lnTo>
                  <a:pt x="14361" y="7411"/>
                </a:lnTo>
                <a:lnTo>
                  <a:pt x="14061" y="7251"/>
                </a:lnTo>
                <a:cubicBezTo>
                  <a:pt x="14001" y="7211"/>
                  <a:pt x="13761" y="7131"/>
                  <a:pt x="13600" y="7071"/>
                </a:cubicBezTo>
                <a:cubicBezTo>
                  <a:pt x="13420" y="7011"/>
                  <a:pt x="13240" y="6951"/>
                  <a:pt x="13060" y="6891"/>
                </a:cubicBezTo>
                <a:cubicBezTo>
                  <a:pt x="12563" y="6766"/>
                  <a:pt x="12030" y="6690"/>
                  <a:pt x="11536" y="6690"/>
                </a:cubicBezTo>
                <a:cubicBezTo>
                  <a:pt x="11392" y="6690"/>
                  <a:pt x="11252" y="6697"/>
                  <a:pt x="11117" y="6710"/>
                </a:cubicBezTo>
                <a:cubicBezTo>
                  <a:pt x="10796" y="6730"/>
                  <a:pt x="10536" y="6790"/>
                  <a:pt x="10255" y="6831"/>
                </a:cubicBezTo>
                <a:cubicBezTo>
                  <a:pt x="10015" y="6871"/>
                  <a:pt x="9735" y="6931"/>
                  <a:pt x="9534" y="6991"/>
                </a:cubicBezTo>
                <a:cubicBezTo>
                  <a:pt x="8749" y="7183"/>
                  <a:pt x="8191" y="7299"/>
                  <a:pt x="7822" y="7299"/>
                </a:cubicBezTo>
                <a:cubicBezTo>
                  <a:pt x="7768" y="7299"/>
                  <a:pt x="7718" y="7296"/>
                  <a:pt x="7672" y="7291"/>
                </a:cubicBezTo>
                <a:cubicBezTo>
                  <a:pt x="7572" y="7271"/>
                  <a:pt x="7471" y="7271"/>
                  <a:pt x="7391" y="7251"/>
                </a:cubicBezTo>
                <a:cubicBezTo>
                  <a:pt x="7351" y="7231"/>
                  <a:pt x="7311" y="7231"/>
                  <a:pt x="7271" y="7211"/>
                </a:cubicBezTo>
                <a:lnTo>
                  <a:pt x="7131" y="7171"/>
                </a:lnTo>
                <a:cubicBezTo>
                  <a:pt x="7091" y="7151"/>
                  <a:pt x="7051" y="7131"/>
                  <a:pt x="7011" y="7111"/>
                </a:cubicBezTo>
                <a:cubicBezTo>
                  <a:pt x="6971" y="7091"/>
                  <a:pt x="6931" y="7071"/>
                  <a:pt x="6871" y="7051"/>
                </a:cubicBezTo>
                <a:lnTo>
                  <a:pt x="6826" y="7021"/>
                </a:lnTo>
                <a:lnTo>
                  <a:pt x="6826" y="7021"/>
                </a:lnTo>
                <a:cubicBezTo>
                  <a:pt x="6831" y="7024"/>
                  <a:pt x="6835" y="7026"/>
                  <a:pt x="6835" y="7026"/>
                </a:cubicBezTo>
                <a:cubicBezTo>
                  <a:pt x="6835" y="7026"/>
                  <a:pt x="6828" y="7022"/>
                  <a:pt x="6811" y="7011"/>
                </a:cubicBezTo>
                <a:lnTo>
                  <a:pt x="6811" y="7011"/>
                </a:lnTo>
                <a:lnTo>
                  <a:pt x="6811" y="7011"/>
                </a:lnTo>
                <a:lnTo>
                  <a:pt x="6811" y="7011"/>
                </a:lnTo>
                <a:lnTo>
                  <a:pt x="6791" y="6991"/>
                </a:lnTo>
                <a:lnTo>
                  <a:pt x="6750" y="6971"/>
                </a:lnTo>
                <a:lnTo>
                  <a:pt x="6750" y="6971"/>
                </a:lnTo>
                <a:lnTo>
                  <a:pt x="6710" y="6951"/>
                </a:lnTo>
                <a:lnTo>
                  <a:pt x="6710" y="6951"/>
                </a:lnTo>
                <a:lnTo>
                  <a:pt x="6670" y="6931"/>
                </a:lnTo>
                <a:lnTo>
                  <a:pt x="6470" y="6770"/>
                </a:lnTo>
                <a:lnTo>
                  <a:pt x="6350" y="6690"/>
                </a:lnTo>
                <a:cubicBezTo>
                  <a:pt x="6310" y="6670"/>
                  <a:pt x="6270" y="6650"/>
                  <a:pt x="6290" y="6630"/>
                </a:cubicBezTo>
                <a:cubicBezTo>
                  <a:pt x="6270" y="6590"/>
                  <a:pt x="6250" y="6570"/>
                  <a:pt x="6210" y="6550"/>
                </a:cubicBezTo>
                <a:cubicBezTo>
                  <a:pt x="6170" y="6490"/>
                  <a:pt x="6130" y="6430"/>
                  <a:pt x="6090" y="6370"/>
                </a:cubicBezTo>
                <a:cubicBezTo>
                  <a:pt x="6049" y="6310"/>
                  <a:pt x="6029" y="6230"/>
                  <a:pt x="5989" y="6190"/>
                </a:cubicBezTo>
                <a:cubicBezTo>
                  <a:pt x="5849" y="5909"/>
                  <a:pt x="5749" y="5529"/>
                  <a:pt x="5629" y="5008"/>
                </a:cubicBezTo>
                <a:cubicBezTo>
                  <a:pt x="5489" y="4507"/>
                  <a:pt x="5368" y="3946"/>
                  <a:pt x="5148" y="3326"/>
                </a:cubicBezTo>
                <a:cubicBezTo>
                  <a:pt x="5088" y="3185"/>
                  <a:pt x="5028" y="3025"/>
                  <a:pt x="4968" y="2885"/>
                </a:cubicBezTo>
                <a:cubicBezTo>
                  <a:pt x="4888" y="2745"/>
                  <a:pt x="4828" y="2605"/>
                  <a:pt x="4748" y="2464"/>
                </a:cubicBezTo>
                <a:cubicBezTo>
                  <a:pt x="4587" y="2184"/>
                  <a:pt x="4447" y="1924"/>
                  <a:pt x="4267" y="1703"/>
                </a:cubicBezTo>
                <a:cubicBezTo>
                  <a:pt x="4087" y="1483"/>
                  <a:pt x="3926" y="1263"/>
                  <a:pt x="3746" y="1102"/>
                </a:cubicBezTo>
                <a:cubicBezTo>
                  <a:pt x="3586" y="942"/>
                  <a:pt x="3426" y="782"/>
                  <a:pt x="3265" y="662"/>
                </a:cubicBezTo>
                <a:cubicBezTo>
                  <a:pt x="2985" y="421"/>
                  <a:pt x="2745" y="281"/>
                  <a:pt x="2584" y="161"/>
                </a:cubicBezTo>
                <a:cubicBezTo>
                  <a:pt x="2424" y="61"/>
                  <a:pt x="2344" y="1"/>
                  <a:pt x="234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8"/>
          <p:cNvSpPr/>
          <p:nvPr/>
        </p:nvSpPr>
        <p:spPr>
          <a:xfrm flipH="1" rot="226128">
            <a:off x="7365076" y="-444415"/>
            <a:ext cx="1462479" cy="878823"/>
          </a:xfrm>
          <a:custGeom>
            <a:rect b="b" l="l" r="r" t="t"/>
            <a:pathLst>
              <a:path extrusionOk="0" h="30932" w="51475">
                <a:moveTo>
                  <a:pt x="6690" y="6949"/>
                </a:moveTo>
                <a:cubicBezTo>
                  <a:pt x="6691" y="6949"/>
                  <a:pt x="6693" y="6949"/>
                  <a:pt x="6696" y="6951"/>
                </a:cubicBezTo>
                <a:lnTo>
                  <a:pt x="6690" y="6951"/>
                </a:lnTo>
                <a:cubicBezTo>
                  <a:pt x="6689" y="6949"/>
                  <a:pt x="6689" y="6949"/>
                  <a:pt x="6690" y="6949"/>
                </a:cubicBezTo>
                <a:close/>
                <a:moveTo>
                  <a:pt x="12884" y="10743"/>
                </a:moveTo>
                <a:lnTo>
                  <a:pt x="12913" y="10754"/>
                </a:lnTo>
                <a:lnTo>
                  <a:pt x="12913" y="10754"/>
                </a:lnTo>
                <a:cubicBezTo>
                  <a:pt x="12913" y="10756"/>
                  <a:pt x="12944" y="10776"/>
                  <a:pt x="12942" y="10776"/>
                </a:cubicBezTo>
                <a:cubicBezTo>
                  <a:pt x="12941" y="10776"/>
                  <a:pt x="12927" y="10768"/>
                  <a:pt x="12884" y="10743"/>
                </a:cubicBezTo>
                <a:close/>
                <a:moveTo>
                  <a:pt x="19039" y="14533"/>
                </a:moveTo>
                <a:cubicBezTo>
                  <a:pt x="19056" y="14543"/>
                  <a:pt x="19070" y="14551"/>
                  <a:pt x="19069" y="14551"/>
                </a:cubicBezTo>
                <a:cubicBezTo>
                  <a:pt x="19068" y="14551"/>
                  <a:pt x="19062" y="14548"/>
                  <a:pt x="19048" y="14542"/>
                </a:cubicBezTo>
                <a:lnTo>
                  <a:pt x="19039" y="14533"/>
                </a:lnTo>
                <a:close/>
                <a:moveTo>
                  <a:pt x="25653" y="17323"/>
                </a:moveTo>
                <a:cubicBezTo>
                  <a:pt x="25655" y="17323"/>
                  <a:pt x="25671" y="17329"/>
                  <a:pt x="25678" y="17330"/>
                </a:cubicBezTo>
                <a:lnTo>
                  <a:pt x="25678" y="17330"/>
                </a:lnTo>
                <a:lnTo>
                  <a:pt x="25678" y="17336"/>
                </a:lnTo>
                <a:lnTo>
                  <a:pt x="25678" y="17336"/>
                </a:lnTo>
                <a:cubicBezTo>
                  <a:pt x="25658" y="17326"/>
                  <a:pt x="25652" y="17323"/>
                  <a:pt x="25653" y="17323"/>
                </a:cubicBezTo>
                <a:close/>
                <a:moveTo>
                  <a:pt x="31263" y="22049"/>
                </a:moveTo>
                <a:cubicBezTo>
                  <a:pt x="31264" y="22049"/>
                  <a:pt x="31269" y="22053"/>
                  <a:pt x="31276" y="22058"/>
                </a:cubicBezTo>
                <a:lnTo>
                  <a:pt x="31276" y="22058"/>
                </a:lnTo>
                <a:lnTo>
                  <a:pt x="31266" y="22052"/>
                </a:lnTo>
                <a:cubicBezTo>
                  <a:pt x="31263" y="22050"/>
                  <a:pt x="31263" y="22049"/>
                  <a:pt x="31263" y="22049"/>
                </a:cubicBezTo>
                <a:close/>
                <a:moveTo>
                  <a:pt x="38477" y="23929"/>
                </a:moveTo>
                <a:cubicBezTo>
                  <a:pt x="38475" y="23929"/>
                  <a:pt x="38488" y="23934"/>
                  <a:pt x="38500" y="23938"/>
                </a:cubicBezTo>
                <a:lnTo>
                  <a:pt x="38500" y="23938"/>
                </a:lnTo>
                <a:lnTo>
                  <a:pt x="38496" y="23935"/>
                </a:lnTo>
                <a:cubicBezTo>
                  <a:pt x="38483" y="23931"/>
                  <a:pt x="38478" y="23929"/>
                  <a:pt x="38477" y="23929"/>
                </a:cubicBezTo>
                <a:close/>
                <a:moveTo>
                  <a:pt x="43536" y="29596"/>
                </a:moveTo>
                <a:lnTo>
                  <a:pt x="43543" y="29603"/>
                </a:lnTo>
                <a:cubicBezTo>
                  <a:pt x="43553" y="29603"/>
                  <a:pt x="43543" y="29598"/>
                  <a:pt x="43536" y="29596"/>
                </a:cubicBezTo>
                <a:close/>
                <a:moveTo>
                  <a:pt x="2344" y="1"/>
                </a:moveTo>
                <a:lnTo>
                  <a:pt x="1" y="4107"/>
                </a:lnTo>
                <a:cubicBezTo>
                  <a:pt x="1" y="4107"/>
                  <a:pt x="41" y="4127"/>
                  <a:pt x="81" y="4167"/>
                </a:cubicBezTo>
                <a:cubicBezTo>
                  <a:pt x="141" y="4207"/>
                  <a:pt x="241" y="4227"/>
                  <a:pt x="321" y="4307"/>
                </a:cubicBezTo>
                <a:cubicBezTo>
                  <a:pt x="361" y="4327"/>
                  <a:pt x="401" y="4367"/>
                  <a:pt x="461" y="4407"/>
                </a:cubicBezTo>
                <a:cubicBezTo>
                  <a:pt x="501" y="4447"/>
                  <a:pt x="542" y="4487"/>
                  <a:pt x="602" y="4527"/>
                </a:cubicBezTo>
                <a:cubicBezTo>
                  <a:pt x="642" y="4567"/>
                  <a:pt x="682" y="4647"/>
                  <a:pt x="742" y="4708"/>
                </a:cubicBezTo>
                <a:cubicBezTo>
                  <a:pt x="762" y="4748"/>
                  <a:pt x="802" y="4808"/>
                  <a:pt x="822" y="4848"/>
                </a:cubicBezTo>
                <a:cubicBezTo>
                  <a:pt x="842" y="4888"/>
                  <a:pt x="882" y="4948"/>
                  <a:pt x="902" y="5008"/>
                </a:cubicBezTo>
                <a:cubicBezTo>
                  <a:pt x="1022" y="5248"/>
                  <a:pt x="1142" y="5649"/>
                  <a:pt x="1323" y="6190"/>
                </a:cubicBezTo>
                <a:cubicBezTo>
                  <a:pt x="1503" y="6750"/>
                  <a:pt x="1723" y="7491"/>
                  <a:pt x="2224" y="8333"/>
                </a:cubicBezTo>
                <a:cubicBezTo>
                  <a:pt x="2344" y="8533"/>
                  <a:pt x="2484" y="8753"/>
                  <a:pt x="2645" y="8954"/>
                </a:cubicBezTo>
                <a:cubicBezTo>
                  <a:pt x="2805" y="9154"/>
                  <a:pt x="2985" y="9334"/>
                  <a:pt x="3165" y="9534"/>
                </a:cubicBezTo>
                <a:cubicBezTo>
                  <a:pt x="3406" y="9735"/>
                  <a:pt x="3626" y="9935"/>
                  <a:pt x="3886" y="10115"/>
                </a:cubicBezTo>
                <a:cubicBezTo>
                  <a:pt x="3946" y="10175"/>
                  <a:pt x="3986" y="10195"/>
                  <a:pt x="4027" y="10215"/>
                </a:cubicBezTo>
                <a:lnTo>
                  <a:pt x="4127" y="10275"/>
                </a:lnTo>
                <a:lnTo>
                  <a:pt x="4367" y="10416"/>
                </a:lnTo>
                <a:lnTo>
                  <a:pt x="4467" y="10476"/>
                </a:lnTo>
                <a:lnTo>
                  <a:pt x="4627" y="10576"/>
                </a:lnTo>
                <a:lnTo>
                  <a:pt x="4667" y="10596"/>
                </a:lnTo>
                <a:lnTo>
                  <a:pt x="4748" y="10636"/>
                </a:lnTo>
                <a:cubicBezTo>
                  <a:pt x="4868" y="10696"/>
                  <a:pt x="4988" y="10756"/>
                  <a:pt x="5108" y="10796"/>
                </a:cubicBezTo>
                <a:cubicBezTo>
                  <a:pt x="5228" y="10856"/>
                  <a:pt x="5348" y="10916"/>
                  <a:pt x="5469" y="10956"/>
                </a:cubicBezTo>
                <a:cubicBezTo>
                  <a:pt x="5609" y="10997"/>
                  <a:pt x="5749" y="11037"/>
                  <a:pt x="5889" y="11077"/>
                </a:cubicBezTo>
                <a:cubicBezTo>
                  <a:pt x="6029" y="11117"/>
                  <a:pt x="6150" y="11157"/>
                  <a:pt x="6290" y="11197"/>
                </a:cubicBezTo>
                <a:cubicBezTo>
                  <a:pt x="6450" y="11217"/>
                  <a:pt x="6590" y="11237"/>
                  <a:pt x="6730" y="11277"/>
                </a:cubicBezTo>
                <a:cubicBezTo>
                  <a:pt x="6950" y="11306"/>
                  <a:pt x="7170" y="11325"/>
                  <a:pt x="7382" y="11325"/>
                </a:cubicBezTo>
                <a:cubicBezTo>
                  <a:pt x="7460" y="11325"/>
                  <a:pt x="7537" y="11322"/>
                  <a:pt x="7612" y="11317"/>
                </a:cubicBezTo>
                <a:cubicBezTo>
                  <a:pt x="7670" y="11321"/>
                  <a:pt x="7727" y="11322"/>
                  <a:pt x="7783" y="11322"/>
                </a:cubicBezTo>
                <a:cubicBezTo>
                  <a:pt x="8028" y="11322"/>
                  <a:pt x="8244" y="11290"/>
                  <a:pt x="8473" y="11257"/>
                </a:cubicBezTo>
                <a:cubicBezTo>
                  <a:pt x="8753" y="11217"/>
                  <a:pt x="9014" y="11157"/>
                  <a:pt x="9254" y="11097"/>
                </a:cubicBezTo>
                <a:cubicBezTo>
                  <a:pt x="9494" y="11037"/>
                  <a:pt x="9755" y="10976"/>
                  <a:pt x="9955" y="10916"/>
                </a:cubicBezTo>
                <a:cubicBezTo>
                  <a:pt x="10135" y="10856"/>
                  <a:pt x="10336" y="10796"/>
                  <a:pt x="10536" y="10716"/>
                </a:cubicBezTo>
                <a:cubicBezTo>
                  <a:pt x="11095" y="10539"/>
                  <a:pt x="11471" y="10471"/>
                  <a:pt x="11813" y="10471"/>
                </a:cubicBezTo>
                <a:cubicBezTo>
                  <a:pt x="11937" y="10471"/>
                  <a:pt x="12056" y="10480"/>
                  <a:pt x="12178" y="10496"/>
                </a:cubicBezTo>
                <a:cubicBezTo>
                  <a:pt x="12198" y="10496"/>
                  <a:pt x="12238" y="10516"/>
                  <a:pt x="12278" y="10516"/>
                </a:cubicBezTo>
                <a:cubicBezTo>
                  <a:pt x="12294" y="10516"/>
                  <a:pt x="12304" y="10513"/>
                  <a:pt x="12319" y="10513"/>
                </a:cubicBezTo>
                <a:cubicBezTo>
                  <a:pt x="12341" y="10513"/>
                  <a:pt x="12375" y="10520"/>
                  <a:pt x="12459" y="10556"/>
                </a:cubicBezTo>
                <a:lnTo>
                  <a:pt x="12759" y="10696"/>
                </a:lnTo>
                <a:lnTo>
                  <a:pt x="12855" y="10732"/>
                </a:lnTo>
                <a:lnTo>
                  <a:pt x="12855" y="10732"/>
                </a:lnTo>
                <a:lnTo>
                  <a:pt x="12859" y="10736"/>
                </a:lnTo>
                <a:lnTo>
                  <a:pt x="12919" y="10776"/>
                </a:lnTo>
                <a:cubicBezTo>
                  <a:pt x="13019" y="10836"/>
                  <a:pt x="13180" y="10896"/>
                  <a:pt x="13260" y="10997"/>
                </a:cubicBezTo>
                <a:cubicBezTo>
                  <a:pt x="13320" y="11037"/>
                  <a:pt x="13360" y="11077"/>
                  <a:pt x="13420" y="11097"/>
                </a:cubicBezTo>
                <a:lnTo>
                  <a:pt x="13540" y="11237"/>
                </a:lnTo>
                <a:cubicBezTo>
                  <a:pt x="13901" y="11577"/>
                  <a:pt x="14121" y="12178"/>
                  <a:pt x="14421" y="13180"/>
                </a:cubicBezTo>
                <a:cubicBezTo>
                  <a:pt x="14702" y="14141"/>
                  <a:pt x="15223" y="15543"/>
                  <a:pt x="16444" y="16504"/>
                </a:cubicBezTo>
                <a:lnTo>
                  <a:pt x="16665" y="16685"/>
                </a:lnTo>
                <a:lnTo>
                  <a:pt x="16785" y="16785"/>
                </a:lnTo>
                <a:cubicBezTo>
                  <a:pt x="16825" y="16805"/>
                  <a:pt x="16845" y="16805"/>
                  <a:pt x="16865" y="16825"/>
                </a:cubicBezTo>
                <a:lnTo>
                  <a:pt x="17205" y="17025"/>
                </a:lnTo>
                <a:lnTo>
                  <a:pt x="17446" y="17185"/>
                </a:lnTo>
                <a:lnTo>
                  <a:pt x="17686" y="17286"/>
                </a:lnTo>
                <a:lnTo>
                  <a:pt x="18147" y="17486"/>
                </a:lnTo>
                <a:cubicBezTo>
                  <a:pt x="18727" y="17704"/>
                  <a:pt x="19374" y="17872"/>
                  <a:pt x="20026" y="17872"/>
                </a:cubicBezTo>
                <a:cubicBezTo>
                  <a:pt x="20094" y="17872"/>
                  <a:pt x="20162" y="17870"/>
                  <a:pt x="20230" y="17866"/>
                </a:cubicBezTo>
                <a:cubicBezTo>
                  <a:pt x="20931" y="17846"/>
                  <a:pt x="21572" y="17706"/>
                  <a:pt x="22112" y="17546"/>
                </a:cubicBezTo>
                <a:cubicBezTo>
                  <a:pt x="22653" y="17366"/>
                  <a:pt x="23114" y="17225"/>
                  <a:pt x="23535" y="17105"/>
                </a:cubicBezTo>
                <a:cubicBezTo>
                  <a:pt x="23861" y="17028"/>
                  <a:pt x="24126" y="16998"/>
                  <a:pt x="24388" y="16998"/>
                </a:cubicBezTo>
                <a:cubicBezTo>
                  <a:pt x="24464" y="16998"/>
                  <a:pt x="24540" y="17001"/>
                  <a:pt x="24616" y="17005"/>
                </a:cubicBezTo>
                <a:cubicBezTo>
                  <a:pt x="24696" y="17025"/>
                  <a:pt x="24796" y="17025"/>
                  <a:pt x="24876" y="17045"/>
                </a:cubicBezTo>
                <a:cubicBezTo>
                  <a:pt x="24937" y="17065"/>
                  <a:pt x="24997" y="17085"/>
                  <a:pt x="25077" y="17085"/>
                </a:cubicBezTo>
                <a:lnTo>
                  <a:pt x="25117" y="17105"/>
                </a:lnTo>
                <a:cubicBezTo>
                  <a:pt x="25137" y="17105"/>
                  <a:pt x="25157" y="17105"/>
                  <a:pt x="25197" y="17125"/>
                </a:cubicBezTo>
                <a:lnTo>
                  <a:pt x="25377" y="17205"/>
                </a:lnTo>
                <a:lnTo>
                  <a:pt x="25678" y="17339"/>
                </a:lnTo>
                <a:lnTo>
                  <a:pt x="25678" y="17346"/>
                </a:lnTo>
                <a:lnTo>
                  <a:pt x="25718" y="17366"/>
                </a:lnTo>
                <a:lnTo>
                  <a:pt x="25778" y="17386"/>
                </a:lnTo>
                <a:lnTo>
                  <a:pt x="25898" y="17466"/>
                </a:lnTo>
                <a:cubicBezTo>
                  <a:pt x="25978" y="17526"/>
                  <a:pt x="26078" y="17566"/>
                  <a:pt x="26138" y="17626"/>
                </a:cubicBezTo>
                <a:lnTo>
                  <a:pt x="26339" y="17786"/>
                </a:lnTo>
                <a:cubicBezTo>
                  <a:pt x="26419" y="17846"/>
                  <a:pt x="26459" y="17906"/>
                  <a:pt x="26519" y="17987"/>
                </a:cubicBezTo>
                <a:cubicBezTo>
                  <a:pt x="26759" y="18247"/>
                  <a:pt x="26959" y="18547"/>
                  <a:pt x="27120" y="18948"/>
                </a:cubicBezTo>
                <a:cubicBezTo>
                  <a:pt x="27280" y="19348"/>
                  <a:pt x="27400" y="19829"/>
                  <a:pt x="27580" y="20350"/>
                </a:cubicBezTo>
                <a:cubicBezTo>
                  <a:pt x="27741" y="20891"/>
                  <a:pt x="27981" y="21471"/>
                  <a:pt x="28321" y="22012"/>
                </a:cubicBezTo>
                <a:lnTo>
                  <a:pt x="28602" y="22413"/>
                </a:lnTo>
                <a:lnTo>
                  <a:pt x="28922" y="22773"/>
                </a:lnTo>
                <a:cubicBezTo>
                  <a:pt x="29022" y="22914"/>
                  <a:pt x="29163" y="23014"/>
                  <a:pt x="29303" y="23134"/>
                </a:cubicBezTo>
                <a:cubicBezTo>
                  <a:pt x="29423" y="23234"/>
                  <a:pt x="29583" y="23374"/>
                  <a:pt x="29703" y="23434"/>
                </a:cubicBezTo>
                <a:lnTo>
                  <a:pt x="30024" y="23635"/>
                </a:lnTo>
                <a:lnTo>
                  <a:pt x="30184" y="23735"/>
                </a:lnTo>
                <a:cubicBezTo>
                  <a:pt x="30180" y="23732"/>
                  <a:pt x="30177" y="23731"/>
                  <a:pt x="30176" y="23731"/>
                </a:cubicBezTo>
                <a:cubicBezTo>
                  <a:pt x="30170" y="23731"/>
                  <a:pt x="30242" y="23778"/>
                  <a:pt x="30260" y="23778"/>
                </a:cubicBezTo>
                <a:cubicBezTo>
                  <a:pt x="30263" y="23778"/>
                  <a:pt x="30264" y="23777"/>
                  <a:pt x="30264" y="23775"/>
                </a:cubicBezTo>
                <a:lnTo>
                  <a:pt x="30304" y="23795"/>
                </a:lnTo>
                <a:lnTo>
                  <a:pt x="30344" y="23815"/>
                </a:lnTo>
                <a:lnTo>
                  <a:pt x="30444" y="23875"/>
                </a:lnTo>
                <a:cubicBezTo>
                  <a:pt x="30725" y="23995"/>
                  <a:pt x="31005" y="24115"/>
                  <a:pt x="31306" y="24195"/>
                </a:cubicBezTo>
                <a:cubicBezTo>
                  <a:pt x="31606" y="24296"/>
                  <a:pt x="31927" y="24336"/>
                  <a:pt x="32247" y="24376"/>
                </a:cubicBezTo>
                <a:cubicBezTo>
                  <a:pt x="32387" y="24396"/>
                  <a:pt x="32547" y="24396"/>
                  <a:pt x="32708" y="24396"/>
                </a:cubicBezTo>
                <a:cubicBezTo>
                  <a:pt x="32868" y="24396"/>
                  <a:pt x="33008" y="24396"/>
                  <a:pt x="33148" y="24376"/>
                </a:cubicBezTo>
                <a:cubicBezTo>
                  <a:pt x="33769" y="24316"/>
                  <a:pt x="34290" y="24155"/>
                  <a:pt x="34771" y="24015"/>
                </a:cubicBezTo>
                <a:cubicBezTo>
                  <a:pt x="35271" y="23855"/>
                  <a:pt x="35692" y="23715"/>
                  <a:pt x="36093" y="23635"/>
                </a:cubicBezTo>
                <a:cubicBezTo>
                  <a:pt x="36313" y="23574"/>
                  <a:pt x="36493" y="23554"/>
                  <a:pt x="36693" y="23534"/>
                </a:cubicBezTo>
                <a:lnTo>
                  <a:pt x="36974" y="23534"/>
                </a:lnTo>
                <a:cubicBezTo>
                  <a:pt x="37074" y="23534"/>
                  <a:pt x="37174" y="23534"/>
                  <a:pt x="37254" y="23554"/>
                </a:cubicBezTo>
                <a:lnTo>
                  <a:pt x="37535" y="23595"/>
                </a:lnTo>
                <a:cubicBezTo>
                  <a:pt x="37615" y="23615"/>
                  <a:pt x="37695" y="23635"/>
                  <a:pt x="37775" y="23655"/>
                </a:cubicBezTo>
                <a:cubicBezTo>
                  <a:pt x="37935" y="23675"/>
                  <a:pt x="38176" y="23795"/>
                  <a:pt x="38376" y="23875"/>
                </a:cubicBezTo>
                <a:lnTo>
                  <a:pt x="38456" y="23915"/>
                </a:lnTo>
                <a:lnTo>
                  <a:pt x="38496" y="23935"/>
                </a:lnTo>
                <a:lnTo>
                  <a:pt x="38516" y="23935"/>
                </a:lnTo>
                <a:cubicBezTo>
                  <a:pt x="38520" y="23939"/>
                  <a:pt x="38519" y="23941"/>
                  <a:pt x="38515" y="23941"/>
                </a:cubicBezTo>
                <a:cubicBezTo>
                  <a:pt x="38512" y="23941"/>
                  <a:pt x="38506" y="23940"/>
                  <a:pt x="38500" y="23938"/>
                </a:cubicBezTo>
                <a:lnTo>
                  <a:pt x="38500" y="23938"/>
                </a:lnTo>
                <a:lnTo>
                  <a:pt x="38616" y="24015"/>
                </a:lnTo>
                <a:lnTo>
                  <a:pt x="38857" y="24155"/>
                </a:lnTo>
                <a:cubicBezTo>
                  <a:pt x="39037" y="24255"/>
                  <a:pt x="39157" y="24376"/>
                  <a:pt x="39317" y="24496"/>
                </a:cubicBezTo>
                <a:cubicBezTo>
                  <a:pt x="39838" y="24997"/>
                  <a:pt x="40158" y="25678"/>
                  <a:pt x="40399" y="26459"/>
                </a:cubicBezTo>
                <a:cubicBezTo>
                  <a:pt x="40639" y="27240"/>
                  <a:pt x="40799" y="28161"/>
                  <a:pt x="41300" y="28902"/>
                </a:cubicBezTo>
                <a:cubicBezTo>
                  <a:pt x="41420" y="29082"/>
                  <a:pt x="41500" y="29303"/>
                  <a:pt x="41641" y="29463"/>
                </a:cubicBezTo>
                <a:lnTo>
                  <a:pt x="41861" y="29703"/>
                </a:lnTo>
                <a:cubicBezTo>
                  <a:pt x="41941" y="29783"/>
                  <a:pt x="42101" y="29803"/>
                  <a:pt x="42181" y="29863"/>
                </a:cubicBezTo>
                <a:cubicBezTo>
                  <a:pt x="42261" y="29944"/>
                  <a:pt x="42382" y="29984"/>
                  <a:pt x="42462" y="30044"/>
                </a:cubicBezTo>
                <a:cubicBezTo>
                  <a:pt x="42542" y="30104"/>
                  <a:pt x="42642" y="30124"/>
                  <a:pt x="42722" y="30184"/>
                </a:cubicBezTo>
                <a:lnTo>
                  <a:pt x="42962" y="30324"/>
                </a:lnTo>
                <a:lnTo>
                  <a:pt x="43022" y="30344"/>
                </a:lnTo>
                <a:lnTo>
                  <a:pt x="43043" y="30364"/>
                </a:lnTo>
                <a:cubicBezTo>
                  <a:pt x="43043" y="30364"/>
                  <a:pt x="43081" y="30390"/>
                  <a:pt x="43086" y="30390"/>
                </a:cubicBezTo>
                <a:cubicBezTo>
                  <a:pt x="43087" y="30390"/>
                  <a:pt x="43087" y="30388"/>
                  <a:pt x="43083" y="30384"/>
                </a:cubicBezTo>
                <a:lnTo>
                  <a:pt x="43103" y="30384"/>
                </a:lnTo>
                <a:lnTo>
                  <a:pt x="43243" y="30444"/>
                </a:lnTo>
                <a:cubicBezTo>
                  <a:pt x="43856" y="30769"/>
                  <a:pt x="44550" y="30931"/>
                  <a:pt x="45193" y="30931"/>
                </a:cubicBezTo>
                <a:cubicBezTo>
                  <a:pt x="45265" y="30931"/>
                  <a:pt x="45336" y="30929"/>
                  <a:pt x="45406" y="30925"/>
                </a:cubicBezTo>
                <a:cubicBezTo>
                  <a:pt x="46107" y="30885"/>
                  <a:pt x="46708" y="30705"/>
                  <a:pt x="47229" y="30544"/>
                </a:cubicBezTo>
                <a:cubicBezTo>
                  <a:pt x="47769" y="30384"/>
                  <a:pt x="48230" y="30224"/>
                  <a:pt x="48671" y="30144"/>
                </a:cubicBezTo>
                <a:cubicBezTo>
                  <a:pt x="48955" y="30083"/>
                  <a:pt x="49224" y="30059"/>
                  <a:pt x="49471" y="30059"/>
                </a:cubicBezTo>
                <a:cubicBezTo>
                  <a:pt x="49954" y="30059"/>
                  <a:pt x="50355" y="30151"/>
                  <a:pt x="50633" y="30244"/>
                </a:cubicBezTo>
                <a:cubicBezTo>
                  <a:pt x="50854" y="30304"/>
                  <a:pt x="51014" y="30404"/>
                  <a:pt x="51134" y="30444"/>
                </a:cubicBezTo>
                <a:cubicBezTo>
                  <a:pt x="51254" y="30504"/>
                  <a:pt x="51314" y="30524"/>
                  <a:pt x="51314" y="30524"/>
                </a:cubicBezTo>
                <a:lnTo>
                  <a:pt x="51475" y="30204"/>
                </a:lnTo>
                <a:cubicBezTo>
                  <a:pt x="51475" y="30204"/>
                  <a:pt x="51415" y="30164"/>
                  <a:pt x="51294" y="30124"/>
                </a:cubicBezTo>
                <a:cubicBezTo>
                  <a:pt x="51174" y="30064"/>
                  <a:pt x="51034" y="29964"/>
                  <a:pt x="50794" y="29863"/>
                </a:cubicBezTo>
                <a:cubicBezTo>
                  <a:pt x="50673" y="29823"/>
                  <a:pt x="50533" y="29763"/>
                  <a:pt x="50373" y="29723"/>
                </a:cubicBezTo>
                <a:cubicBezTo>
                  <a:pt x="50213" y="29663"/>
                  <a:pt x="50053" y="29643"/>
                  <a:pt x="49872" y="29603"/>
                </a:cubicBezTo>
                <a:cubicBezTo>
                  <a:pt x="49672" y="29563"/>
                  <a:pt x="49472" y="29583"/>
                  <a:pt x="49251" y="29563"/>
                </a:cubicBezTo>
                <a:cubicBezTo>
                  <a:pt x="49051" y="29563"/>
                  <a:pt x="48811" y="29563"/>
                  <a:pt x="48570" y="29603"/>
                </a:cubicBezTo>
                <a:cubicBezTo>
                  <a:pt x="48090" y="29663"/>
                  <a:pt x="47589" y="29803"/>
                  <a:pt x="47068" y="29924"/>
                </a:cubicBezTo>
                <a:cubicBezTo>
                  <a:pt x="46528" y="30044"/>
                  <a:pt x="45967" y="30164"/>
                  <a:pt x="45386" y="30164"/>
                </a:cubicBezTo>
                <a:cubicBezTo>
                  <a:pt x="44805" y="30144"/>
                  <a:pt x="44224" y="29984"/>
                  <a:pt x="43663" y="29663"/>
                </a:cubicBezTo>
                <a:lnTo>
                  <a:pt x="43543" y="29603"/>
                </a:lnTo>
                <a:cubicBezTo>
                  <a:pt x="43530" y="29596"/>
                  <a:pt x="43528" y="29594"/>
                  <a:pt x="43530" y="29594"/>
                </a:cubicBezTo>
                <a:cubicBezTo>
                  <a:pt x="43531" y="29594"/>
                  <a:pt x="43533" y="29595"/>
                  <a:pt x="43536" y="29596"/>
                </a:cubicBezTo>
                <a:lnTo>
                  <a:pt x="43536" y="29596"/>
                </a:lnTo>
                <a:lnTo>
                  <a:pt x="43523" y="29583"/>
                </a:lnTo>
                <a:lnTo>
                  <a:pt x="43463" y="29543"/>
                </a:lnTo>
                <a:lnTo>
                  <a:pt x="43243" y="29383"/>
                </a:lnTo>
                <a:cubicBezTo>
                  <a:pt x="43183" y="29343"/>
                  <a:pt x="43083" y="29283"/>
                  <a:pt x="43022" y="29223"/>
                </a:cubicBezTo>
                <a:lnTo>
                  <a:pt x="42862" y="29062"/>
                </a:lnTo>
                <a:lnTo>
                  <a:pt x="42682" y="28902"/>
                </a:lnTo>
                <a:lnTo>
                  <a:pt x="42542" y="28722"/>
                </a:lnTo>
                <a:cubicBezTo>
                  <a:pt x="42422" y="28602"/>
                  <a:pt x="42342" y="28441"/>
                  <a:pt x="42261" y="28301"/>
                </a:cubicBezTo>
                <a:cubicBezTo>
                  <a:pt x="41921" y="27720"/>
                  <a:pt x="41761" y="26979"/>
                  <a:pt x="41560" y="26138"/>
                </a:cubicBezTo>
                <a:cubicBezTo>
                  <a:pt x="41380" y="25317"/>
                  <a:pt x="41020" y="24316"/>
                  <a:pt x="40299" y="23534"/>
                </a:cubicBezTo>
                <a:cubicBezTo>
                  <a:pt x="40098" y="23354"/>
                  <a:pt x="39918" y="23154"/>
                  <a:pt x="39698" y="23014"/>
                </a:cubicBezTo>
                <a:lnTo>
                  <a:pt x="39377" y="22773"/>
                </a:lnTo>
                <a:lnTo>
                  <a:pt x="39217" y="22673"/>
                </a:lnTo>
                <a:lnTo>
                  <a:pt x="39017" y="22573"/>
                </a:lnTo>
                <a:cubicBezTo>
                  <a:pt x="38796" y="22453"/>
                  <a:pt x="38636" y="22353"/>
                  <a:pt x="38336" y="22253"/>
                </a:cubicBezTo>
                <a:lnTo>
                  <a:pt x="37915" y="22092"/>
                </a:lnTo>
                <a:lnTo>
                  <a:pt x="37495" y="22012"/>
                </a:lnTo>
                <a:cubicBezTo>
                  <a:pt x="37224" y="21960"/>
                  <a:pt x="36953" y="21938"/>
                  <a:pt x="36686" y="21938"/>
                </a:cubicBezTo>
                <a:cubicBezTo>
                  <a:pt x="35825" y="21938"/>
                  <a:pt x="34998" y="22165"/>
                  <a:pt x="34310" y="22333"/>
                </a:cubicBezTo>
                <a:cubicBezTo>
                  <a:pt x="33804" y="22454"/>
                  <a:pt x="33347" y="22532"/>
                  <a:pt x="32918" y="22532"/>
                </a:cubicBezTo>
                <a:cubicBezTo>
                  <a:pt x="32565" y="22532"/>
                  <a:pt x="32232" y="22479"/>
                  <a:pt x="31907" y="22353"/>
                </a:cubicBezTo>
                <a:cubicBezTo>
                  <a:pt x="31726" y="22313"/>
                  <a:pt x="31546" y="22193"/>
                  <a:pt x="31366" y="22112"/>
                </a:cubicBezTo>
                <a:lnTo>
                  <a:pt x="31306" y="22072"/>
                </a:lnTo>
                <a:lnTo>
                  <a:pt x="31145" y="21952"/>
                </a:lnTo>
                <a:lnTo>
                  <a:pt x="30825" y="21732"/>
                </a:lnTo>
                <a:cubicBezTo>
                  <a:pt x="30745" y="21672"/>
                  <a:pt x="30705" y="21612"/>
                  <a:pt x="30645" y="21552"/>
                </a:cubicBezTo>
                <a:cubicBezTo>
                  <a:pt x="30585" y="21512"/>
                  <a:pt x="30525" y="21451"/>
                  <a:pt x="30464" y="21371"/>
                </a:cubicBezTo>
                <a:lnTo>
                  <a:pt x="30304" y="21171"/>
                </a:lnTo>
                <a:lnTo>
                  <a:pt x="30164" y="20911"/>
                </a:lnTo>
                <a:cubicBezTo>
                  <a:pt x="29984" y="20590"/>
                  <a:pt x="29844" y="20210"/>
                  <a:pt x="29743" y="19729"/>
                </a:cubicBezTo>
                <a:cubicBezTo>
                  <a:pt x="29623" y="19268"/>
                  <a:pt x="29503" y="18748"/>
                  <a:pt x="29323" y="18167"/>
                </a:cubicBezTo>
                <a:cubicBezTo>
                  <a:pt x="29163" y="17606"/>
                  <a:pt x="28862" y="16985"/>
                  <a:pt x="28442" y="16444"/>
                </a:cubicBezTo>
                <a:cubicBezTo>
                  <a:pt x="28321" y="16304"/>
                  <a:pt x="28221" y="16164"/>
                  <a:pt x="28101" y="16044"/>
                </a:cubicBezTo>
                <a:lnTo>
                  <a:pt x="27721" y="15703"/>
                </a:lnTo>
                <a:cubicBezTo>
                  <a:pt x="27600" y="15563"/>
                  <a:pt x="27460" y="15483"/>
                  <a:pt x="27320" y="15383"/>
                </a:cubicBezTo>
                <a:lnTo>
                  <a:pt x="27120" y="15243"/>
                </a:lnTo>
                <a:lnTo>
                  <a:pt x="27020" y="15182"/>
                </a:lnTo>
                <a:lnTo>
                  <a:pt x="26959" y="15142"/>
                </a:lnTo>
                <a:lnTo>
                  <a:pt x="26939" y="15122"/>
                </a:lnTo>
                <a:cubicBezTo>
                  <a:pt x="26933" y="15119"/>
                  <a:pt x="26930" y="15118"/>
                  <a:pt x="26929" y="15118"/>
                </a:cubicBezTo>
                <a:cubicBezTo>
                  <a:pt x="26928" y="15118"/>
                  <a:pt x="26934" y="15122"/>
                  <a:pt x="26934" y="15122"/>
                </a:cubicBezTo>
                <a:cubicBezTo>
                  <a:pt x="26934" y="15122"/>
                  <a:pt x="26919" y="15112"/>
                  <a:pt x="26839" y="15062"/>
                </a:cubicBezTo>
                <a:lnTo>
                  <a:pt x="26499" y="14882"/>
                </a:lnTo>
                <a:lnTo>
                  <a:pt x="26319" y="14802"/>
                </a:lnTo>
                <a:cubicBezTo>
                  <a:pt x="26299" y="14782"/>
                  <a:pt x="26258" y="14762"/>
                  <a:pt x="26218" y="14742"/>
                </a:cubicBezTo>
                <a:lnTo>
                  <a:pt x="26078" y="14702"/>
                </a:lnTo>
                <a:cubicBezTo>
                  <a:pt x="25898" y="14622"/>
                  <a:pt x="25718" y="14562"/>
                  <a:pt x="25537" y="14502"/>
                </a:cubicBezTo>
                <a:cubicBezTo>
                  <a:pt x="25357" y="14461"/>
                  <a:pt x="25177" y="14441"/>
                  <a:pt x="24997" y="14401"/>
                </a:cubicBezTo>
                <a:cubicBezTo>
                  <a:pt x="24684" y="14346"/>
                  <a:pt x="24364" y="14321"/>
                  <a:pt x="24050" y="14321"/>
                </a:cubicBezTo>
                <a:cubicBezTo>
                  <a:pt x="23680" y="14321"/>
                  <a:pt x="23319" y="14356"/>
                  <a:pt x="22994" y="14421"/>
                </a:cubicBezTo>
                <a:cubicBezTo>
                  <a:pt x="22373" y="14542"/>
                  <a:pt x="21852" y="14682"/>
                  <a:pt x="21391" y="14782"/>
                </a:cubicBezTo>
                <a:cubicBezTo>
                  <a:pt x="20931" y="14882"/>
                  <a:pt x="20550" y="14922"/>
                  <a:pt x="20230" y="14922"/>
                </a:cubicBezTo>
                <a:cubicBezTo>
                  <a:pt x="19909" y="14922"/>
                  <a:pt x="19629" y="14802"/>
                  <a:pt x="19329" y="14682"/>
                </a:cubicBezTo>
                <a:lnTo>
                  <a:pt x="19088" y="14562"/>
                </a:lnTo>
                <a:lnTo>
                  <a:pt x="19038" y="14532"/>
                </a:lnTo>
                <a:lnTo>
                  <a:pt x="19038" y="14532"/>
                </a:lnTo>
                <a:lnTo>
                  <a:pt x="19028" y="14522"/>
                </a:lnTo>
                <a:lnTo>
                  <a:pt x="18988" y="14502"/>
                </a:lnTo>
                <a:lnTo>
                  <a:pt x="18908" y="14441"/>
                </a:lnTo>
                <a:lnTo>
                  <a:pt x="18607" y="14221"/>
                </a:lnTo>
                <a:cubicBezTo>
                  <a:pt x="18587" y="14201"/>
                  <a:pt x="18547" y="14181"/>
                  <a:pt x="18527" y="14181"/>
                </a:cubicBezTo>
                <a:lnTo>
                  <a:pt x="18507" y="14141"/>
                </a:lnTo>
                <a:cubicBezTo>
                  <a:pt x="18487" y="14121"/>
                  <a:pt x="18467" y="14101"/>
                  <a:pt x="18467" y="14081"/>
                </a:cubicBezTo>
                <a:cubicBezTo>
                  <a:pt x="18387" y="14021"/>
                  <a:pt x="18307" y="13881"/>
                  <a:pt x="18207" y="13780"/>
                </a:cubicBezTo>
                <a:cubicBezTo>
                  <a:pt x="18167" y="13720"/>
                  <a:pt x="18147" y="13660"/>
                  <a:pt x="18107" y="13600"/>
                </a:cubicBezTo>
                <a:cubicBezTo>
                  <a:pt x="18067" y="13540"/>
                  <a:pt x="18027" y="13460"/>
                  <a:pt x="18007" y="13380"/>
                </a:cubicBezTo>
                <a:cubicBezTo>
                  <a:pt x="17866" y="13100"/>
                  <a:pt x="17766" y="12739"/>
                  <a:pt x="17666" y="12278"/>
                </a:cubicBezTo>
                <a:cubicBezTo>
                  <a:pt x="17606" y="12038"/>
                  <a:pt x="17546" y="11798"/>
                  <a:pt x="17486" y="11577"/>
                </a:cubicBezTo>
                <a:cubicBezTo>
                  <a:pt x="17406" y="11297"/>
                  <a:pt x="17346" y="11037"/>
                  <a:pt x="17225" y="10736"/>
                </a:cubicBezTo>
                <a:cubicBezTo>
                  <a:pt x="17145" y="10456"/>
                  <a:pt x="17005" y="10155"/>
                  <a:pt x="16865" y="9855"/>
                </a:cubicBezTo>
                <a:cubicBezTo>
                  <a:pt x="16685" y="9574"/>
                  <a:pt x="16524" y="9254"/>
                  <a:pt x="16304" y="8994"/>
                </a:cubicBezTo>
                <a:cubicBezTo>
                  <a:pt x="16184" y="8873"/>
                  <a:pt x="16084" y="8733"/>
                  <a:pt x="15964" y="8613"/>
                </a:cubicBezTo>
                <a:lnTo>
                  <a:pt x="15583" y="8253"/>
                </a:lnTo>
                <a:cubicBezTo>
                  <a:pt x="15343" y="8012"/>
                  <a:pt x="15082" y="7872"/>
                  <a:pt x="14822" y="7672"/>
                </a:cubicBezTo>
                <a:lnTo>
                  <a:pt x="14722" y="7612"/>
                </a:lnTo>
                <a:lnTo>
                  <a:pt x="14662" y="7572"/>
                </a:lnTo>
                <a:lnTo>
                  <a:pt x="14642" y="7572"/>
                </a:lnTo>
                <a:lnTo>
                  <a:pt x="14522" y="7491"/>
                </a:lnTo>
                <a:lnTo>
                  <a:pt x="14361" y="7411"/>
                </a:lnTo>
                <a:lnTo>
                  <a:pt x="14061" y="7251"/>
                </a:lnTo>
                <a:cubicBezTo>
                  <a:pt x="14001" y="7211"/>
                  <a:pt x="13761" y="7131"/>
                  <a:pt x="13600" y="7071"/>
                </a:cubicBezTo>
                <a:cubicBezTo>
                  <a:pt x="13420" y="7011"/>
                  <a:pt x="13240" y="6951"/>
                  <a:pt x="13060" y="6891"/>
                </a:cubicBezTo>
                <a:cubicBezTo>
                  <a:pt x="12563" y="6766"/>
                  <a:pt x="12030" y="6690"/>
                  <a:pt x="11536" y="6690"/>
                </a:cubicBezTo>
                <a:cubicBezTo>
                  <a:pt x="11392" y="6690"/>
                  <a:pt x="11252" y="6697"/>
                  <a:pt x="11117" y="6710"/>
                </a:cubicBezTo>
                <a:cubicBezTo>
                  <a:pt x="10796" y="6730"/>
                  <a:pt x="10536" y="6790"/>
                  <a:pt x="10255" y="6831"/>
                </a:cubicBezTo>
                <a:cubicBezTo>
                  <a:pt x="10015" y="6871"/>
                  <a:pt x="9735" y="6931"/>
                  <a:pt x="9534" y="6991"/>
                </a:cubicBezTo>
                <a:cubicBezTo>
                  <a:pt x="8749" y="7183"/>
                  <a:pt x="8191" y="7299"/>
                  <a:pt x="7822" y="7299"/>
                </a:cubicBezTo>
                <a:cubicBezTo>
                  <a:pt x="7768" y="7299"/>
                  <a:pt x="7718" y="7296"/>
                  <a:pt x="7672" y="7291"/>
                </a:cubicBezTo>
                <a:cubicBezTo>
                  <a:pt x="7572" y="7271"/>
                  <a:pt x="7471" y="7271"/>
                  <a:pt x="7391" y="7251"/>
                </a:cubicBezTo>
                <a:cubicBezTo>
                  <a:pt x="7351" y="7231"/>
                  <a:pt x="7311" y="7231"/>
                  <a:pt x="7271" y="7211"/>
                </a:cubicBezTo>
                <a:lnTo>
                  <a:pt x="7131" y="7171"/>
                </a:lnTo>
                <a:cubicBezTo>
                  <a:pt x="7091" y="7151"/>
                  <a:pt x="7051" y="7131"/>
                  <a:pt x="7011" y="7111"/>
                </a:cubicBezTo>
                <a:cubicBezTo>
                  <a:pt x="6971" y="7091"/>
                  <a:pt x="6931" y="7071"/>
                  <a:pt x="6871" y="7051"/>
                </a:cubicBezTo>
                <a:lnTo>
                  <a:pt x="6826" y="7021"/>
                </a:lnTo>
                <a:lnTo>
                  <a:pt x="6826" y="7021"/>
                </a:lnTo>
                <a:cubicBezTo>
                  <a:pt x="6831" y="7024"/>
                  <a:pt x="6835" y="7026"/>
                  <a:pt x="6835" y="7026"/>
                </a:cubicBezTo>
                <a:cubicBezTo>
                  <a:pt x="6835" y="7026"/>
                  <a:pt x="6828" y="7022"/>
                  <a:pt x="6811" y="7011"/>
                </a:cubicBezTo>
                <a:lnTo>
                  <a:pt x="6811" y="7011"/>
                </a:lnTo>
                <a:lnTo>
                  <a:pt x="6811" y="7011"/>
                </a:lnTo>
                <a:lnTo>
                  <a:pt x="6811" y="7011"/>
                </a:lnTo>
                <a:lnTo>
                  <a:pt x="6791" y="6991"/>
                </a:lnTo>
                <a:lnTo>
                  <a:pt x="6750" y="6971"/>
                </a:lnTo>
                <a:lnTo>
                  <a:pt x="6750" y="6971"/>
                </a:lnTo>
                <a:lnTo>
                  <a:pt x="6710" y="6951"/>
                </a:lnTo>
                <a:lnTo>
                  <a:pt x="6710" y="6951"/>
                </a:lnTo>
                <a:lnTo>
                  <a:pt x="6670" y="6931"/>
                </a:lnTo>
                <a:lnTo>
                  <a:pt x="6470" y="6770"/>
                </a:lnTo>
                <a:lnTo>
                  <a:pt x="6350" y="6690"/>
                </a:lnTo>
                <a:cubicBezTo>
                  <a:pt x="6310" y="6670"/>
                  <a:pt x="6270" y="6650"/>
                  <a:pt x="6290" y="6630"/>
                </a:cubicBezTo>
                <a:cubicBezTo>
                  <a:pt x="6270" y="6590"/>
                  <a:pt x="6250" y="6570"/>
                  <a:pt x="6210" y="6550"/>
                </a:cubicBezTo>
                <a:cubicBezTo>
                  <a:pt x="6170" y="6490"/>
                  <a:pt x="6130" y="6430"/>
                  <a:pt x="6090" y="6370"/>
                </a:cubicBezTo>
                <a:cubicBezTo>
                  <a:pt x="6049" y="6310"/>
                  <a:pt x="6029" y="6230"/>
                  <a:pt x="5989" y="6190"/>
                </a:cubicBezTo>
                <a:cubicBezTo>
                  <a:pt x="5849" y="5909"/>
                  <a:pt x="5749" y="5529"/>
                  <a:pt x="5629" y="5008"/>
                </a:cubicBezTo>
                <a:cubicBezTo>
                  <a:pt x="5489" y="4507"/>
                  <a:pt x="5368" y="3946"/>
                  <a:pt x="5148" y="3326"/>
                </a:cubicBezTo>
                <a:cubicBezTo>
                  <a:pt x="5088" y="3185"/>
                  <a:pt x="5028" y="3025"/>
                  <a:pt x="4968" y="2885"/>
                </a:cubicBezTo>
                <a:cubicBezTo>
                  <a:pt x="4888" y="2745"/>
                  <a:pt x="4828" y="2605"/>
                  <a:pt x="4748" y="2464"/>
                </a:cubicBezTo>
                <a:cubicBezTo>
                  <a:pt x="4587" y="2184"/>
                  <a:pt x="4447" y="1924"/>
                  <a:pt x="4267" y="1703"/>
                </a:cubicBezTo>
                <a:cubicBezTo>
                  <a:pt x="4087" y="1483"/>
                  <a:pt x="3926" y="1263"/>
                  <a:pt x="3746" y="1102"/>
                </a:cubicBezTo>
                <a:cubicBezTo>
                  <a:pt x="3586" y="942"/>
                  <a:pt x="3426" y="782"/>
                  <a:pt x="3265" y="662"/>
                </a:cubicBezTo>
                <a:cubicBezTo>
                  <a:pt x="2985" y="421"/>
                  <a:pt x="2745" y="281"/>
                  <a:pt x="2584" y="161"/>
                </a:cubicBezTo>
                <a:cubicBezTo>
                  <a:pt x="2424" y="61"/>
                  <a:pt x="2344" y="1"/>
                  <a:pt x="234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9"/>
          <p:cNvSpPr txBox="1"/>
          <p:nvPr>
            <p:ph type="title"/>
          </p:nvPr>
        </p:nvSpPr>
        <p:spPr>
          <a:xfrm>
            <a:off x="713225" y="1547850"/>
            <a:ext cx="4642800" cy="6951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72" name="Google Shape;72;p9"/>
          <p:cNvSpPr txBox="1"/>
          <p:nvPr>
            <p:ph idx="1" type="subTitle"/>
          </p:nvPr>
        </p:nvSpPr>
        <p:spPr>
          <a:xfrm>
            <a:off x="713225" y="2242975"/>
            <a:ext cx="4642800" cy="13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6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73" name="Google Shape;73;p9"/>
          <p:cNvSpPr/>
          <p:nvPr/>
        </p:nvSpPr>
        <p:spPr>
          <a:xfrm flipH="1">
            <a:off x="1870429" y="-288924"/>
            <a:ext cx="2416221" cy="828429"/>
          </a:xfrm>
          <a:custGeom>
            <a:rect b="b" l="l" r="r" t="t"/>
            <a:pathLst>
              <a:path extrusionOk="0" h="17728" w="51706">
                <a:moveTo>
                  <a:pt x="26194" y="1"/>
                </a:moveTo>
                <a:cubicBezTo>
                  <a:pt x="25258" y="1"/>
                  <a:pt x="24283" y="160"/>
                  <a:pt x="23309" y="559"/>
                </a:cubicBezTo>
                <a:cubicBezTo>
                  <a:pt x="21229" y="1411"/>
                  <a:pt x="19926" y="2890"/>
                  <a:pt x="19600" y="4745"/>
                </a:cubicBezTo>
                <a:cubicBezTo>
                  <a:pt x="19349" y="6298"/>
                  <a:pt x="19876" y="8003"/>
                  <a:pt x="20903" y="8880"/>
                </a:cubicBezTo>
                <a:cubicBezTo>
                  <a:pt x="21630" y="9532"/>
                  <a:pt x="22983" y="10033"/>
                  <a:pt x="24287" y="10033"/>
                </a:cubicBezTo>
                <a:cubicBezTo>
                  <a:pt x="24638" y="10033"/>
                  <a:pt x="25014" y="9983"/>
                  <a:pt x="25339" y="9908"/>
                </a:cubicBezTo>
                <a:cubicBezTo>
                  <a:pt x="26542" y="9607"/>
                  <a:pt x="27445" y="8805"/>
                  <a:pt x="27946" y="7577"/>
                </a:cubicBezTo>
                <a:cubicBezTo>
                  <a:pt x="28397" y="6424"/>
                  <a:pt x="28272" y="5296"/>
                  <a:pt x="27595" y="4469"/>
                </a:cubicBezTo>
                <a:cubicBezTo>
                  <a:pt x="27103" y="3870"/>
                  <a:pt x="26374" y="3509"/>
                  <a:pt x="25657" y="3509"/>
                </a:cubicBezTo>
                <a:cubicBezTo>
                  <a:pt x="25534" y="3509"/>
                  <a:pt x="25411" y="3519"/>
                  <a:pt x="25289" y="3542"/>
                </a:cubicBezTo>
                <a:cubicBezTo>
                  <a:pt x="24587" y="3667"/>
                  <a:pt x="24061" y="4168"/>
                  <a:pt x="23785" y="4945"/>
                </a:cubicBezTo>
                <a:cubicBezTo>
                  <a:pt x="23785" y="4970"/>
                  <a:pt x="23811" y="5020"/>
                  <a:pt x="23861" y="5045"/>
                </a:cubicBezTo>
                <a:cubicBezTo>
                  <a:pt x="23874" y="5052"/>
                  <a:pt x="23887" y="5055"/>
                  <a:pt x="23900" y="5055"/>
                </a:cubicBezTo>
                <a:cubicBezTo>
                  <a:pt x="23934" y="5055"/>
                  <a:pt x="23961" y="5032"/>
                  <a:pt x="23961" y="4995"/>
                </a:cubicBezTo>
                <a:cubicBezTo>
                  <a:pt x="24186" y="4293"/>
                  <a:pt x="24688" y="3842"/>
                  <a:pt x="25314" y="3717"/>
                </a:cubicBezTo>
                <a:cubicBezTo>
                  <a:pt x="25424" y="3699"/>
                  <a:pt x="25535" y="3691"/>
                  <a:pt x="25645" y="3691"/>
                </a:cubicBezTo>
                <a:cubicBezTo>
                  <a:pt x="26319" y="3691"/>
                  <a:pt x="26996" y="4013"/>
                  <a:pt x="27470" y="4594"/>
                </a:cubicBezTo>
                <a:cubicBezTo>
                  <a:pt x="27846" y="5045"/>
                  <a:pt x="28372" y="6023"/>
                  <a:pt x="27770" y="7502"/>
                </a:cubicBezTo>
                <a:cubicBezTo>
                  <a:pt x="27294" y="8705"/>
                  <a:pt x="26467" y="9456"/>
                  <a:pt x="25289" y="9732"/>
                </a:cubicBezTo>
                <a:cubicBezTo>
                  <a:pt x="24948" y="9819"/>
                  <a:pt x="24600" y="9857"/>
                  <a:pt x="24257" y="9857"/>
                </a:cubicBezTo>
                <a:cubicBezTo>
                  <a:pt x="22911" y="9857"/>
                  <a:pt x="21628" y="9274"/>
                  <a:pt x="21029" y="8755"/>
                </a:cubicBezTo>
                <a:cubicBezTo>
                  <a:pt x="20227" y="8078"/>
                  <a:pt x="19500" y="6524"/>
                  <a:pt x="19800" y="4770"/>
                </a:cubicBezTo>
                <a:cubicBezTo>
                  <a:pt x="20076" y="2990"/>
                  <a:pt x="21354" y="1562"/>
                  <a:pt x="23384" y="709"/>
                </a:cubicBezTo>
                <a:cubicBezTo>
                  <a:pt x="24326" y="326"/>
                  <a:pt x="25269" y="172"/>
                  <a:pt x="26176" y="172"/>
                </a:cubicBezTo>
                <a:cubicBezTo>
                  <a:pt x="29829" y="172"/>
                  <a:pt x="32893" y="2669"/>
                  <a:pt x="32933" y="2689"/>
                </a:cubicBezTo>
                <a:cubicBezTo>
                  <a:pt x="32958" y="2715"/>
                  <a:pt x="33009" y="2715"/>
                  <a:pt x="33034" y="2715"/>
                </a:cubicBezTo>
                <a:cubicBezTo>
                  <a:pt x="33048" y="2701"/>
                  <a:pt x="33668" y="2360"/>
                  <a:pt x="34540" y="2360"/>
                </a:cubicBezTo>
                <a:cubicBezTo>
                  <a:pt x="35234" y="2360"/>
                  <a:pt x="36086" y="2575"/>
                  <a:pt x="36918" y="3341"/>
                </a:cubicBezTo>
                <a:cubicBezTo>
                  <a:pt x="38823" y="5095"/>
                  <a:pt x="38397" y="6900"/>
                  <a:pt x="38397" y="6950"/>
                </a:cubicBezTo>
                <a:cubicBezTo>
                  <a:pt x="38397" y="6950"/>
                  <a:pt x="38222" y="8253"/>
                  <a:pt x="37169" y="8855"/>
                </a:cubicBezTo>
                <a:cubicBezTo>
                  <a:pt x="36815" y="9060"/>
                  <a:pt x="36410" y="9162"/>
                  <a:pt x="35952" y="9162"/>
                </a:cubicBezTo>
                <a:cubicBezTo>
                  <a:pt x="35405" y="9162"/>
                  <a:pt x="34783" y="9016"/>
                  <a:pt x="34086" y="8730"/>
                </a:cubicBezTo>
                <a:cubicBezTo>
                  <a:pt x="32983" y="8278"/>
                  <a:pt x="32432" y="7577"/>
                  <a:pt x="32532" y="6725"/>
                </a:cubicBezTo>
                <a:cubicBezTo>
                  <a:pt x="32633" y="5872"/>
                  <a:pt x="33435" y="5045"/>
                  <a:pt x="34262" y="4945"/>
                </a:cubicBezTo>
                <a:cubicBezTo>
                  <a:pt x="34322" y="4938"/>
                  <a:pt x="34381" y="4934"/>
                  <a:pt x="34439" y="4934"/>
                </a:cubicBezTo>
                <a:cubicBezTo>
                  <a:pt x="34957" y="4934"/>
                  <a:pt x="35367" y="5236"/>
                  <a:pt x="35615" y="5822"/>
                </a:cubicBezTo>
                <a:cubicBezTo>
                  <a:pt x="35615" y="5872"/>
                  <a:pt x="35665" y="5872"/>
                  <a:pt x="35715" y="5872"/>
                </a:cubicBezTo>
                <a:cubicBezTo>
                  <a:pt x="35765" y="5847"/>
                  <a:pt x="35791" y="5797"/>
                  <a:pt x="35765" y="5747"/>
                </a:cubicBezTo>
                <a:cubicBezTo>
                  <a:pt x="35497" y="5120"/>
                  <a:pt x="35029" y="4754"/>
                  <a:pt x="34450" y="4754"/>
                </a:cubicBezTo>
                <a:cubicBezTo>
                  <a:pt x="34380" y="4754"/>
                  <a:pt x="34309" y="4759"/>
                  <a:pt x="34237" y="4770"/>
                </a:cubicBezTo>
                <a:cubicBezTo>
                  <a:pt x="33334" y="4895"/>
                  <a:pt x="32482" y="5772"/>
                  <a:pt x="32357" y="6700"/>
                </a:cubicBezTo>
                <a:cubicBezTo>
                  <a:pt x="32282" y="7251"/>
                  <a:pt x="32407" y="8253"/>
                  <a:pt x="34011" y="8905"/>
                </a:cubicBezTo>
                <a:cubicBezTo>
                  <a:pt x="34716" y="9198"/>
                  <a:pt x="35357" y="9342"/>
                  <a:pt x="35927" y="9342"/>
                </a:cubicBezTo>
                <a:cubicBezTo>
                  <a:pt x="36432" y="9342"/>
                  <a:pt x="36881" y="9229"/>
                  <a:pt x="37269" y="9005"/>
                </a:cubicBezTo>
                <a:cubicBezTo>
                  <a:pt x="38247" y="8454"/>
                  <a:pt x="38522" y="7301"/>
                  <a:pt x="38572" y="7025"/>
                </a:cubicBezTo>
                <a:cubicBezTo>
                  <a:pt x="38572" y="7025"/>
                  <a:pt x="38584" y="7036"/>
                  <a:pt x="38591" y="7036"/>
                </a:cubicBezTo>
                <a:cubicBezTo>
                  <a:pt x="38595" y="7036"/>
                  <a:pt x="38598" y="7034"/>
                  <a:pt x="38598" y="7025"/>
                </a:cubicBezTo>
                <a:cubicBezTo>
                  <a:pt x="38600" y="7025"/>
                  <a:pt x="38624" y="7024"/>
                  <a:pt x="38665" y="7024"/>
                </a:cubicBezTo>
                <a:cubicBezTo>
                  <a:pt x="39039" y="7024"/>
                  <a:pt x="40846" y="7166"/>
                  <a:pt x="41455" y="10008"/>
                </a:cubicBezTo>
                <a:cubicBezTo>
                  <a:pt x="41455" y="10033"/>
                  <a:pt x="41455" y="10058"/>
                  <a:pt x="41480" y="10058"/>
                </a:cubicBezTo>
                <a:cubicBezTo>
                  <a:pt x="41492" y="10070"/>
                  <a:pt x="41511" y="10077"/>
                  <a:pt x="41530" y="10077"/>
                </a:cubicBezTo>
                <a:cubicBezTo>
                  <a:pt x="41549" y="10077"/>
                  <a:pt x="41567" y="10070"/>
                  <a:pt x="41580" y="10058"/>
                </a:cubicBezTo>
                <a:cubicBezTo>
                  <a:pt x="41580" y="10058"/>
                  <a:pt x="42002" y="9861"/>
                  <a:pt x="42653" y="9861"/>
                </a:cubicBezTo>
                <a:cubicBezTo>
                  <a:pt x="43396" y="9861"/>
                  <a:pt x="44436" y="10117"/>
                  <a:pt x="45490" y="11211"/>
                </a:cubicBezTo>
                <a:cubicBezTo>
                  <a:pt x="46617" y="12362"/>
                  <a:pt x="47552" y="12891"/>
                  <a:pt x="48459" y="12891"/>
                </a:cubicBezTo>
                <a:cubicBezTo>
                  <a:pt x="48480" y="12891"/>
                  <a:pt x="48501" y="12891"/>
                  <a:pt x="48522" y="12890"/>
                </a:cubicBezTo>
                <a:cubicBezTo>
                  <a:pt x="49425" y="12840"/>
                  <a:pt x="50302" y="12289"/>
                  <a:pt x="51279" y="11161"/>
                </a:cubicBezTo>
                <a:lnTo>
                  <a:pt x="51279" y="11161"/>
                </a:lnTo>
                <a:cubicBezTo>
                  <a:pt x="51304" y="11662"/>
                  <a:pt x="51229" y="13015"/>
                  <a:pt x="50152" y="13943"/>
                </a:cubicBezTo>
                <a:cubicBezTo>
                  <a:pt x="49371" y="14613"/>
                  <a:pt x="48211" y="14946"/>
                  <a:pt x="46714" y="14946"/>
                </a:cubicBezTo>
                <a:cubicBezTo>
                  <a:pt x="45135" y="14946"/>
                  <a:pt x="43181" y="14576"/>
                  <a:pt x="40903" y="13842"/>
                </a:cubicBezTo>
                <a:cubicBezTo>
                  <a:pt x="40889" y="13835"/>
                  <a:pt x="40876" y="13832"/>
                  <a:pt x="40865" y="13832"/>
                </a:cubicBezTo>
                <a:cubicBezTo>
                  <a:pt x="40839" y="13832"/>
                  <a:pt x="40821" y="13850"/>
                  <a:pt x="40803" y="13867"/>
                </a:cubicBezTo>
                <a:cubicBezTo>
                  <a:pt x="40765" y="13905"/>
                  <a:pt x="38248" y="16835"/>
                  <a:pt x="34907" y="16835"/>
                </a:cubicBezTo>
                <a:cubicBezTo>
                  <a:pt x="33816" y="16835"/>
                  <a:pt x="32638" y="16523"/>
                  <a:pt x="31430" y="15697"/>
                </a:cubicBezTo>
                <a:cubicBezTo>
                  <a:pt x="30678" y="15196"/>
                  <a:pt x="30252" y="14394"/>
                  <a:pt x="30277" y="13542"/>
                </a:cubicBezTo>
                <a:cubicBezTo>
                  <a:pt x="30302" y="12815"/>
                  <a:pt x="30628" y="12263"/>
                  <a:pt x="31279" y="11938"/>
                </a:cubicBezTo>
                <a:cubicBezTo>
                  <a:pt x="31817" y="11676"/>
                  <a:pt x="32362" y="11543"/>
                  <a:pt x="32873" y="11543"/>
                </a:cubicBezTo>
                <a:cubicBezTo>
                  <a:pt x="33291" y="11543"/>
                  <a:pt x="33686" y="11632"/>
                  <a:pt x="34036" y="11812"/>
                </a:cubicBezTo>
                <a:cubicBezTo>
                  <a:pt x="34638" y="12138"/>
                  <a:pt x="35039" y="12740"/>
                  <a:pt x="35139" y="13517"/>
                </a:cubicBezTo>
                <a:cubicBezTo>
                  <a:pt x="35189" y="14068"/>
                  <a:pt x="34938" y="14394"/>
                  <a:pt x="34688" y="14544"/>
                </a:cubicBezTo>
                <a:cubicBezTo>
                  <a:pt x="34443" y="14721"/>
                  <a:pt x="34118" y="14809"/>
                  <a:pt x="33784" y="14809"/>
                </a:cubicBezTo>
                <a:cubicBezTo>
                  <a:pt x="33501" y="14809"/>
                  <a:pt x="33211" y="14746"/>
                  <a:pt x="32958" y="14619"/>
                </a:cubicBezTo>
                <a:cubicBezTo>
                  <a:pt x="32507" y="14394"/>
                  <a:pt x="32257" y="13993"/>
                  <a:pt x="32257" y="13492"/>
                </a:cubicBezTo>
                <a:cubicBezTo>
                  <a:pt x="32257" y="13441"/>
                  <a:pt x="32232" y="13416"/>
                  <a:pt x="32181" y="13416"/>
                </a:cubicBezTo>
                <a:cubicBezTo>
                  <a:pt x="32131" y="13416"/>
                  <a:pt x="32081" y="13441"/>
                  <a:pt x="32081" y="13492"/>
                </a:cubicBezTo>
                <a:cubicBezTo>
                  <a:pt x="32081" y="14043"/>
                  <a:pt x="32357" y="14519"/>
                  <a:pt x="32883" y="14770"/>
                </a:cubicBezTo>
                <a:cubicBezTo>
                  <a:pt x="33145" y="14918"/>
                  <a:pt x="33458" y="14988"/>
                  <a:pt x="33769" y="14988"/>
                </a:cubicBezTo>
                <a:cubicBezTo>
                  <a:pt x="34143" y="14988"/>
                  <a:pt x="34514" y="14886"/>
                  <a:pt x="34788" y="14695"/>
                </a:cubicBezTo>
                <a:cubicBezTo>
                  <a:pt x="35189" y="14419"/>
                  <a:pt x="35364" y="13993"/>
                  <a:pt x="35314" y="13492"/>
                </a:cubicBezTo>
                <a:cubicBezTo>
                  <a:pt x="35214" y="12664"/>
                  <a:pt x="34788" y="12013"/>
                  <a:pt x="34111" y="11662"/>
                </a:cubicBezTo>
                <a:cubicBezTo>
                  <a:pt x="33746" y="11457"/>
                  <a:pt x="33324" y="11355"/>
                  <a:pt x="32876" y="11355"/>
                </a:cubicBezTo>
                <a:cubicBezTo>
                  <a:pt x="32339" y="11355"/>
                  <a:pt x="31764" y="11501"/>
                  <a:pt x="31204" y="11787"/>
                </a:cubicBezTo>
                <a:cubicBezTo>
                  <a:pt x="30477" y="12138"/>
                  <a:pt x="30126" y="12740"/>
                  <a:pt x="30101" y="13542"/>
                </a:cubicBezTo>
                <a:cubicBezTo>
                  <a:pt x="30076" y="14093"/>
                  <a:pt x="30252" y="14619"/>
                  <a:pt x="30552" y="15096"/>
                </a:cubicBezTo>
                <a:cubicBezTo>
                  <a:pt x="30528" y="15120"/>
                  <a:pt x="28074" y="17427"/>
                  <a:pt x="25545" y="17427"/>
                </a:cubicBezTo>
                <a:cubicBezTo>
                  <a:pt x="25518" y="17427"/>
                  <a:pt x="25492" y="17427"/>
                  <a:pt x="25465" y="17426"/>
                </a:cubicBezTo>
                <a:cubicBezTo>
                  <a:pt x="23059" y="17376"/>
                  <a:pt x="21254" y="15346"/>
                  <a:pt x="21054" y="15096"/>
                </a:cubicBezTo>
                <a:cubicBezTo>
                  <a:pt x="21079" y="14820"/>
                  <a:pt x="21104" y="12915"/>
                  <a:pt x="19099" y="12464"/>
                </a:cubicBezTo>
                <a:cubicBezTo>
                  <a:pt x="18861" y="12412"/>
                  <a:pt x="18628" y="12386"/>
                  <a:pt x="18404" y="12386"/>
                </a:cubicBezTo>
                <a:cubicBezTo>
                  <a:pt x="17663" y="12386"/>
                  <a:pt x="17022" y="12665"/>
                  <a:pt x="16617" y="13166"/>
                </a:cubicBezTo>
                <a:cubicBezTo>
                  <a:pt x="16166" y="13742"/>
                  <a:pt x="16091" y="14494"/>
                  <a:pt x="16442" y="15171"/>
                </a:cubicBezTo>
                <a:cubicBezTo>
                  <a:pt x="16784" y="15855"/>
                  <a:pt x="17352" y="16087"/>
                  <a:pt x="17848" y="16087"/>
                </a:cubicBezTo>
                <a:cubicBezTo>
                  <a:pt x="17970" y="16087"/>
                  <a:pt x="18088" y="16073"/>
                  <a:pt x="18196" y="16048"/>
                </a:cubicBezTo>
                <a:cubicBezTo>
                  <a:pt x="18773" y="15898"/>
                  <a:pt x="19174" y="15446"/>
                  <a:pt x="19174" y="14895"/>
                </a:cubicBezTo>
                <a:cubicBezTo>
                  <a:pt x="19174" y="14845"/>
                  <a:pt x="19149" y="14820"/>
                  <a:pt x="19099" y="14820"/>
                </a:cubicBezTo>
                <a:cubicBezTo>
                  <a:pt x="19049" y="14820"/>
                  <a:pt x="18998" y="14845"/>
                  <a:pt x="18998" y="14895"/>
                </a:cubicBezTo>
                <a:cubicBezTo>
                  <a:pt x="18998" y="15371"/>
                  <a:pt x="18673" y="15747"/>
                  <a:pt x="18146" y="15872"/>
                </a:cubicBezTo>
                <a:cubicBezTo>
                  <a:pt x="18050" y="15898"/>
                  <a:pt x="17944" y="15912"/>
                  <a:pt x="17833" y="15912"/>
                </a:cubicBezTo>
                <a:cubicBezTo>
                  <a:pt x="17399" y="15912"/>
                  <a:pt x="16892" y="15695"/>
                  <a:pt x="16592" y="15096"/>
                </a:cubicBezTo>
                <a:cubicBezTo>
                  <a:pt x="16292" y="14469"/>
                  <a:pt x="16342" y="13792"/>
                  <a:pt x="16743" y="13291"/>
                </a:cubicBezTo>
                <a:cubicBezTo>
                  <a:pt x="17106" y="12813"/>
                  <a:pt x="17703" y="12568"/>
                  <a:pt x="18400" y="12568"/>
                </a:cubicBezTo>
                <a:cubicBezTo>
                  <a:pt x="18616" y="12568"/>
                  <a:pt x="18842" y="12592"/>
                  <a:pt x="19074" y="12639"/>
                </a:cubicBezTo>
                <a:cubicBezTo>
                  <a:pt x="20978" y="13065"/>
                  <a:pt x="20903" y="14870"/>
                  <a:pt x="20878" y="15096"/>
                </a:cubicBezTo>
                <a:cubicBezTo>
                  <a:pt x="19676" y="16715"/>
                  <a:pt x="17848" y="17534"/>
                  <a:pt x="15500" y="17534"/>
                </a:cubicBezTo>
                <a:cubicBezTo>
                  <a:pt x="14177" y="17534"/>
                  <a:pt x="12689" y="17274"/>
                  <a:pt x="11054" y="16750"/>
                </a:cubicBezTo>
                <a:cubicBezTo>
                  <a:pt x="9926" y="16399"/>
                  <a:pt x="8923" y="15572"/>
                  <a:pt x="7946" y="14745"/>
                </a:cubicBezTo>
                <a:cubicBezTo>
                  <a:pt x="6617" y="13642"/>
                  <a:pt x="5239" y="12489"/>
                  <a:pt x="3485" y="12489"/>
                </a:cubicBezTo>
                <a:lnTo>
                  <a:pt x="3460" y="12489"/>
                </a:lnTo>
                <a:cubicBezTo>
                  <a:pt x="2783" y="12514"/>
                  <a:pt x="2307" y="12715"/>
                  <a:pt x="2081" y="13141"/>
                </a:cubicBezTo>
                <a:cubicBezTo>
                  <a:pt x="1530" y="14143"/>
                  <a:pt x="2407" y="15948"/>
                  <a:pt x="2758" y="16574"/>
                </a:cubicBezTo>
                <a:cubicBezTo>
                  <a:pt x="753" y="15672"/>
                  <a:pt x="226" y="13792"/>
                  <a:pt x="176" y="13642"/>
                </a:cubicBezTo>
                <a:cubicBezTo>
                  <a:pt x="176" y="12138"/>
                  <a:pt x="627" y="11035"/>
                  <a:pt x="1555" y="10384"/>
                </a:cubicBezTo>
                <a:cubicBezTo>
                  <a:pt x="2351" y="9819"/>
                  <a:pt x="3397" y="9634"/>
                  <a:pt x="4428" y="9634"/>
                </a:cubicBezTo>
                <a:cubicBezTo>
                  <a:pt x="6186" y="9634"/>
                  <a:pt x="7899" y="10173"/>
                  <a:pt x="8247" y="10283"/>
                </a:cubicBezTo>
                <a:cubicBezTo>
                  <a:pt x="8221" y="10434"/>
                  <a:pt x="8247" y="10810"/>
                  <a:pt x="8522" y="11186"/>
                </a:cubicBezTo>
                <a:cubicBezTo>
                  <a:pt x="8848" y="11612"/>
                  <a:pt x="9399" y="11862"/>
                  <a:pt x="10201" y="11938"/>
                </a:cubicBezTo>
                <a:cubicBezTo>
                  <a:pt x="10302" y="11963"/>
                  <a:pt x="10402" y="11963"/>
                  <a:pt x="10477" y="11963"/>
                </a:cubicBezTo>
                <a:cubicBezTo>
                  <a:pt x="11079" y="11963"/>
                  <a:pt x="11329" y="11737"/>
                  <a:pt x="11455" y="11512"/>
                </a:cubicBezTo>
                <a:cubicBezTo>
                  <a:pt x="11680" y="11136"/>
                  <a:pt x="11530" y="10609"/>
                  <a:pt x="11279" y="10283"/>
                </a:cubicBezTo>
                <a:cubicBezTo>
                  <a:pt x="11071" y="10034"/>
                  <a:pt x="10812" y="9888"/>
                  <a:pt x="10573" y="9888"/>
                </a:cubicBezTo>
                <a:cubicBezTo>
                  <a:pt x="10523" y="9888"/>
                  <a:pt x="10474" y="9895"/>
                  <a:pt x="10427" y="9908"/>
                </a:cubicBezTo>
                <a:cubicBezTo>
                  <a:pt x="9926" y="10033"/>
                  <a:pt x="9750" y="10283"/>
                  <a:pt x="9700" y="10459"/>
                </a:cubicBezTo>
                <a:cubicBezTo>
                  <a:pt x="9625" y="10760"/>
                  <a:pt x="9750" y="11060"/>
                  <a:pt x="9901" y="11211"/>
                </a:cubicBezTo>
                <a:cubicBezTo>
                  <a:pt x="9926" y="11236"/>
                  <a:pt x="9951" y="11248"/>
                  <a:pt x="9973" y="11248"/>
                </a:cubicBezTo>
                <a:cubicBezTo>
                  <a:pt x="9995" y="11248"/>
                  <a:pt x="10013" y="11236"/>
                  <a:pt x="10026" y="11211"/>
                </a:cubicBezTo>
                <a:cubicBezTo>
                  <a:pt x="10076" y="11186"/>
                  <a:pt x="10076" y="11136"/>
                  <a:pt x="10026" y="11085"/>
                </a:cubicBezTo>
                <a:cubicBezTo>
                  <a:pt x="9926" y="10985"/>
                  <a:pt x="9800" y="10760"/>
                  <a:pt x="9876" y="10509"/>
                </a:cubicBezTo>
                <a:cubicBezTo>
                  <a:pt x="9926" y="10309"/>
                  <a:pt x="10126" y="10158"/>
                  <a:pt x="10452" y="10083"/>
                </a:cubicBezTo>
                <a:cubicBezTo>
                  <a:pt x="10495" y="10069"/>
                  <a:pt x="10540" y="10061"/>
                  <a:pt x="10584" y="10061"/>
                </a:cubicBezTo>
                <a:cubicBezTo>
                  <a:pt x="10772" y="10061"/>
                  <a:pt x="10967" y="10186"/>
                  <a:pt x="11129" y="10409"/>
                </a:cubicBezTo>
                <a:cubicBezTo>
                  <a:pt x="11354" y="10684"/>
                  <a:pt x="11480" y="11111"/>
                  <a:pt x="11304" y="11436"/>
                </a:cubicBezTo>
                <a:cubicBezTo>
                  <a:pt x="11183" y="11659"/>
                  <a:pt x="10914" y="11784"/>
                  <a:pt x="10511" y="11784"/>
                </a:cubicBezTo>
                <a:cubicBezTo>
                  <a:pt x="10415" y="11784"/>
                  <a:pt x="10312" y="11777"/>
                  <a:pt x="10201" y="11762"/>
                </a:cubicBezTo>
                <a:cubicBezTo>
                  <a:pt x="9475" y="11687"/>
                  <a:pt x="8948" y="11461"/>
                  <a:pt x="8673" y="11060"/>
                </a:cubicBezTo>
                <a:cubicBezTo>
                  <a:pt x="8397" y="10735"/>
                  <a:pt x="8422" y="10359"/>
                  <a:pt x="8422" y="10258"/>
                </a:cubicBezTo>
                <a:cubicBezTo>
                  <a:pt x="9329" y="9137"/>
                  <a:pt x="10471" y="8858"/>
                  <a:pt x="11385" y="8858"/>
                </a:cubicBezTo>
                <a:cubicBezTo>
                  <a:pt x="12289" y="8858"/>
                  <a:pt x="12971" y="9131"/>
                  <a:pt x="12983" y="9131"/>
                </a:cubicBezTo>
                <a:cubicBezTo>
                  <a:pt x="12996" y="9143"/>
                  <a:pt x="13008" y="9149"/>
                  <a:pt x="13021" y="9149"/>
                </a:cubicBezTo>
                <a:cubicBezTo>
                  <a:pt x="13034" y="9149"/>
                  <a:pt x="13046" y="9143"/>
                  <a:pt x="13059" y="9131"/>
                </a:cubicBezTo>
                <a:cubicBezTo>
                  <a:pt x="13059" y="9131"/>
                  <a:pt x="13084" y="9106"/>
                  <a:pt x="13084" y="9080"/>
                </a:cubicBezTo>
                <a:cubicBezTo>
                  <a:pt x="13535" y="7727"/>
                  <a:pt x="15039" y="7025"/>
                  <a:pt x="15039" y="7025"/>
                </a:cubicBezTo>
                <a:cubicBezTo>
                  <a:pt x="15670" y="6729"/>
                  <a:pt x="16294" y="6620"/>
                  <a:pt x="16869" y="6620"/>
                </a:cubicBezTo>
                <a:cubicBezTo>
                  <a:pt x="18485" y="6620"/>
                  <a:pt x="19725" y="7483"/>
                  <a:pt x="19725" y="7502"/>
                </a:cubicBezTo>
                <a:cubicBezTo>
                  <a:pt x="19740" y="7509"/>
                  <a:pt x="19755" y="7512"/>
                  <a:pt x="19769" y="7512"/>
                </a:cubicBezTo>
                <a:cubicBezTo>
                  <a:pt x="19803" y="7512"/>
                  <a:pt x="19833" y="7494"/>
                  <a:pt x="19851" y="7476"/>
                </a:cubicBezTo>
                <a:cubicBezTo>
                  <a:pt x="19901" y="7426"/>
                  <a:pt x="19876" y="7376"/>
                  <a:pt x="19851" y="7351"/>
                </a:cubicBezTo>
                <a:cubicBezTo>
                  <a:pt x="19832" y="7333"/>
                  <a:pt x="18558" y="6437"/>
                  <a:pt x="16891" y="6437"/>
                </a:cubicBezTo>
                <a:cubicBezTo>
                  <a:pt x="16287" y="6437"/>
                  <a:pt x="15630" y="6555"/>
                  <a:pt x="14963" y="6875"/>
                </a:cubicBezTo>
                <a:cubicBezTo>
                  <a:pt x="14913" y="6900"/>
                  <a:pt x="13460" y="7577"/>
                  <a:pt x="12958" y="8930"/>
                </a:cubicBezTo>
                <a:cubicBezTo>
                  <a:pt x="12737" y="8853"/>
                  <a:pt x="12134" y="8672"/>
                  <a:pt x="11384" y="8672"/>
                </a:cubicBezTo>
                <a:cubicBezTo>
                  <a:pt x="10434" y="8672"/>
                  <a:pt x="9248" y="8960"/>
                  <a:pt x="8297" y="10108"/>
                </a:cubicBezTo>
                <a:cubicBezTo>
                  <a:pt x="7950" y="9998"/>
                  <a:pt x="6229" y="9443"/>
                  <a:pt x="4438" y="9443"/>
                </a:cubicBezTo>
                <a:cubicBezTo>
                  <a:pt x="3378" y="9443"/>
                  <a:pt x="2293" y="9637"/>
                  <a:pt x="1454" y="10233"/>
                </a:cubicBezTo>
                <a:cubicBezTo>
                  <a:pt x="477" y="10935"/>
                  <a:pt x="1" y="12088"/>
                  <a:pt x="1" y="13642"/>
                </a:cubicBezTo>
                <a:cubicBezTo>
                  <a:pt x="1" y="13667"/>
                  <a:pt x="1" y="13667"/>
                  <a:pt x="1" y="13667"/>
                </a:cubicBezTo>
                <a:cubicBezTo>
                  <a:pt x="1" y="13692"/>
                  <a:pt x="577" y="15923"/>
                  <a:pt x="2933" y="16850"/>
                </a:cubicBezTo>
                <a:cubicBezTo>
                  <a:pt x="2941" y="16857"/>
                  <a:pt x="2950" y="16860"/>
                  <a:pt x="2960" y="16860"/>
                </a:cubicBezTo>
                <a:cubicBezTo>
                  <a:pt x="2985" y="16860"/>
                  <a:pt x="3016" y="16843"/>
                  <a:pt x="3033" y="16825"/>
                </a:cubicBezTo>
                <a:cubicBezTo>
                  <a:pt x="3059" y="16800"/>
                  <a:pt x="3059" y="16750"/>
                  <a:pt x="3033" y="16725"/>
                </a:cubicBezTo>
                <a:cubicBezTo>
                  <a:pt x="3008" y="16700"/>
                  <a:pt x="1605" y="14344"/>
                  <a:pt x="2231" y="13241"/>
                </a:cubicBezTo>
                <a:cubicBezTo>
                  <a:pt x="2432" y="12865"/>
                  <a:pt x="2833" y="12690"/>
                  <a:pt x="3460" y="12690"/>
                </a:cubicBezTo>
                <a:lnTo>
                  <a:pt x="3485" y="12690"/>
                </a:lnTo>
                <a:cubicBezTo>
                  <a:pt x="5164" y="12690"/>
                  <a:pt x="6517" y="13792"/>
                  <a:pt x="7820" y="14895"/>
                </a:cubicBezTo>
                <a:cubicBezTo>
                  <a:pt x="8823" y="15722"/>
                  <a:pt x="9825" y="16574"/>
                  <a:pt x="11003" y="16925"/>
                </a:cubicBezTo>
                <a:cubicBezTo>
                  <a:pt x="12658" y="17451"/>
                  <a:pt x="14161" y="17727"/>
                  <a:pt x="15515" y="17727"/>
                </a:cubicBezTo>
                <a:cubicBezTo>
                  <a:pt x="17871" y="17727"/>
                  <a:pt x="19725" y="16900"/>
                  <a:pt x="20953" y="15271"/>
                </a:cubicBezTo>
                <a:cubicBezTo>
                  <a:pt x="21329" y="15697"/>
                  <a:pt x="23109" y="17577"/>
                  <a:pt x="25465" y="17602"/>
                </a:cubicBezTo>
                <a:lnTo>
                  <a:pt x="25515" y="17602"/>
                </a:lnTo>
                <a:cubicBezTo>
                  <a:pt x="28121" y="17602"/>
                  <a:pt x="30603" y="15296"/>
                  <a:pt x="30653" y="15221"/>
                </a:cubicBezTo>
                <a:cubicBezTo>
                  <a:pt x="30853" y="15471"/>
                  <a:pt x="31079" y="15672"/>
                  <a:pt x="31329" y="15847"/>
                </a:cubicBezTo>
                <a:cubicBezTo>
                  <a:pt x="32582" y="16700"/>
                  <a:pt x="33785" y="17025"/>
                  <a:pt x="34913" y="17025"/>
                </a:cubicBezTo>
                <a:cubicBezTo>
                  <a:pt x="38096" y="17025"/>
                  <a:pt x="40552" y="14419"/>
                  <a:pt x="40903" y="14018"/>
                </a:cubicBezTo>
                <a:cubicBezTo>
                  <a:pt x="43211" y="14757"/>
                  <a:pt x="45162" y="15127"/>
                  <a:pt x="46740" y="15127"/>
                </a:cubicBezTo>
                <a:cubicBezTo>
                  <a:pt x="48264" y="15127"/>
                  <a:pt x="49439" y="14782"/>
                  <a:pt x="50252" y="14093"/>
                </a:cubicBezTo>
                <a:cubicBezTo>
                  <a:pt x="51705" y="12840"/>
                  <a:pt x="51430" y="10935"/>
                  <a:pt x="51430" y="10910"/>
                </a:cubicBezTo>
                <a:cubicBezTo>
                  <a:pt x="51430" y="10885"/>
                  <a:pt x="51405" y="10860"/>
                  <a:pt x="51380" y="10835"/>
                </a:cubicBezTo>
                <a:cubicBezTo>
                  <a:pt x="51329" y="10835"/>
                  <a:pt x="51304" y="10835"/>
                  <a:pt x="51279" y="10860"/>
                </a:cubicBezTo>
                <a:cubicBezTo>
                  <a:pt x="50277" y="12088"/>
                  <a:pt x="49400" y="12664"/>
                  <a:pt x="48522" y="12690"/>
                </a:cubicBezTo>
                <a:cubicBezTo>
                  <a:pt x="48484" y="12692"/>
                  <a:pt x="48446" y="12693"/>
                  <a:pt x="48408" y="12693"/>
                </a:cubicBezTo>
                <a:cubicBezTo>
                  <a:pt x="47564" y="12693"/>
                  <a:pt x="46670" y="12164"/>
                  <a:pt x="45615" y="11085"/>
                </a:cubicBezTo>
                <a:cubicBezTo>
                  <a:pt x="44525" y="9950"/>
                  <a:pt x="43444" y="9683"/>
                  <a:pt x="42665" y="9683"/>
                </a:cubicBezTo>
                <a:cubicBezTo>
                  <a:pt x="42155" y="9683"/>
                  <a:pt x="41774" y="9798"/>
                  <a:pt x="41605" y="9857"/>
                </a:cubicBezTo>
                <a:cubicBezTo>
                  <a:pt x="40915" y="6874"/>
                  <a:pt x="38890" y="6850"/>
                  <a:pt x="38610" y="6850"/>
                </a:cubicBezTo>
                <a:cubicBezTo>
                  <a:pt x="38605" y="6850"/>
                  <a:pt x="38601" y="6850"/>
                  <a:pt x="38598" y="6850"/>
                </a:cubicBezTo>
                <a:cubicBezTo>
                  <a:pt x="38673" y="6424"/>
                  <a:pt x="38748" y="4770"/>
                  <a:pt x="37044" y="3216"/>
                </a:cubicBezTo>
                <a:cubicBezTo>
                  <a:pt x="36171" y="2404"/>
                  <a:pt x="35282" y="2178"/>
                  <a:pt x="34555" y="2178"/>
                </a:cubicBezTo>
                <a:cubicBezTo>
                  <a:pt x="33779" y="2178"/>
                  <a:pt x="33190" y="2436"/>
                  <a:pt x="33009" y="2514"/>
                </a:cubicBezTo>
                <a:cubicBezTo>
                  <a:pt x="32614" y="2198"/>
                  <a:pt x="29668" y="1"/>
                  <a:pt x="26194" y="1"/>
                </a:cubicBezTo>
                <a:close/>
              </a:path>
            </a:pathLst>
          </a:cu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9"/>
          <p:cNvSpPr/>
          <p:nvPr/>
        </p:nvSpPr>
        <p:spPr>
          <a:xfrm>
            <a:off x="3260829" y="4642051"/>
            <a:ext cx="2416221" cy="828429"/>
          </a:xfrm>
          <a:custGeom>
            <a:rect b="b" l="l" r="r" t="t"/>
            <a:pathLst>
              <a:path extrusionOk="0" h="17728" w="51706">
                <a:moveTo>
                  <a:pt x="26194" y="1"/>
                </a:moveTo>
                <a:cubicBezTo>
                  <a:pt x="25258" y="1"/>
                  <a:pt x="24283" y="160"/>
                  <a:pt x="23309" y="559"/>
                </a:cubicBezTo>
                <a:cubicBezTo>
                  <a:pt x="21229" y="1411"/>
                  <a:pt x="19926" y="2890"/>
                  <a:pt x="19600" y="4745"/>
                </a:cubicBezTo>
                <a:cubicBezTo>
                  <a:pt x="19349" y="6298"/>
                  <a:pt x="19876" y="8003"/>
                  <a:pt x="20903" y="8880"/>
                </a:cubicBezTo>
                <a:cubicBezTo>
                  <a:pt x="21630" y="9532"/>
                  <a:pt x="22983" y="10033"/>
                  <a:pt x="24287" y="10033"/>
                </a:cubicBezTo>
                <a:cubicBezTo>
                  <a:pt x="24638" y="10033"/>
                  <a:pt x="25014" y="9983"/>
                  <a:pt x="25339" y="9908"/>
                </a:cubicBezTo>
                <a:cubicBezTo>
                  <a:pt x="26542" y="9607"/>
                  <a:pt x="27445" y="8805"/>
                  <a:pt x="27946" y="7577"/>
                </a:cubicBezTo>
                <a:cubicBezTo>
                  <a:pt x="28397" y="6424"/>
                  <a:pt x="28272" y="5296"/>
                  <a:pt x="27595" y="4469"/>
                </a:cubicBezTo>
                <a:cubicBezTo>
                  <a:pt x="27103" y="3870"/>
                  <a:pt x="26374" y="3509"/>
                  <a:pt x="25657" y="3509"/>
                </a:cubicBezTo>
                <a:cubicBezTo>
                  <a:pt x="25534" y="3509"/>
                  <a:pt x="25411" y="3519"/>
                  <a:pt x="25289" y="3542"/>
                </a:cubicBezTo>
                <a:cubicBezTo>
                  <a:pt x="24587" y="3667"/>
                  <a:pt x="24061" y="4168"/>
                  <a:pt x="23785" y="4945"/>
                </a:cubicBezTo>
                <a:cubicBezTo>
                  <a:pt x="23785" y="4970"/>
                  <a:pt x="23811" y="5020"/>
                  <a:pt x="23861" y="5045"/>
                </a:cubicBezTo>
                <a:cubicBezTo>
                  <a:pt x="23874" y="5052"/>
                  <a:pt x="23887" y="5055"/>
                  <a:pt x="23900" y="5055"/>
                </a:cubicBezTo>
                <a:cubicBezTo>
                  <a:pt x="23934" y="5055"/>
                  <a:pt x="23961" y="5032"/>
                  <a:pt x="23961" y="4995"/>
                </a:cubicBezTo>
                <a:cubicBezTo>
                  <a:pt x="24186" y="4293"/>
                  <a:pt x="24688" y="3842"/>
                  <a:pt x="25314" y="3717"/>
                </a:cubicBezTo>
                <a:cubicBezTo>
                  <a:pt x="25424" y="3699"/>
                  <a:pt x="25535" y="3691"/>
                  <a:pt x="25645" y="3691"/>
                </a:cubicBezTo>
                <a:cubicBezTo>
                  <a:pt x="26319" y="3691"/>
                  <a:pt x="26996" y="4013"/>
                  <a:pt x="27470" y="4594"/>
                </a:cubicBezTo>
                <a:cubicBezTo>
                  <a:pt x="27846" y="5045"/>
                  <a:pt x="28372" y="6023"/>
                  <a:pt x="27770" y="7502"/>
                </a:cubicBezTo>
                <a:cubicBezTo>
                  <a:pt x="27294" y="8705"/>
                  <a:pt x="26467" y="9456"/>
                  <a:pt x="25289" y="9732"/>
                </a:cubicBezTo>
                <a:cubicBezTo>
                  <a:pt x="24948" y="9819"/>
                  <a:pt x="24600" y="9857"/>
                  <a:pt x="24257" y="9857"/>
                </a:cubicBezTo>
                <a:cubicBezTo>
                  <a:pt x="22911" y="9857"/>
                  <a:pt x="21628" y="9274"/>
                  <a:pt x="21029" y="8755"/>
                </a:cubicBezTo>
                <a:cubicBezTo>
                  <a:pt x="20227" y="8078"/>
                  <a:pt x="19500" y="6524"/>
                  <a:pt x="19800" y="4770"/>
                </a:cubicBezTo>
                <a:cubicBezTo>
                  <a:pt x="20076" y="2990"/>
                  <a:pt x="21354" y="1562"/>
                  <a:pt x="23384" y="709"/>
                </a:cubicBezTo>
                <a:cubicBezTo>
                  <a:pt x="24326" y="326"/>
                  <a:pt x="25269" y="172"/>
                  <a:pt x="26176" y="172"/>
                </a:cubicBezTo>
                <a:cubicBezTo>
                  <a:pt x="29829" y="172"/>
                  <a:pt x="32893" y="2669"/>
                  <a:pt x="32933" y="2689"/>
                </a:cubicBezTo>
                <a:cubicBezTo>
                  <a:pt x="32958" y="2715"/>
                  <a:pt x="33009" y="2715"/>
                  <a:pt x="33034" y="2715"/>
                </a:cubicBezTo>
                <a:cubicBezTo>
                  <a:pt x="33048" y="2701"/>
                  <a:pt x="33668" y="2360"/>
                  <a:pt x="34540" y="2360"/>
                </a:cubicBezTo>
                <a:cubicBezTo>
                  <a:pt x="35234" y="2360"/>
                  <a:pt x="36086" y="2575"/>
                  <a:pt x="36918" y="3341"/>
                </a:cubicBezTo>
                <a:cubicBezTo>
                  <a:pt x="38823" y="5095"/>
                  <a:pt x="38397" y="6900"/>
                  <a:pt x="38397" y="6950"/>
                </a:cubicBezTo>
                <a:cubicBezTo>
                  <a:pt x="38397" y="6950"/>
                  <a:pt x="38222" y="8253"/>
                  <a:pt x="37169" y="8855"/>
                </a:cubicBezTo>
                <a:cubicBezTo>
                  <a:pt x="36815" y="9060"/>
                  <a:pt x="36410" y="9162"/>
                  <a:pt x="35952" y="9162"/>
                </a:cubicBezTo>
                <a:cubicBezTo>
                  <a:pt x="35405" y="9162"/>
                  <a:pt x="34783" y="9016"/>
                  <a:pt x="34086" y="8730"/>
                </a:cubicBezTo>
                <a:cubicBezTo>
                  <a:pt x="32983" y="8278"/>
                  <a:pt x="32432" y="7577"/>
                  <a:pt x="32532" y="6725"/>
                </a:cubicBezTo>
                <a:cubicBezTo>
                  <a:pt x="32633" y="5872"/>
                  <a:pt x="33435" y="5045"/>
                  <a:pt x="34262" y="4945"/>
                </a:cubicBezTo>
                <a:cubicBezTo>
                  <a:pt x="34322" y="4938"/>
                  <a:pt x="34381" y="4934"/>
                  <a:pt x="34439" y="4934"/>
                </a:cubicBezTo>
                <a:cubicBezTo>
                  <a:pt x="34957" y="4934"/>
                  <a:pt x="35367" y="5236"/>
                  <a:pt x="35615" y="5822"/>
                </a:cubicBezTo>
                <a:cubicBezTo>
                  <a:pt x="35615" y="5872"/>
                  <a:pt x="35665" y="5872"/>
                  <a:pt x="35715" y="5872"/>
                </a:cubicBezTo>
                <a:cubicBezTo>
                  <a:pt x="35765" y="5847"/>
                  <a:pt x="35791" y="5797"/>
                  <a:pt x="35765" y="5747"/>
                </a:cubicBezTo>
                <a:cubicBezTo>
                  <a:pt x="35497" y="5120"/>
                  <a:pt x="35029" y="4754"/>
                  <a:pt x="34450" y="4754"/>
                </a:cubicBezTo>
                <a:cubicBezTo>
                  <a:pt x="34380" y="4754"/>
                  <a:pt x="34309" y="4759"/>
                  <a:pt x="34237" y="4770"/>
                </a:cubicBezTo>
                <a:cubicBezTo>
                  <a:pt x="33334" y="4895"/>
                  <a:pt x="32482" y="5772"/>
                  <a:pt x="32357" y="6700"/>
                </a:cubicBezTo>
                <a:cubicBezTo>
                  <a:pt x="32282" y="7251"/>
                  <a:pt x="32407" y="8253"/>
                  <a:pt x="34011" y="8905"/>
                </a:cubicBezTo>
                <a:cubicBezTo>
                  <a:pt x="34716" y="9198"/>
                  <a:pt x="35357" y="9342"/>
                  <a:pt x="35927" y="9342"/>
                </a:cubicBezTo>
                <a:cubicBezTo>
                  <a:pt x="36432" y="9342"/>
                  <a:pt x="36881" y="9229"/>
                  <a:pt x="37269" y="9005"/>
                </a:cubicBezTo>
                <a:cubicBezTo>
                  <a:pt x="38247" y="8454"/>
                  <a:pt x="38522" y="7301"/>
                  <a:pt x="38572" y="7025"/>
                </a:cubicBezTo>
                <a:cubicBezTo>
                  <a:pt x="38572" y="7025"/>
                  <a:pt x="38584" y="7036"/>
                  <a:pt x="38591" y="7036"/>
                </a:cubicBezTo>
                <a:cubicBezTo>
                  <a:pt x="38595" y="7036"/>
                  <a:pt x="38598" y="7034"/>
                  <a:pt x="38598" y="7025"/>
                </a:cubicBezTo>
                <a:cubicBezTo>
                  <a:pt x="38600" y="7025"/>
                  <a:pt x="38624" y="7024"/>
                  <a:pt x="38665" y="7024"/>
                </a:cubicBezTo>
                <a:cubicBezTo>
                  <a:pt x="39039" y="7024"/>
                  <a:pt x="40846" y="7166"/>
                  <a:pt x="41455" y="10008"/>
                </a:cubicBezTo>
                <a:cubicBezTo>
                  <a:pt x="41455" y="10033"/>
                  <a:pt x="41455" y="10058"/>
                  <a:pt x="41480" y="10058"/>
                </a:cubicBezTo>
                <a:cubicBezTo>
                  <a:pt x="41492" y="10070"/>
                  <a:pt x="41511" y="10077"/>
                  <a:pt x="41530" y="10077"/>
                </a:cubicBezTo>
                <a:cubicBezTo>
                  <a:pt x="41549" y="10077"/>
                  <a:pt x="41567" y="10070"/>
                  <a:pt x="41580" y="10058"/>
                </a:cubicBezTo>
                <a:cubicBezTo>
                  <a:pt x="41580" y="10058"/>
                  <a:pt x="42002" y="9861"/>
                  <a:pt x="42653" y="9861"/>
                </a:cubicBezTo>
                <a:cubicBezTo>
                  <a:pt x="43396" y="9861"/>
                  <a:pt x="44436" y="10117"/>
                  <a:pt x="45490" y="11211"/>
                </a:cubicBezTo>
                <a:cubicBezTo>
                  <a:pt x="46617" y="12362"/>
                  <a:pt x="47552" y="12891"/>
                  <a:pt x="48459" y="12891"/>
                </a:cubicBezTo>
                <a:cubicBezTo>
                  <a:pt x="48480" y="12891"/>
                  <a:pt x="48501" y="12891"/>
                  <a:pt x="48522" y="12890"/>
                </a:cubicBezTo>
                <a:cubicBezTo>
                  <a:pt x="49425" y="12840"/>
                  <a:pt x="50302" y="12289"/>
                  <a:pt x="51279" y="11161"/>
                </a:cubicBezTo>
                <a:lnTo>
                  <a:pt x="51279" y="11161"/>
                </a:lnTo>
                <a:cubicBezTo>
                  <a:pt x="51304" y="11662"/>
                  <a:pt x="51229" y="13015"/>
                  <a:pt x="50152" y="13943"/>
                </a:cubicBezTo>
                <a:cubicBezTo>
                  <a:pt x="49371" y="14613"/>
                  <a:pt x="48211" y="14946"/>
                  <a:pt x="46714" y="14946"/>
                </a:cubicBezTo>
                <a:cubicBezTo>
                  <a:pt x="45135" y="14946"/>
                  <a:pt x="43181" y="14576"/>
                  <a:pt x="40903" y="13842"/>
                </a:cubicBezTo>
                <a:cubicBezTo>
                  <a:pt x="40889" y="13835"/>
                  <a:pt x="40876" y="13832"/>
                  <a:pt x="40865" y="13832"/>
                </a:cubicBezTo>
                <a:cubicBezTo>
                  <a:pt x="40839" y="13832"/>
                  <a:pt x="40821" y="13850"/>
                  <a:pt x="40803" y="13867"/>
                </a:cubicBezTo>
                <a:cubicBezTo>
                  <a:pt x="40765" y="13905"/>
                  <a:pt x="38248" y="16835"/>
                  <a:pt x="34907" y="16835"/>
                </a:cubicBezTo>
                <a:cubicBezTo>
                  <a:pt x="33816" y="16835"/>
                  <a:pt x="32638" y="16523"/>
                  <a:pt x="31430" y="15697"/>
                </a:cubicBezTo>
                <a:cubicBezTo>
                  <a:pt x="30678" y="15196"/>
                  <a:pt x="30252" y="14394"/>
                  <a:pt x="30277" y="13542"/>
                </a:cubicBezTo>
                <a:cubicBezTo>
                  <a:pt x="30302" y="12815"/>
                  <a:pt x="30628" y="12263"/>
                  <a:pt x="31279" y="11938"/>
                </a:cubicBezTo>
                <a:cubicBezTo>
                  <a:pt x="31817" y="11676"/>
                  <a:pt x="32362" y="11543"/>
                  <a:pt x="32873" y="11543"/>
                </a:cubicBezTo>
                <a:cubicBezTo>
                  <a:pt x="33291" y="11543"/>
                  <a:pt x="33686" y="11632"/>
                  <a:pt x="34036" y="11812"/>
                </a:cubicBezTo>
                <a:cubicBezTo>
                  <a:pt x="34638" y="12138"/>
                  <a:pt x="35039" y="12740"/>
                  <a:pt x="35139" y="13517"/>
                </a:cubicBezTo>
                <a:cubicBezTo>
                  <a:pt x="35189" y="14068"/>
                  <a:pt x="34938" y="14394"/>
                  <a:pt x="34688" y="14544"/>
                </a:cubicBezTo>
                <a:cubicBezTo>
                  <a:pt x="34443" y="14721"/>
                  <a:pt x="34118" y="14809"/>
                  <a:pt x="33784" y="14809"/>
                </a:cubicBezTo>
                <a:cubicBezTo>
                  <a:pt x="33501" y="14809"/>
                  <a:pt x="33211" y="14746"/>
                  <a:pt x="32958" y="14619"/>
                </a:cubicBezTo>
                <a:cubicBezTo>
                  <a:pt x="32507" y="14394"/>
                  <a:pt x="32257" y="13993"/>
                  <a:pt x="32257" y="13492"/>
                </a:cubicBezTo>
                <a:cubicBezTo>
                  <a:pt x="32257" y="13441"/>
                  <a:pt x="32232" y="13416"/>
                  <a:pt x="32181" y="13416"/>
                </a:cubicBezTo>
                <a:cubicBezTo>
                  <a:pt x="32131" y="13416"/>
                  <a:pt x="32081" y="13441"/>
                  <a:pt x="32081" y="13492"/>
                </a:cubicBezTo>
                <a:cubicBezTo>
                  <a:pt x="32081" y="14043"/>
                  <a:pt x="32357" y="14519"/>
                  <a:pt x="32883" y="14770"/>
                </a:cubicBezTo>
                <a:cubicBezTo>
                  <a:pt x="33145" y="14918"/>
                  <a:pt x="33458" y="14988"/>
                  <a:pt x="33769" y="14988"/>
                </a:cubicBezTo>
                <a:cubicBezTo>
                  <a:pt x="34143" y="14988"/>
                  <a:pt x="34514" y="14886"/>
                  <a:pt x="34788" y="14695"/>
                </a:cubicBezTo>
                <a:cubicBezTo>
                  <a:pt x="35189" y="14419"/>
                  <a:pt x="35364" y="13993"/>
                  <a:pt x="35314" y="13492"/>
                </a:cubicBezTo>
                <a:cubicBezTo>
                  <a:pt x="35214" y="12664"/>
                  <a:pt x="34788" y="12013"/>
                  <a:pt x="34111" y="11662"/>
                </a:cubicBezTo>
                <a:cubicBezTo>
                  <a:pt x="33746" y="11457"/>
                  <a:pt x="33324" y="11355"/>
                  <a:pt x="32876" y="11355"/>
                </a:cubicBezTo>
                <a:cubicBezTo>
                  <a:pt x="32339" y="11355"/>
                  <a:pt x="31764" y="11501"/>
                  <a:pt x="31204" y="11787"/>
                </a:cubicBezTo>
                <a:cubicBezTo>
                  <a:pt x="30477" y="12138"/>
                  <a:pt x="30126" y="12740"/>
                  <a:pt x="30101" y="13542"/>
                </a:cubicBezTo>
                <a:cubicBezTo>
                  <a:pt x="30076" y="14093"/>
                  <a:pt x="30252" y="14619"/>
                  <a:pt x="30552" y="15096"/>
                </a:cubicBezTo>
                <a:cubicBezTo>
                  <a:pt x="30528" y="15120"/>
                  <a:pt x="28074" y="17427"/>
                  <a:pt x="25545" y="17427"/>
                </a:cubicBezTo>
                <a:cubicBezTo>
                  <a:pt x="25518" y="17427"/>
                  <a:pt x="25492" y="17427"/>
                  <a:pt x="25465" y="17426"/>
                </a:cubicBezTo>
                <a:cubicBezTo>
                  <a:pt x="23059" y="17376"/>
                  <a:pt x="21254" y="15346"/>
                  <a:pt x="21054" y="15096"/>
                </a:cubicBezTo>
                <a:cubicBezTo>
                  <a:pt x="21079" y="14820"/>
                  <a:pt x="21104" y="12915"/>
                  <a:pt x="19099" y="12464"/>
                </a:cubicBezTo>
                <a:cubicBezTo>
                  <a:pt x="18861" y="12412"/>
                  <a:pt x="18628" y="12386"/>
                  <a:pt x="18404" y="12386"/>
                </a:cubicBezTo>
                <a:cubicBezTo>
                  <a:pt x="17663" y="12386"/>
                  <a:pt x="17022" y="12665"/>
                  <a:pt x="16617" y="13166"/>
                </a:cubicBezTo>
                <a:cubicBezTo>
                  <a:pt x="16166" y="13742"/>
                  <a:pt x="16091" y="14494"/>
                  <a:pt x="16442" y="15171"/>
                </a:cubicBezTo>
                <a:cubicBezTo>
                  <a:pt x="16784" y="15855"/>
                  <a:pt x="17352" y="16087"/>
                  <a:pt x="17848" y="16087"/>
                </a:cubicBezTo>
                <a:cubicBezTo>
                  <a:pt x="17970" y="16087"/>
                  <a:pt x="18088" y="16073"/>
                  <a:pt x="18196" y="16048"/>
                </a:cubicBezTo>
                <a:cubicBezTo>
                  <a:pt x="18773" y="15898"/>
                  <a:pt x="19174" y="15446"/>
                  <a:pt x="19174" y="14895"/>
                </a:cubicBezTo>
                <a:cubicBezTo>
                  <a:pt x="19174" y="14845"/>
                  <a:pt x="19149" y="14820"/>
                  <a:pt x="19099" y="14820"/>
                </a:cubicBezTo>
                <a:cubicBezTo>
                  <a:pt x="19049" y="14820"/>
                  <a:pt x="18998" y="14845"/>
                  <a:pt x="18998" y="14895"/>
                </a:cubicBezTo>
                <a:cubicBezTo>
                  <a:pt x="18998" y="15371"/>
                  <a:pt x="18673" y="15747"/>
                  <a:pt x="18146" y="15872"/>
                </a:cubicBezTo>
                <a:cubicBezTo>
                  <a:pt x="18050" y="15898"/>
                  <a:pt x="17944" y="15912"/>
                  <a:pt x="17833" y="15912"/>
                </a:cubicBezTo>
                <a:cubicBezTo>
                  <a:pt x="17399" y="15912"/>
                  <a:pt x="16892" y="15695"/>
                  <a:pt x="16592" y="15096"/>
                </a:cubicBezTo>
                <a:cubicBezTo>
                  <a:pt x="16292" y="14469"/>
                  <a:pt x="16342" y="13792"/>
                  <a:pt x="16743" y="13291"/>
                </a:cubicBezTo>
                <a:cubicBezTo>
                  <a:pt x="17106" y="12813"/>
                  <a:pt x="17703" y="12568"/>
                  <a:pt x="18400" y="12568"/>
                </a:cubicBezTo>
                <a:cubicBezTo>
                  <a:pt x="18616" y="12568"/>
                  <a:pt x="18842" y="12592"/>
                  <a:pt x="19074" y="12639"/>
                </a:cubicBezTo>
                <a:cubicBezTo>
                  <a:pt x="20978" y="13065"/>
                  <a:pt x="20903" y="14870"/>
                  <a:pt x="20878" y="15096"/>
                </a:cubicBezTo>
                <a:cubicBezTo>
                  <a:pt x="19676" y="16715"/>
                  <a:pt x="17848" y="17534"/>
                  <a:pt x="15500" y="17534"/>
                </a:cubicBezTo>
                <a:cubicBezTo>
                  <a:pt x="14177" y="17534"/>
                  <a:pt x="12689" y="17274"/>
                  <a:pt x="11054" y="16750"/>
                </a:cubicBezTo>
                <a:cubicBezTo>
                  <a:pt x="9926" y="16399"/>
                  <a:pt x="8923" y="15572"/>
                  <a:pt x="7946" y="14745"/>
                </a:cubicBezTo>
                <a:cubicBezTo>
                  <a:pt x="6617" y="13642"/>
                  <a:pt x="5239" y="12489"/>
                  <a:pt x="3485" y="12489"/>
                </a:cubicBezTo>
                <a:lnTo>
                  <a:pt x="3460" y="12489"/>
                </a:lnTo>
                <a:cubicBezTo>
                  <a:pt x="2783" y="12514"/>
                  <a:pt x="2307" y="12715"/>
                  <a:pt x="2081" y="13141"/>
                </a:cubicBezTo>
                <a:cubicBezTo>
                  <a:pt x="1530" y="14143"/>
                  <a:pt x="2407" y="15948"/>
                  <a:pt x="2758" y="16574"/>
                </a:cubicBezTo>
                <a:cubicBezTo>
                  <a:pt x="753" y="15672"/>
                  <a:pt x="226" y="13792"/>
                  <a:pt x="176" y="13642"/>
                </a:cubicBezTo>
                <a:cubicBezTo>
                  <a:pt x="176" y="12138"/>
                  <a:pt x="627" y="11035"/>
                  <a:pt x="1555" y="10384"/>
                </a:cubicBezTo>
                <a:cubicBezTo>
                  <a:pt x="2351" y="9819"/>
                  <a:pt x="3397" y="9634"/>
                  <a:pt x="4428" y="9634"/>
                </a:cubicBezTo>
                <a:cubicBezTo>
                  <a:pt x="6186" y="9634"/>
                  <a:pt x="7899" y="10173"/>
                  <a:pt x="8247" y="10283"/>
                </a:cubicBezTo>
                <a:cubicBezTo>
                  <a:pt x="8221" y="10434"/>
                  <a:pt x="8247" y="10810"/>
                  <a:pt x="8522" y="11186"/>
                </a:cubicBezTo>
                <a:cubicBezTo>
                  <a:pt x="8848" y="11612"/>
                  <a:pt x="9399" y="11862"/>
                  <a:pt x="10201" y="11938"/>
                </a:cubicBezTo>
                <a:cubicBezTo>
                  <a:pt x="10302" y="11963"/>
                  <a:pt x="10402" y="11963"/>
                  <a:pt x="10477" y="11963"/>
                </a:cubicBezTo>
                <a:cubicBezTo>
                  <a:pt x="11079" y="11963"/>
                  <a:pt x="11329" y="11737"/>
                  <a:pt x="11455" y="11512"/>
                </a:cubicBezTo>
                <a:cubicBezTo>
                  <a:pt x="11680" y="11136"/>
                  <a:pt x="11530" y="10609"/>
                  <a:pt x="11279" y="10283"/>
                </a:cubicBezTo>
                <a:cubicBezTo>
                  <a:pt x="11071" y="10034"/>
                  <a:pt x="10812" y="9888"/>
                  <a:pt x="10573" y="9888"/>
                </a:cubicBezTo>
                <a:cubicBezTo>
                  <a:pt x="10523" y="9888"/>
                  <a:pt x="10474" y="9895"/>
                  <a:pt x="10427" y="9908"/>
                </a:cubicBezTo>
                <a:cubicBezTo>
                  <a:pt x="9926" y="10033"/>
                  <a:pt x="9750" y="10283"/>
                  <a:pt x="9700" y="10459"/>
                </a:cubicBezTo>
                <a:cubicBezTo>
                  <a:pt x="9625" y="10760"/>
                  <a:pt x="9750" y="11060"/>
                  <a:pt x="9901" y="11211"/>
                </a:cubicBezTo>
                <a:cubicBezTo>
                  <a:pt x="9926" y="11236"/>
                  <a:pt x="9951" y="11248"/>
                  <a:pt x="9973" y="11248"/>
                </a:cubicBezTo>
                <a:cubicBezTo>
                  <a:pt x="9995" y="11248"/>
                  <a:pt x="10013" y="11236"/>
                  <a:pt x="10026" y="11211"/>
                </a:cubicBezTo>
                <a:cubicBezTo>
                  <a:pt x="10076" y="11186"/>
                  <a:pt x="10076" y="11136"/>
                  <a:pt x="10026" y="11085"/>
                </a:cubicBezTo>
                <a:cubicBezTo>
                  <a:pt x="9926" y="10985"/>
                  <a:pt x="9800" y="10760"/>
                  <a:pt x="9876" y="10509"/>
                </a:cubicBezTo>
                <a:cubicBezTo>
                  <a:pt x="9926" y="10309"/>
                  <a:pt x="10126" y="10158"/>
                  <a:pt x="10452" y="10083"/>
                </a:cubicBezTo>
                <a:cubicBezTo>
                  <a:pt x="10495" y="10069"/>
                  <a:pt x="10540" y="10061"/>
                  <a:pt x="10584" y="10061"/>
                </a:cubicBezTo>
                <a:cubicBezTo>
                  <a:pt x="10772" y="10061"/>
                  <a:pt x="10967" y="10186"/>
                  <a:pt x="11129" y="10409"/>
                </a:cubicBezTo>
                <a:cubicBezTo>
                  <a:pt x="11354" y="10684"/>
                  <a:pt x="11480" y="11111"/>
                  <a:pt x="11304" y="11436"/>
                </a:cubicBezTo>
                <a:cubicBezTo>
                  <a:pt x="11183" y="11659"/>
                  <a:pt x="10914" y="11784"/>
                  <a:pt x="10511" y="11784"/>
                </a:cubicBezTo>
                <a:cubicBezTo>
                  <a:pt x="10415" y="11784"/>
                  <a:pt x="10312" y="11777"/>
                  <a:pt x="10201" y="11762"/>
                </a:cubicBezTo>
                <a:cubicBezTo>
                  <a:pt x="9475" y="11687"/>
                  <a:pt x="8948" y="11461"/>
                  <a:pt x="8673" y="11060"/>
                </a:cubicBezTo>
                <a:cubicBezTo>
                  <a:pt x="8397" y="10735"/>
                  <a:pt x="8422" y="10359"/>
                  <a:pt x="8422" y="10258"/>
                </a:cubicBezTo>
                <a:cubicBezTo>
                  <a:pt x="9329" y="9137"/>
                  <a:pt x="10471" y="8858"/>
                  <a:pt x="11385" y="8858"/>
                </a:cubicBezTo>
                <a:cubicBezTo>
                  <a:pt x="12289" y="8858"/>
                  <a:pt x="12971" y="9131"/>
                  <a:pt x="12983" y="9131"/>
                </a:cubicBezTo>
                <a:cubicBezTo>
                  <a:pt x="12996" y="9143"/>
                  <a:pt x="13008" y="9149"/>
                  <a:pt x="13021" y="9149"/>
                </a:cubicBezTo>
                <a:cubicBezTo>
                  <a:pt x="13034" y="9149"/>
                  <a:pt x="13046" y="9143"/>
                  <a:pt x="13059" y="9131"/>
                </a:cubicBezTo>
                <a:cubicBezTo>
                  <a:pt x="13059" y="9131"/>
                  <a:pt x="13084" y="9106"/>
                  <a:pt x="13084" y="9080"/>
                </a:cubicBezTo>
                <a:cubicBezTo>
                  <a:pt x="13535" y="7727"/>
                  <a:pt x="15039" y="7025"/>
                  <a:pt x="15039" y="7025"/>
                </a:cubicBezTo>
                <a:cubicBezTo>
                  <a:pt x="15670" y="6729"/>
                  <a:pt x="16294" y="6620"/>
                  <a:pt x="16869" y="6620"/>
                </a:cubicBezTo>
                <a:cubicBezTo>
                  <a:pt x="18485" y="6620"/>
                  <a:pt x="19725" y="7483"/>
                  <a:pt x="19725" y="7502"/>
                </a:cubicBezTo>
                <a:cubicBezTo>
                  <a:pt x="19740" y="7509"/>
                  <a:pt x="19755" y="7512"/>
                  <a:pt x="19769" y="7512"/>
                </a:cubicBezTo>
                <a:cubicBezTo>
                  <a:pt x="19803" y="7512"/>
                  <a:pt x="19833" y="7494"/>
                  <a:pt x="19851" y="7476"/>
                </a:cubicBezTo>
                <a:cubicBezTo>
                  <a:pt x="19901" y="7426"/>
                  <a:pt x="19876" y="7376"/>
                  <a:pt x="19851" y="7351"/>
                </a:cubicBezTo>
                <a:cubicBezTo>
                  <a:pt x="19832" y="7333"/>
                  <a:pt x="18558" y="6437"/>
                  <a:pt x="16891" y="6437"/>
                </a:cubicBezTo>
                <a:cubicBezTo>
                  <a:pt x="16287" y="6437"/>
                  <a:pt x="15630" y="6555"/>
                  <a:pt x="14963" y="6875"/>
                </a:cubicBezTo>
                <a:cubicBezTo>
                  <a:pt x="14913" y="6900"/>
                  <a:pt x="13460" y="7577"/>
                  <a:pt x="12958" y="8930"/>
                </a:cubicBezTo>
                <a:cubicBezTo>
                  <a:pt x="12737" y="8853"/>
                  <a:pt x="12134" y="8672"/>
                  <a:pt x="11384" y="8672"/>
                </a:cubicBezTo>
                <a:cubicBezTo>
                  <a:pt x="10434" y="8672"/>
                  <a:pt x="9248" y="8960"/>
                  <a:pt x="8297" y="10108"/>
                </a:cubicBezTo>
                <a:cubicBezTo>
                  <a:pt x="7950" y="9998"/>
                  <a:pt x="6229" y="9443"/>
                  <a:pt x="4438" y="9443"/>
                </a:cubicBezTo>
                <a:cubicBezTo>
                  <a:pt x="3378" y="9443"/>
                  <a:pt x="2293" y="9637"/>
                  <a:pt x="1454" y="10233"/>
                </a:cubicBezTo>
                <a:cubicBezTo>
                  <a:pt x="477" y="10935"/>
                  <a:pt x="1" y="12088"/>
                  <a:pt x="1" y="13642"/>
                </a:cubicBezTo>
                <a:cubicBezTo>
                  <a:pt x="1" y="13667"/>
                  <a:pt x="1" y="13667"/>
                  <a:pt x="1" y="13667"/>
                </a:cubicBezTo>
                <a:cubicBezTo>
                  <a:pt x="1" y="13692"/>
                  <a:pt x="577" y="15923"/>
                  <a:pt x="2933" y="16850"/>
                </a:cubicBezTo>
                <a:cubicBezTo>
                  <a:pt x="2941" y="16857"/>
                  <a:pt x="2950" y="16860"/>
                  <a:pt x="2960" y="16860"/>
                </a:cubicBezTo>
                <a:cubicBezTo>
                  <a:pt x="2985" y="16860"/>
                  <a:pt x="3016" y="16843"/>
                  <a:pt x="3033" y="16825"/>
                </a:cubicBezTo>
                <a:cubicBezTo>
                  <a:pt x="3059" y="16800"/>
                  <a:pt x="3059" y="16750"/>
                  <a:pt x="3033" y="16725"/>
                </a:cubicBezTo>
                <a:cubicBezTo>
                  <a:pt x="3008" y="16700"/>
                  <a:pt x="1605" y="14344"/>
                  <a:pt x="2231" y="13241"/>
                </a:cubicBezTo>
                <a:cubicBezTo>
                  <a:pt x="2432" y="12865"/>
                  <a:pt x="2833" y="12690"/>
                  <a:pt x="3460" y="12690"/>
                </a:cubicBezTo>
                <a:lnTo>
                  <a:pt x="3485" y="12690"/>
                </a:lnTo>
                <a:cubicBezTo>
                  <a:pt x="5164" y="12690"/>
                  <a:pt x="6517" y="13792"/>
                  <a:pt x="7820" y="14895"/>
                </a:cubicBezTo>
                <a:cubicBezTo>
                  <a:pt x="8823" y="15722"/>
                  <a:pt x="9825" y="16574"/>
                  <a:pt x="11003" y="16925"/>
                </a:cubicBezTo>
                <a:cubicBezTo>
                  <a:pt x="12658" y="17451"/>
                  <a:pt x="14161" y="17727"/>
                  <a:pt x="15515" y="17727"/>
                </a:cubicBezTo>
                <a:cubicBezTo>
                  <a:pt x="17871" y="17727"/>
                  <a:pt x="19725" y="16900"/>
                  <a:pt x="20953" y="15271"/>
                </a:cubicBezTo>
                <a:cubicBezTo>
                  <a:pt x="21329" y="15697"/>
                  <a:pt x="23109" y="17577"/>
                  <a:pt x="25465" y="17602"/>
                </a:cubicBezTo>
                <a:lnTo>
                  <a:pt x="25515" y="17602"/>
                </a:lnTo>
                <a:cubicBezTo>
                  <a:pt x="28121" y="17602"/>
                  <a:pt x="30603" y="15296"/>
                  <a:pt x="30653" y="15221"/>
                </a:cubicBezTo>
                <a:cubicBezTo>
                  <a:pt x="30853" y="15471"/>
                  <a:pt x="31079" y="15672"/>
                  <a:pt x="31329" y="15847"/>
                </a:cubicBezTo>
                <a:cubicBezTo>
                  <a:pt x="32582" y="16700"/>
                  <a:pt x="33785" y="17025"/>
                  <a:pt x="34913" y="17025"/>
                </a:cubicBezTo>
                <a:cubicBezTo>
                  <a:pt x="38096" y="17025"/>
                  <a:pt x="40552" y="14419"/>
                  <a:pt x="40903" y="14018"/>
                </a:cubicBezTo>
                <a:cubicBezTo>
                  <a:pt x="43211" y="14757"/>
                  <a:pt x="45162" y="15127"/>
                  <a:pt x="46740" y="15127"/>
                </a:cubicBezTo>
                <a:cubicBezTo>
                  <a:pt x="48264" y="15127"/>
                  <a:pt x="49439" y="14782"/>
                  <a:pt x="50252" y="14093"/>
                </a:cubicBezTo>
                <a:cubicBezTo>
                  <a:pt x="51705" y="12840"/>
                  <a:pt x="51430" y="10935"/>
                  <a:pt x="51430" y="10910"/>
                </a:cubicBezTo>
                <a:cubicBezTo>
                  <a:pt x="51430" y="10885"/>
                  <a:pt x="51405" y="10860"/>
                  <a:pt x="51380" y="10835"/>
                </a:cubicBezTo>
                <a:cubicBezTo>
                  <a:pt x="51329" y="10835"/>
                  <a:pt x="51304" y="10835"/>
                  <a:pt x="51279" y="10860"/>
                </a:cubicBezTo>
                <a:cubicBezTo>
                  <a:pt x="50277" y="12088"/>
                  <a:pt x="49400" y="12664"/>
                  <a:pt x="48522" y="12690"/>
                </a:cubicBezTo>
                <a:cubicBezTo>
                  <a:pt x="48484" y="12692"/>
                  <a:pt x="48446" y="12693"/>
                  <a:pt x="48408" y="12693"/>
                </a:cubicBezTo>
                <a:cubicBezTo>
                  <a:pt x="47564" y="12693"/>
                  <a:pt x="46670" y="12164"/>
                  <a:pt x="45615" y="11085"/>
                </a:cubicBezTo>
                <a:cubicBezTo>
                  <a:pt x="44525" y="9950"/>
                  <a:pt x="43444" y="9683"/>
                  <a:pt x="42665" y="9683"/>
                </a:cubicBezTo>
                <a:cubicBezTo>
                  <a:pt x="42155" y="9683"/>
                  <a:pt x="41774" y="9798"/>
                  <a:pt x="41605" y="9857"/>
                </a:cubicBezTo>
                <a:cubicBezTo>
                  <a:pt x="40915" y="6874"/>
                  <a:pt x="38890" y="6850"/>
                  <a:pt x="38610" y="6850"/>
                </a:cubicBezTo>
                <a:cubicBezTo>
                  <a:pt x="38605" y="6850"/>
                  <a:pt x="38601" y="6850"/>
                  <a:pt x="38598" y="6850"/>
                </a:cubicBezTo>
                <a:cubicBezTo>
                  <a:pt x="38673" y="6424"/>
                  <a:pt x="38748" y="4770"/>
                  <a:pt x="37044" y="3216"/>
                </a:cubicBezTo>
                <a:cubicBezTo>
                  <a:pt x="36171" y="2404"/>
                  <a:pt x="35282" y="2178"/>
                  <a:pt x="34555" y="2178"/>
                </a:cubicBezTo>
                <a:cubicBezTo>
                  <a:pt x="33779" y="2178"/>
                  <a:pt x="33190" y="2436"/>
                  <a:pt x="33009" y="2514"/>
                </a:cubicBezTo>
                <a:cubicBezTo>
                  <a:pt x="32614" y="2198"/>
                  <a:pt x="29668" y="1"/>
                  <a:pt x="26194" y="1"/>
                </a:cubicBezTo>
                <a:close/>
              </a:path>
            </a:pathLst>
          </a:cu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9"/>
          <p:cNvSpPr/>
          <p:nvPr/>
        </p:nvSpPr>
        <p:spPr>
          <a:xfrm rot="-3831223">
            <a:off x="-190479" y="4172921"/>
            <a:ext cx="1952808" cy="1173537"/>
          </a:xfrm>
          <a:custGeom>
            <a:rect b="b" l="l" r="r" t="t"/>
            <a:pathLst>
              <a:path extrusionOk="0" h="30932" w="51475">
                <a:moveTo>
                  <a:pt x="6690" y="6949"/>
                </a:moveTo>
                <a:cubicBezTo>
                  <a:pt x="6691" y="6949"/>
                  <a:pt x="6693" y="6949"/>
                  <a:pt x="6696" y="6951"/>
                </a:cubicBezTo>
                <a:lnTo>
                  <a:pt x="6690" y="6951"/>
                </a:lnTo>
                <a:cubicBezTo>
                  <a:pt x="6689" y="6949"/>
                  <a:pt x="6689" y="6949"/>
                  <a:pt x="6690" y="6949"/>
                </a:cubicBezTo>
                <a:close/>
                <a:moveTo>
                  <a:pt x="12884" y="10743"/>
                </a:moveTo>
                <a:lnTo>
                  <a:pt x="12913" y="10754"/>
                </a:lnTo>
                <a:lnTo>
                  <a:pt x="12913" y="10754"/>
                </a:lnTo>
                <a:cubicBezTo>
                  <a:pt x="12913" y="10756"/>
                  <a:pt x="12944" y="10776"/>
                  <a:pt x="12942" y="10776"/>
                </a:cubicBezTo>
                <a:cubicBezTo>
                  <a:pt x="12941" y="10776"/>
                  <a:pt x="12927" y="10768"/>
                  <a:pt x="12884" y="10743"/>
                </a:cubicBezTo>
                <a:close/>
                <a:moveTo>
                  <a:pt x="19039" y="14533"/>
                </a:moveTo>
                <a:cubicBezTo>
                  <a:pt x="19056" y="14543"/>
                  <a:pt x="19070" y="14551"/>
                  <a:pt x="19069" y="14551"/>
                </a:cubicBezTo>
                <a:cubicBezTo>
                  <a:pt x="19068" y="14551"/>
                  <a:pt x="19062" y="14548"/>
                  <a:pt x="19048" y="14542"/>
                </a:cubicBezTo>
                <a:lnTo>
                  <a:pt x="19039" y="14533"/>
                </a:lnTo>
                <a:close/>
                <a:moveTo>
                  <a:pt x="25653" y="17323"/>
                </a:moveTo>
                <a:cubicBezTo>
                  <a:pt x="25655" y="17323"/>
                  <a:pt x="25671" y="17329"/>
                  <a:pt x="25678" y="17330"/>
                </a:cubicBezTo>
                <a:lnTo>
                  <a:pt x="25678" y="17330"/>
                </a:lnTo>
                <a:lnTo>
                  <a:pt x="25678" y="17336"/>
                </a:lnTo>
                <a:lnTo>
                  <a:pt x="25678" y="17336"/>
                </a:lnTo>
                <a:cubicBezTo>
                  <a:pt x="25658" y="17326"/>
                  <a:pt x="25652" y="17323"/>
                  <a:pt x="25653" y="17323"/>
                </a:cubicBezTo>
                <a:close/>
                <a:moveTo>
                  <a:pt x="31263" y="22049"/>
                </a:moveTo>
                <a:cubicBezTo>
                  <a:pt x="31264" y="22049"/>
                  <a:pt x="31269" y="22053"/>
                  <a:pt x="31276" y="22058"/>
                </a:cubicBezTo>
                <a:lnTo>
                  <a:pt x="31276" y="22058"/>
                </a:lnTo>
                <a:lnTo>
                  <a:pt x="31266" y="22052"/>
                </a:lnTo>
                <a:cubicBezTo>
                  <a:pt x="31263" y="22050"/>
                  <a:pt x="31263" y="22049"/>
                  <a:pt x="31263" y="22049"/>
                </a:cubicBezTo>
                <a:close/>
                <a:moveTo>
                  <a:pt x="38477" y="23929"/>
                </a:moveTo>
                <a:cubicBezTo>
                  <a:pt x="38475" y="23929"/>
                  <a:pt x="38488" y="23934"/>
                  <a:pt x="38500" y="23938"/>
                </a:cubicBezTo>
                <a:lnTo>
                  <a:pt x="38500" y="23938"/>
                </a:lnTo>
                <a:lnTo>
                  <a:pt x="38496" y="23935"/>
                </a:lnTo>
                <a:cubicBezTo>
                  <a:pt x="38483" y="23931"/>
                  <a:pt x="38478" y="23929"/>
                  <a:pt x="38477" y="23929"/>
                </a:cubicBezTo>
                <a:close/>
                <a:moveTo>
                  <a:pt x="43536" y="29596"/>
                </a:moveTo>
                <a:lnTo>
                  <a:pt x="43543" y="29603"/>
                </a:lnTo>
                <a:cubicBezTo>
                  <a:pt x="43553" y="29603"/>
                  <a:pt x="43543" y="29598"/>
                  <a:pt x="43536" y="29596"/>
                </a:cubicBezTo>
                <a:close/>
                <a:moveTo>
                  <a:pt x="2344" y="1"/>
                </a:moveTo>
                <a:lnTo>
                  <a:pt x="1" y="4107"/>
                </a:lnTo>
                <a:cubicBezTo>
                  <a:pt x="1" y="4107"/>
                  <a:pt x="41" y="4127"/>
                  <a:pt x="81" y="4167"/>
                </a:cubicBezTo>
                <a:cubicBezTo>
                  <a:pt x="141" y="4207"/>
                  <a:pt x="241" y="4227"/>
                  <a:pt x="321" y="4307"/>
                </a:cubicBezTo>
                <a:cubicBezTo>
                  <a:pt x="361" y="4327"/>
                  <a:pt x="401" y="4367"/>
                  <a:pt x="461" y="4407"/>
                </a:cubicBezTo>
                <a:cubicBezTo>
                  <a:pt x="501" y="4447"/>
                  <a:pt x="542" y="4487"/>
                  <a:pt x="602" y="4527"/>
                </a:cubicBezTo>
                <a:cubicBezTo>
                  <a:pt x="642" y="4567"/>
                  <a:pt x="682" y="4647"/>
                  <a:pt x="742" y="4708"/>
                </a:cubicBezTo>
                <a:cubicBezTo>
                  <a:pt x="762" y="4748"/>
                  <a:pt x="802" y="4808"/>
                  <a:pt x="822" y="4848"/>
                </a:cubicBezTo>
                <a:cubicBezTo>
                  <a:pt x="842" y="4888"/>
                  <a:pt x="882" y="4948"/>
                  <a:pt x="902" y="5008"/>
                </a:cubicBezTo>
                <a:cubicBezTo>
                  <a:pt x="1022" y="5248"/>
                  <a:pt x="1142" y="5649"/>
                  <a:pt x="1323" y="6190"/>
                </a:cubicBezTo>
                <a:cubicBezTo>
                  <a:pt x="1503" y="6750"/>
                  <a:pt x="1723" y="7491"/>
                  <a:pt x="2224" y="8333"/>
                </a:cubicBezTo>
                <a:cubicBezTo>
                  <a:pt x="2344" y="8533"/>
                  <a:pt x="2484" y="8753"/>
                  <a:pt x="2645" y="8954"/>
                </a:cubicBezTo>
                <a:cubicBezTo>
                  <a:pt x="2805" y="9154"/>
                  <a:pt x="2985" y="9334"/>
                  <a:pt x="3165" y="9534"/>
                </a:cubicBezTo>
                <a:cubicBezTo>
                  <a:pt x="3406" y="9735"/>
                  <a:pt x="3626" y="9935"/>
                  <a:pt x="3886" y="10115"/>
                </a:cubicBezTo>
                <a:cubicBezTo>
                  <a:pt x="3946" y="10175"/>
                  <a:pt x="3986" y="10195"/>
                  <a:pt x="4027" y="10215"/>
                </a:cubicBezTo>
                <a:lnTo>
                  <a:pt x="4127" y="10275"/>
                </a:lnTo>
                <a:lnTo>
                  <a:pt x="4367" y="10416"/>
                </a:lnTo>
                <a:lnTo>
                  <a:pt x="4467" y="10476"/>
                </a:lnTo>
                <a:lnTo>
                  <a:pt x="4627" y="10576"/>
                </a:lnTo>
                <a:lnTo>
                  <a:pt x="4667" y="10596"/>
                </a:lnTo>
                <a:lnTo>
                  <a:pt x="4748" y="10636"/>
                </a:lnTo>
                <a:cubicBezTo>
                  <a:pt x="4868" y="10696"/>
                  <a:pt x="4988" y="10756"/>
                  <a:pt x="5108" y="10796"/>
                </a:cubicBezTo>
                <a:cubicBezTo>
                  <a:pt x="5228" y="10856"/>
                  <a:pt x="5348" y="10916"/>
                  <a:pt x="5469" y="10956"/>
                </a:cubicBezTo>
                <a:cubicBezTo>
                  <a:pt x="5609" y="10997"/>
                  <a:pt x="5749" y="11037"/>
                  <a:pt x="5889" y="11077"/>
                </a:cubicBezTo>
                <a:cubicBezTo>
                  <a:pt x="6029" y="11117"/>
                  <a:pt x="6150" y="11157"/>
                  <a:pt x="6290" y="11197"/>
                </a:cubicBezTo>
                <a:cubicBezTo>
                  <a:pt x="6450" y="11217"/>
                  <a:pt x="6590" y="11237"/>
                  <a:pt x="6730" y="11277"/>
                </a:cubicBezTo>
                <a:cubicBezTo>
                  <a:pt x="6950" y="11306"/>
                  <a:pt x="7170" y="11325"/>
                  <a:pt x="7382" y="11325"/>
                </a:cubicBezTo>
                <a:cubicBezTo>
                  <a:pt x="7460" y="11325"/>
                  <a:pt x="7537" y="11322"/>
                  <a:pt x="7612" y="11317"/>
                </a:cubicBezTo>
                <a:cubicBezTo>
                  <a:pt x="7670" y="11321"/>
                  <a:pt x="7727" y="11322"/>
                  <a:pt x="7783" y="11322"/>
                </a:cubicBezTo>
                <a:cubicBezTo>
                  <a:pt x="8028" y="11322"/>
                  <a:pt x="8244" y="11290"/>
                  <a:pt x="8473" y="11257"/>
                </a:cubicBezTo>
                <a:cubicBezTo>
                  <a:pt x="8753" y="11217"/>
                  <a:pt x="9014" y="11157"/>
                  <a:pt x="9254" y="11097"/>
                </a:cubicBezTo>
                <a:cubicBezTo>
                  <a:pt x="9494" y="11037"/>
                  <a:pt x="9755" y="10976"/>
                  <a:pt x="9955" y="10916"/>
                </a:cubicBezTo>
                <a:cubicBezTo>
                  <a:pt x="10135" y="10856"/>
                  <a:pt x="10336" y="10796"/>
                  <a:pt x="10536" y="10716"/>
                </a:cubicBezTo>
                <a:cubicBezTo>
                  <a:pt x="11095" y="10539"/>
                  <a:pt x="11471" y="10471"/>
                  <a:pt x="11813" y="10471"/>
                </a:cubicBezTo>
                <a:cubicBezTo>
                  <a:pt x="11937" y="10471"/>
                  <a:pt x="12056" y="10480"/>
                  <a:pt x="12178" y="10496"/>
                </a:cubicBezTo>
                <a:cubicBezTo>
                  <a:pt x="12198" y="10496"/>
                  <a:pt x="12238" y="10516"/>
                  <a:pt x="12278" y="10516"/>
                </a:cubicBezTo>
                <a:cubicBezTo>
                  <a:pt x="12294" y="10516"/>
                  <a:pt x="12304" y="10513"/>
                  <a:pt x="12319" y="10513"/>
                </a:cubicBezTo>
                <a:cubicBezTo>
                  <a:pt x="12341" y="10513"/>
                  <a:pt x="12375" y="10520"/>
                  <a:pt x="12459" y="10556"/>
                </a:cubicBezTo>
                <a:lnTo>
                  <a:pt x="12759" y="10696"/>
                </a:lnTo>
                <a:lnTo>
                  <a:pt x="12855" y="10732"/>
                </a:lnTo>
                <a:lnTo>
                  <a:pt x="12855" y="10732"/>
                </a:lnTo>
                <a:lnTo>
                  <a:pt x="12859" y="10736"/>
                </a:lnTo>
                <a:lnTo>
                  <a:pt x="12919" y="10776"/>
                </a:lnTo>
                <a:cubicBezTo>
                  <a:pt x="13019" y="10836"/>
                  <a:pt x="13180" y="10896"/>
                  <a:pt x="13260" y="10997"/>
                </a:cubicBezTo>
                <a:cubicBezTo>
                  <a:pt x="13320" y="11037"/>
                  <a:pt x="13360" y="11077"/>
                  <a:pt x="13420" y="11097"/>
                </a:cubicBezTo>
                <a:lnTo>
                  <a:pt x="13540" y="11237"/>
                </a:lnTo>
                <a:cubicBezTo>
                  <a:pt x="13901" y="11577"/>
                  <a:pt x="14121" y="12178"/>
                  <a:pt x="14421" y="13180"/>
                </a:cubicBezTo>
                <a:cubicBezTo>
                  <a:pt x="14702" y="14141"/>
                  <a:pt x="15223" y="15543"/>
                  <a:pt x="16444" y="16504"/>
                </a:cubicBezTo>
                <a:lnTo>
                  <a:pt x="16665" y="16685"/>
                </a:lnTo>
                <a:lnTo>
                  <a:pt x="16785" y="16785"/>
                </a:lnTo>
                <a:cubicBezTo>
                  <a:pt x="16825" y="16805"/>
                  <a:pt x="16845" y="16805"/>
                  <a:pt x="16865" y="16825"/>
                </a:cubicBezTo>
                <a:lnTo>
                  <a:pt x="17205" y="17025"/>
                </a:lnTo>
                <a:lnTo>
                  <a:pt x="17446" y="17185"/>
                </a:lnTo>
                <a:lnTo>
                  <a:pt x="17686" y="17286"/>
                </a:lnTo>
                <a:lnTo>
                  <a:pt x="18147" y="17486"/>
                </a:lnTo>
                <a:cubicBezTo>
                  <a:pt x="18727" y="17704"/>
                  <a:pt x="19374" y="17872"/>
                  <a:pt x="20026" y="17872"/>
                </a:cubicBezTo>
                <a:cubicBezTo>
                  <a:pt x="20094" y="17872"/>
                  <a:pt x="20162" y="17870"/>
                  <a:pt x="20230" y="17866"/>
                </a:cubicBezTo>
                <a:cubicBezTo>
                  <a:pt x="20931" y="17846"/>
                  <a:pt x="21572" y="17706"/>
                  <a:pt x="22112" y="17546"/>
                </a:cubicBezTo>
                <a:cubicBezTo>
                  <a:pt x="22653" y="17366"/>
                  <a:pt x="23114" y="17225"/>
                  <a:pt x="23535" y="17105"/>
                </a:cubicBezTo>
                <a:cubicBezTo>
                  <a:pt x="23861" y="17028"/>
                  <a:pt x="24126" y="16998"/>
                  <a:pt x="24388" y="16998"/>
                </a:cubicBezTo>
                <a:cubicBezTo>
                  <a:pt x="24464" y="16998"/>
                  <a:pt x="24540" y="17001"/>
                  <a:pt x="24616" y="17005"/>
                </a:cubicBezTo>
                <a:cubicBezTo>
                  <a:pt x="24696" y="17025"/>
                  <a:pt x="24796" y="17025"/>
                  <a:pt x="24876" y="17045"/>
                </a:cubicBezTo>
                <a:cubicBezTo>
                  <a:pt x="24937" y="17065"/>
                  <a:pt x="24997" y="17085"/>
                  <a:pt x="25077" y="17085"/>
                </a:cubicBezTo>
                <a:lnTo>
                  <a:pt x="25117" y="17105"/>
                </a:lnTo>
                <a:cubicBezTo>
                  <a:pt x="25137" y="17105"/>
                  <a:pt x="25157" y="17105"/>
                  <a:pt x="25197" y="17125"/>
                </a:cubicBezTo>
                <a:lnTo>
                  <a:pt x="25377" y="17205"/>
                </a:lnTo>
                <a:lnTo>
                  <a:pt x="25678" y="17339"/>
                </a:lnTo>
                <a:lnTo>
                  <a:pt x="25678" y="17346"/>
                </a:lnTo>
                <a:lnTo>
                  <a:pt x="25718" y="17366"/>
                </a:lnTo>
                <a:lnTo>
                  <a:pt x="25778" y="17386"/>
                </a:lnTo>
                <a:lnTo>
                  <a:pt x="25898" y="17466"/>
                </a:lnTo>
                <a:cubicBezTo>
                  <a:pt x="25978" y="17526"/>
                  <a:pt x="26078" y="17566"/>
                  <a:pt x="26138" y="17626"/>
                </a:cubicBezTo>
                <a:lnTo>
                  <a:pt x="26339" y="17786"/>
                </a:lnTo>
                <a:cubicBezTo>
                  <a:pt x="26419" y="17846"/>
                  <a:pt x="26459" y="17906"/>
                  <a:pt x="26519" y="17987"/>
                </a:cubicBezTo>
                <a:cubicBezTo>
                  <a:pt x="26759" y="18247"/>
                  <a:pt x="26959" y="18547"/>
                  <a:pt x="27120" y="18948"/>
                </a:cubicBezTo>
                <a:cubicBezTo>
                  <a:pt x="27280" y="19348"/>
                  <a:pt x="27400" y="19829"/>
                  <a:pt x="27580" y="20350"/>
                </a:cubicBezTo>
                <a:cubicBezTo>
                  <a:pt x="27741" y="20891"/>
                  <a:pt x="27981" y="21471"/>
                  <a:pt x="28321" y="22012"/>
                </a:cubicBezTo>
                <a:lnTo>
                  <a:pt x="28602" y="22413"/>
                </a:lnTo>
                <a:lnTo>
                  <a:pt x="28922" y="22773"/>
                </a:lnTo>
                <a:cubicBezTo>
                  <a:pt x="29022" y="22914"/>
                  <a:pt x="29163" y="23014"/>
                  <a:pt x="29303" y="23134"/>
                </a:cubicBezTo>
                <a:cubicBezTo>
                  <a:pt x="29423" y="23234"/>
                  <a:pt x="29583" y="23374"/>
                  <a:pt x="29703" y="23434"/>
                </a:cubicBezTo>
                <a:lnTo>
                  <a:pt x="30024" y="23635"/>
                </a:lnTo>
                <a:lnTo>
                  <a:pt x="30184" y="23735"/>
                </a:lnTo>
                <a:cubicBezTo>
                  <a:pt x="30180" y="23732"/>
                  <a:pt x="30177" y="23731"/>
                  <a:pt x="30176" y="23731"/>
                </a:cubicBezTo>
                <a:cubicBezTo>
                  <a:pt x="30170" y="23731"/>
                  <a:pt x="30242" y="23778"/>
                  <a:pt x="30260" y="23778"/>
                </a:cubicBezTo>
                <a:cubicBezTo>
                  <a:pt x="30263" y="23778"/>
                  <a:pt x="30264" y="23777"/>
                  <a:pt x="30264" y="23775"/>
                </a:cubicBezTo>
                <a:lnTo>
                  <a:pt x="30304" y="23795"/>
                </a:lnTo>
                <a:lnTo>
                  <a:pt x="30344" y="23815"/>
                </a:lnTo>
                <a:lnTo>
                  <a:pt x="30444" y="23875"/>
                </a:lnTo>
                <a:cubicBezTo>
                  <a:pt x="30725" y="23995"/>
                  <a:pt x="31005" y="24115"/>
                  <a:pt x="31306" y="24195"/>
                </a:cubicBezTo>
                <a:cubicBezTo>
                  <a:pt x="31606" y="24296"/>
                  <a:pt x="31927" y="24336"/>
                  <a:pt x="32247" y="24376"/>
                </a:cubicBezTo>
                <a:cubicBezTo>
                  <a:pt x="32387" y="24396"/>
                  <a:pt x="32547" y="24396"/>
                  <a:pt x="32708" y="24396"/>
                </a:cubicBezTo>
                <a:cubicBezTo>
                  <a:pt x="32868" y="24396"/>
                  <a:pt x="33008" y="24396"/>
                  <a:pt x="33148" y="24376"/>
                </a:cubicBezTo>
                <a:cubicBezTo>
                  <a:pt x="33769" y="24316"/>
                  <a:pt x="34290" y="24155"/>
                  <a:pt x="34771" y="24015"/>
                </a:cubicBezTo>
                <a:cubicBezTo>
                  <a:pt x="35271" y="23855"/>
                  <a:pt x="35692" y="23715"/>
                  <a:pt x="36093" y="23635"/>
                </a:cubicBezTo>
                <a:cubicBezTo>
                  <a:pt x="36313" y="23574"/>
                  <a:pt x="36493" y="23554"/>
                  <a:pt x="36693" y="23534"/>
                </a:cubicBezTo>
                <a:lnTo>
                  <a:pt x="36974" y="23534"/>
                </a:lnTo>
                <a:cubicBezTo>
                  <a:pt x="37074" y="23534"/>
                  <a:pt x="37174" y="23534"/>
                  <a:pt x="37254" y="23554"/>
                </a:cubicBezTo>
                <a:lnTo>
                  <a:pt x="37535" y="23595"/>
                </a:lnTo>
                <a:cubicBezTo>
                  <a:pt x="37615" y="23615"/>
                  <a:pt x="37695" y="23635"/>
                  <a:pt x="37775" y="23655"/>
                </a:cubicBezTo>
                <a:cubicBezTo>
                  <a:pt x="37935" y="23675"/>
                  <a:pt x="38176" y="23795"/>
                  <a:pt x="38376" y="23875"/>
                </a:cubicBezTo>
                <a:lnTo>
                  <a:pt x="38456" y="23915"/>
                </a:lnTo>
                <a:lnTo>
                  <a:pt x="38496" y="23935"/>
                </a:lnTo>
                <a:lnTo>
                  <a:pt x="38516" y="23935"/>
                </a:lnTo>
                <a:cubicBezTo>
                  <a:pt x="38520" y="23939"/>
                  <a:pt x="38519" y="23941"/>
                  <a:pt x="38515" y="23941"/>
                </a:cubicBezTo>
                <a:cubicBezTo>
                  <a:pt x="38512" y="23941"/>
                  <a:pt x="38506" y="23940"/>
                  <a:pt x="38500" y="23938"/>
                </a:cubicBezTo>
                <a:lnTo>
                  <a:pt x="38500" y="23938"/>
                </a:lnTo>
                <a:lnTo>
                  <a:pt x="38616" y="24015"/>
                </a:lnTo>
                <a:lnTo>
                  <a:pt x="38857" y="24155"/>
                </a:lnTo>
                <a:cubicBezTo>
                  <a:pt x="39037" y="24255"/>
                  <a:pt x="39157" y="24376"/>
                  <a:pt x="39317" y="24496"/>
                </a:cubicBezTo>
                <a:cubicBezTo>
                  <a:pt x="39838" y="24997"/>
                  <a:pt x="40158" y="25678"/>
                  <a:pt x="40399" y="26459"/>
                </a:cubicBezTo>
                <a:cubicBezTo>
                  <a:pt x="40639" y="27240"/>
                  <a:pt x="40799" y="28161"/>
                  <a:pt x="41300" y="28902"/>
                </a:cubicBezTo>
                <a:cubicBezTo>
                  <a:pt x="41420" y="29082"/>
                  <a:pt x="41500" y="29303"/>
                  <a:pt x="41641" y="29463"/>
                </a:cubicBezTo>
                <a:lnTo>
                  <a:pt x="41861" y="29703"/>
                </a:lnTo>
                <a:cubicBezTo>
                  <a:pt x="41941" y="29783"/>
                  <a:pt x="42101" y="29803"/>
                  <a:pt x="42181" y="29863"/>
                </a:cubicBezTo>
                <a:cubicBezTo>
                  <a:pt x="42261" y="29944"/>
                  <a:pt x="42382" y="29984"/>
                  <a:pt x="42462" y="30044"/>
                </a:cubicBezTo>
                <a:cubicBezTo>
                  <a:pt x="42542" y="30104"/>
                  <a:pt x="42642" y="30124"/>
                  <a:pt x="42722" y="30184"/>
                </a:cubicBezTo>
                <a:lnTo>
                  <a:pt x="42962" y="30324"/>
                </a:lnTo>
                <a:lnTo>
                  <a:pt x="43022" y="30344"/>
                </a:lnTo>
                <a:lnTo>
                  <a:pt x="43043" y="30364"/>
                </a:lnTo>
                <a:cubicBezTo>
                  <a:pt x="43043" y="30364"/>
                  <a:pt x="43081" y="30390"/>
                  <a:pt x="43086" y="30390"/>
                </a:cubicBezTo>
                <a:cubicBezTo>
                  <a:pt x="43087" y="30390"/>
                  <a:pt x="43087" y="30388"/>
                  <a:pt x="43083" y="30384"/>
                </a:cubicBezTo>
                <a:lnTo>
                  <a:pt x="43103" y="30384"/>
                </a:lnTo>
                <a:lnTo>
                  <a:pt x="43243" y="30444"/>
                </a:lnTo>
                <a:cubicBezTo>
                  <a:pt x="43856" y="30769"/>
                  <a:pt x="44550" y="30931"/>
                  <a:pt x="45193" y="30931"/>
                </a:cubicBezTo>
                <a:cubicBezTo>
                  <a:pt x="45265" y="30931"/>
                  <a:pt x="45336" y="30929"/>
                  <a:pt x="45406" y="30925"/>
                </a:cubicBezTo>
                <a:cubicBezTo>
                  <a:pt x="46107" y="30885"/>
                  <a:pt x="46708" y="30705"/>
                  <a:pt x="47229" y="30544"/>
                </a:cubicBezTo>
                <a:cubicBezTo>
                  <a:pt x="47769" y="30384"/>
                  <a:pt x="48230" y="30224"/>
                  <a:pt x="48671" y="30144"/>
                </a:cubicBezTo>
                <a:cubicBezTo>
                  <a:pt x="48955" y="30083"/>
                  <a:pt x="49224" y="30059"/>
                  <a:pt x="49471" y="30059"/>
                </a:cubicBezTo>
                <a:cubicBezTo>
                  <a:pt x="49954" y="30059"/>
                  <a:pt x="50355" y="30151"/>
                  <a:pt x="50633" y="30244"/>
                </a:cubicBezTo>
                <a:cubicBezTo>
                  <a:pt x="50854" y="30304"/>
                  <a:pt x="51014" y="30404"/>
                  <a:pt x="51134" y="30444"/>
                </a:cubicBezTo>
                <a:cubicBezTo>
                  <a:pt x="51254" y="30504"/>
                  <a:pt x="51314" y="30524"/>
                  <a:pt x="51314" y="30524"/>
                </a:cubicBezTo>
                <a:lnTo>
                  <a:pt x="51475" y="30204"/>
                </a:lnTo>
                <a:cubicBezTo>
                  <a:pt x="51475" y="30204"/>
                  <a:pt x="51415" y="30164"/>
                  <a:pt x="51294" y="30124"/>
                </a:cubicBezTo>
                <a:cubicBezTo>
                  <a:pt x="51174" y="30064"/>
                  <a:pt x="51034" y="29964"/>
                  <a:pt x="50794" y="29863"/>
                </a:cubicBezTo>
                <a:cubicBezTo>
                  <a:pt x="50673" y="29823"/>
                  <a:pt x="50533" y="29763"/>
                  <a:pt x="50373" y="29723"/>
                </a:cubicBezTo>
                <a:cubicBezTo>
                  <a:pt x="50213" y="29663"/>
                  <a:pt x="50053" y="29643"/>
                  <a:pt x="49872" y="29603"/>
                </a:cubicBezTo>
                <a:cubicBezTo>
                  <a:pt x="49672" y="29563"/>
                  <a:pt x="49472" y="29583"/>
                  <a:pt x="49251" y="29563"/>
                </a:cubicBezTo>
                <a:cubicBezTo>
                  <a:pt x="49051" y="29563"/>
                  <a:pt x="48811" y="29563"/>
                  <a:pt x="48570" y="29603"/>
                </a:cubicBezTo>
                <a:cubicBezTo>
                  <a:pt x="48090" y="29663"/>
                  <a:pt x="47589" y="29803"/>
                  <a:pt x="47068" y="29924"/>
                </a:cubicBezTo>
                <a:cubicBezTo>
                  <a:pt x="46528" y="30044"/>
                  <a:pt x="45967" y="30164"/>
                  <a:pt x="45386" y="30164"/>
                </a:cubicBezTo>
                <a:cubicBezTo>
                  <a:pt x="44805" y="30144"/>
                  <a:pt x="44224" y="29984"/>
                  <a:pt x="43663" y="29663"/>
                </a:cubicBezTo>
                <a:lnTo>
                  <a:pt x="43543" y="29603"/>
                </a:lnTo>
                <a:cubicBezTo>
                  <a:pt x="43530" y="29596"/>
                  <a:pt x="43528" y="29594"/>
                  <a:pt x="43530" y="29594"/>
                </a:cubicBezTo>
                <a:cubicBezTo>
                  <a:pt x="43531" y="29594"/>
                  <a:pt x="43533" y="29595"/>
                  <a:pt x="43536" y="29596"/>
                </a:cubicBezTo>
                <a:lnTo>
                  <a:pt x="43536" y="29596"/>
                </a:lnTo>
                <a:lnTo>
                  <a:pt x="43523" y="29583"/>
                </a:lnTo>
                <a:lnTo>
                  <a:pt x="43463" y="29543"/>
                </a:lnTo>
                <a:lnTo>
                  <a:pt x="43243" y="29383"/>
                </a:lnTo>
                <a:cubicBezTo>
                  <a:pt x="43183" y="29343"/>
                  <a:pt x="43083" y="29283"/>
                  <a:pt x="43022" y="29223"/>
                </a:cubicBezTo>
                <a:lnTo>
                  <a:pt x="42862" y="29062"/>
                </a:lnTo>
                <a:lnTo>
                  <a:pt x="42682" y="28902"/>
                </a:lnTo>
                <a:lnTo>
                  <a:pt x="42542" y="28722"/>
                </a:lnTo>
                <a:cubicBezTo>
                  <a:pt x="42422" y="28602"/>
                  <a:pt x="42342" y="28441"/>
                  <a:pt x="42261" y="28301"/>
                </a:cubicBezTo>
                <a:cubicBezTo>
                  <a:pt x="41921" y="27720"/>
                  <a:pt x="41761" y="26979"/>
                  <a:pt x="41560" y="26138"/>
                </a:cubicBezTo>
                <a:cubicBezTo>
                  <a:pt x="41380" y="25317"/>
                  <a:pt x="41020" y="24316"/>
                  <a:pt x="40299" y="23534"/>
                </a:cubicBezTo>
                <a:cubicBezTo>
                  <a:pt x="40098" y="23354"/>
                  <a:pt x="39918" y="23154"/>
                  <a:pt x="39698" y="23014"/>
                </a:cubicBezTo>
                <a:lnTo>
                  <a:pt x="39377" y="22773"/>
                </a:lnTo>
                <a:lnTo>
                  <a:pt x="39217" y="22673"/>
                </a:lnTo>
                <a:lnTo>
                  <a:pt x="39017" y="22573"/>
                </a:lnTo>
                <a:cubicBezTo>
                  <a:pt x="38796" y="22453"/>
                  <a:pt x="38636" y="22353"/>
                  <a:pt x="38336" y="22253"/>
                </a:cubicBezTo>
                <a:lnTo>
                  <a:pt x="37915" y="22092"/>
                </a:lnTo>
                <a:lnTo>
                  <a:pt x="37495" y="22012"/>
                </a:lnTo>
                <a:cubicBezTo>
                  <a:pt x="37224" y="21960"/>
                  <a:pt x="36953" y="21938"/>
                  <a:pt x="36686" y="21938"/>
                </a:cubicBezTo>
                <a:cubicBezTo>
                  <a:pt x="35825" y="21938"/>
                  <a:pt x="34998" y="22165"/>
                  <a:pt x="34310" y="22333"/>
                </a:cubicBezTo>
                <a:cubicBezTo>
                  <a:pt x="33804" y="22454"/>
                  <a:pt x="33347" y="22532"/>
                  <a:pt x="32918" y="22532"/>
                </a:cubicBezTo>
                <a:cubicBezTo>
                  <a:pt x="32565" y="22532"/>
                  <a:pt x="32232" y="22479"/>
                  <a:pt x="31907" y="22353"/>
                </a:cubicBezTo>
                <a:cubicBezTo>
                  <a:pt x="31726" y="22313"/>
                  <a:pt x="31546" y="22193"/>
                  <a:pt x="31366" y="22112"/>
                </a:cubicBezTo>
                <a:lnTo>
                  <a:pt x="31306" y="22072"/>
                </a:lnTo>
                <a:lnTo>
                  <a:pt x="31145" y="21952"/>
                </a:lnTo>
                <a:lnTo>
                  <a:pt x="30825" y="21732"/>
                </a:lnTo>
                <a:cubicBezTo>
                  <a:pt x="30745" y="21672"/>
                  <a:pt x="30705" y="21612"/>
                  <a:pt x="30645" y="21552"/>
                </a:cubicBezTo>
                <a:cubicBezTo>
                  <a:pt x="30585" y="21512"/>
                  <a:pt x="30525" y="21451"/>
                  <a:pt x="30464" y="21371"/>
                </a:cubicBezTo>
                <a:lnTo>
                  <a:pt x="30304" y="21171"/>
                </a:lnTo>
                <a:lnTo>
                  <a:pt x="30164" y="20911"/>
                </a:lnTo>
                <a:cubicBezTo>
                  <a:pt x="29984" y="20590"/>
                  <a:pt x="29844" y="20210"/>
                  <a:pt x="29743" y="19729"/>
                </a:cubicBezTo>
                <a:cubicBezTo>
                  <a:pt x="29623" y="19268"/>
                  <a:pt x="29503" y="18748"/>
                  <a:pt x="29323" y="18167"/>
                </a:cubicBezTo>
                <a:cubicBezTo>
                  <a:pt x="29163" y="17606"/>
                  <a:pt x="28862" y="16985"/>
                  <a:pt x="28442" y="16444"/>
                </a:cubicBezTo>
                <a:cubicBezTo>
                  <a:pt x="28321" y="16304"/>
                  <a:pt x="28221" y="16164"/>
                  <a:pt x="28101" y="16044"/>
                </a:cubicBezTo>
                <a:lnTo>
                  <a:pt x="27721" y="15703"/>
                </a:lnTo>
                <a:cubicBezTo>
                  <a:pt x="27600" y="15563"/>
                  <a:pt x="27460" y="15483"/>
                  <a:pt x="27320" y="15383"/>
                </a:cubicBezTo>
                <a:lnTo>
                  <a:pt x="27120" y="15243"/>
                </a:lnTo>
                <a:lnTo>
                  <a:pt x="27020" y="15182"/>
                </a:lnTo>
                <a:lnTo>
                  <a:pt x="26959" y="15142"/>
                </a:lnTo>
                <a:lnTo>
                  <a:pt x="26939" y="15122"/>
                </a:lnTo>
                <a:cubicBezTo>
                  <a:pt x="26933" y="15119"/>
                  <a:pt x="26930" y="15118"/>
                  <a:pt x="26929" y="15118"/>
                </a:cubicBezTo>
                <a:cubicBezTo>
                  <a:pt x="26928" y="15118"/>
                  <a:pt x="26934" y="15122"/>
                  <a:pt x="26934" y="15122"/>
                </a:cubicBezTo>
                <a:cubicBezTo>
                  <a:pt x="26934" y="15122"/>
                  <a:pt x="26919" y="15112"/>
                  <a:pt x="26839" y="15062"/>
                </a:cubicBezTo>
                <a:lnTo>
                  <a:pt x="26499" y="14882"/>
                </a:lnTo>
                <a:lnTo>
                  <a:pt x="26319" y="14802"/>
                </a:lnTo>
                <a:cubicBezTo>
                  <a:pt x="26299" y="14782"/>
                  <a:pt x="26258" y="14762"/>
                  <a:pt x="26218" y="14742"/>
                </a:cubicBezTo>
                <a:lnTo>
                  <a:pt x="26078" y="14702"/>
                </a:lnTo>
                <a:cubicBezTo>
                  <a:pt x="25898" y="14622"/>
                  <a:pt x="25718" y="14562"/>
                  <a:pt x="25537" y="14502"/>
                </a:cubicBezTo>
                <a:cubicBezTo>
                  <a:pt x="25357" y="14461"/>
                  <a:pt x="25177" y="14441"/>
                  <a:pt x="24997" y="14401"/>
                </a:cubicBezTo>
                <a:cubicBezTo>
                  <a:pt x="24684" y="14346"/>
                  <a:pt x="24364" y="14321"/>
                  <a:pt x="24050" y="14321"/>
                </a:cubicBezTo>
                <a:cubicBezTo>
                  <a:pt x="23680" y="14321"/>
                  <a:pt x="23319" y="14356"/>
                  <a:pt x="22994" y="14421"/>
                </a:cubicBezTo>
                <a:cubicBezTo>
                  <a:pt x="22373" y="14542"/>
                  <a:pt x="21852" y="14682"/>
                  <a:pt x="21391" y="14782"/>
                </a:cubicBezTo>
                <a:cubicBezTo>
                  <a:pt x="20931" y="14882"/>
                  <a:pt x="20550" y="14922"/>
                  <a:pt x="20230" y="14922"/>
                </a:cubicBezTo>
                <a:cubicBezTo>
                  <a:pt x="19909" y="14922"/>
                  <a:pt x="19629" y="14802"/>
                  <a:pt x="19329" y="14682"/>
                </a:cubicBezTo>
                <a:lnTo>
                  <a:pt x="19088" y="14562"/>
                </a:lnTo>
                <a:lnTo>
                  <a:pt x="19038" y="14532"/>
                </a:lnTo>
                <a:lnTo>
                  <a:pt x="19038" y="14532"/>
                </a:lnTo>
                <a:lnTo>
                  <a:pt x="19028" y="14522"/>
                </a:lnTo>
                <a:lnTo>
                  <a:pt x="18988" y="14502"/>
                </a:lnTo>
                <a:lnTo>
                  <a:pt x="18908" y="14441"/>
                </a:lnTo>
                <a:lnTo>
                  <a:pt x="18607" y="14221"/>
                </a:lnTo>
                <a:cubicBezTo>
                  <a:pt x="18587" y="14201"/>
                  <a:pt x="18547" y="14181"/>
                  <a:pt x="18527" y="14181"/>
                </a:cubicBezTo>
                <a:lnTo>
                  <a:pt x="18507" y="14141"/>
                </a:lnTo>
                <a:cubicBezTo>
                  <a:pt x="18487" y="14121"/>
                  <a:pt x="18467" y="14101"/>
                  <a:pt x="18467" y="14081"/>
                </a:cubicBezTo>
                <a:cubicBezTo>
                  <a:pt x="18387" y="14021"/>
                  <a:pt x="18307" y="13881"/>
                  <a:pt x="18207" y="13780"/>
                </a:cubicBezTo>
                <a:cubicBezTo>
                  <a:pt x="18167" y="13720"/>
                  <a:pt x="18147" y="13660"/>
                  <a:pt x="18107" y="13600"/>
                </a:cubicBezTo>
                <a:cubicBezTo>
                  <a:pt x="18067" y="13540"/>
                  <a:pt x="18027" y="13460"/>
                  <a:pt x="18007" y="13380"/>
                </a:cubicBezTo>
                <a:cubicBezTo>
                  <a:pt x="17866" y="13100"/>
                  <a:pt x="17766" y="12739"/>
                  <a:pt x="17666" y="12278"/>
                </a:cubicBezTo>
                <a:cubicBezTo>
                  <a:pt x="17606" y="12038"/>
                  <a:pt x="17546" y="11798"/>
                  <a:pt x="17486" y="11577"/>
                </a:cubicBezTo>
                <a:cubicBezTo>
                  <a:pt x="17406" y="11297"/>
                  <a:pt x="17346" y="11037"/>
                  <a:pt x="17225" y="10736"/>
                </a:cubicBezTo>
                <a:cubicBezTo>
                  <a:pt x="17145" y="10456"/>
                  <a:pt x="17005" y="10155"/>
                  <a:pt x="16865" y="9855"/>
                </a:cubicBezTo>
                <a:cubicBezTo>
                  <a:pt x="16685" y="9574"/>
                  <a:pt x="16524" y="9254"/>
                  <a:pt x="16304" y="8994"/>
                </a:cubicBezTo>
                <a:cubicBezTo>
                  <a:pt x="16184" y="8873"/>
                  <a:pt x="16084" y="8733"/>
                  <a:pt x="15964" y="8613"/>
                </a:cubicBezTo>
                <a:lnTo>
                  <a:pt x="15583" y="8253"/>
                </a:lnTo>
                <a:cubicBezTo>
                  <a:pt x="15343" y="8012"/>
                  <a:pt x="15082" y="7872"/>
                  <a:pt x="14822" y="7672"/>
                </a:cubicBezTo>
                <a:lnTo>
                  <a:pt x="14722" y="7612"/>
                </a:lnTo>
                <a:lnTo>
                  <a:pt x="14662" y="7572"/>
                </a:lnTo>
                <a:lnTo>
                  <a:pt x="14642" y="7572"/>
                </a:lnTo>
                <a:lnTo>
                  <a:pt x="14522" y="7491"/>
                </a:lnTo>
                <a:lnTo>
                  <a:pt x="14361" y="7411"/>
                </a:lnTo>
                <a:lnTo>
                  <a:pt x="14061" y="7251"/>
                </a:lnTo>
                <a:cubicBezTo>
                  <a:pt x="14001" y="7211"/>
                  <a:pt x="13761" y="7131"/>
                  <a:pt x="13600" y="7071"/>
                </a:cubicBezTo>
                <a:cubicBezTo>
                  <a:pt x="13420" y="7011"/>
                  <a:pt x="13240" y="6951"/>
                  <a:pt x="13060" y="6891"/>
                </a:cubicBezTo>
                <a:cubicBezTo>
                  <a:pt x="12563" y="6766"/>
                  <a:pt x="12030" y="6690"/>
                  <a:pt x="11536" y="6690"/>
                </a:cubicBezTo>
                <a:cubicBezTo>
                  <a:pt x="11392" y="6690"/>
                  <a:pt x="11252" y="6697"/>
                  <a:pt x="11117" y="6710"/>
                </a:cubicBezTo>
                <a:cubicBezTo>
                  <a:pt x="10796" y="6730"/>
                  <a:pt x="10536" y="6790"/>
                  <a:pt x="10255" y="6831"/>
                </a:cubicBezTo>
                <a:cubicBezTo>
                  <a:pt x="10015" y="6871"/>
                  <a:pt x="9735" y="6931"/>
                  <a:pt x="9534" y="6991"/>
                </a:cubicBezTo>
                <a:cubicBezTo>
                  <a:pt x="8749" y="7183"/>
                  <a:pt x="8191" y="7299"/>
                  <a:pt x="7822" y="7299"/>
                </a:cubicBezTo>
                <a:cubicBezTo>
                  <a:pt x="7768" y="7299"/>
                  <a:pt x="7718" y="7296"/>
                  <a:pt x="7672" y="7291"/>
                </a:cubicBezTo>
                <a:cubicBezTo>
                  <a:pt x="7572" y="7271"/>
                  <a:pt x="7471" y="7271"/>
                  <a:pt x="7391" y="7251"/>
                </a:cubicBezTo>
                <a:cubicBezTo>
                  <a:pt x="7351" y="7231"/>
                  <a:pt x="7311" y="7231"/>
                  <a:pt x="7271" y="7211"/>
                </a:cubicBezTo>
                <a:lnTo>
                  <a:pt x="7131" y="7171"/>
                </a:lnTo>
                <a:cubicBezTo>
                  <a:pt x="7091" y="7151"/>
                  <a:pt x="7051" y="7131"/>
                  <a:pt x="7011" y="7111"/>
                </a:cubicBezTo>
                <a:cubicBezTo>
                  <a:pt x="6971" y="7091"/>
                  <a:pt x="6931" y="7071"/>
                  <a:pt x="6871" y="7051"/>
                </a:cubicBezTo>
                <a:lnTo>
                  <a:pt x="6826" y="7021"/>
                </a:lnTo>
                <a:lnTo>
                  <a:pt x="6826" y="7021"/>
                </a:lnTo>
                <a:cubicBezTo>
                  <a:pt x="6831" y="7024"/>
                  <a:pt x="6835" y="7026"/>
                  <a:pt x="6835" y="7026"/>
                </a:cubicBezTo>
                <a:cubicBezTo>
                  <a:pt x="6835" y="7026"/>
                  <a:pt x="6828" y="7022"/>
                  <a:pt x="6811" y="7011"/>
                </a:cubicBezTo>
                <a:lnTo>
                  <a:pt x="6811" y="7011"/>
                </a:lnTo>
                <a:lnTo>
                  <a:pt x="6811" y="7011"/>
                </a:lnTo>
                <a:lnTo>
                  <a:pt x="6811" y="7011"/>
                </a:lnTo>
                <a:lnTo>
                  <a:pt x="6791" y="6991"/>
                </a:lnTo>
                <a:lnTo>
                  <a:pt x="6750" y="6971"/>
                </a:lnTo>
                <a:lnTo>
                  <a:pt x="6750" y="6971"/>
                </a:lnTo>
                <a:lnTo>
                  <a:pt x="6710" y="6951"/>
                </a:lnTo>
                <a:lnTo>
                  <a:pt x="6710" y="6951"/>
                </a:lnTo>
                <a:lnTo>
                  <a:pt x="6670" y="6931"/>
                </a:lnTo>
                <a:lnTo>
                  <a:pt x="6470" y="6770"/>
                </a:lnTo>
                <a:lnTo>
                  <a:pt x="6350" y="6690"/>
                </a:lnTo>
                <a:cubicBezTo>
                  <a:pt x="6310" y="6670"/>
                  <a:pt x="6270" y="6650"/>
                  <a:pt x="6290" y="6630"/>
                </a:cubicBezTo>
                <a:cubicBezTo>
                  <a:pt x="6270" y="6590"/>
                  <a:pt x="6250" y="6570"/>
                  <a:pt x="6210" y="6550"/>
                </a:cubicBezTo>
                <a:cubicBezTo>
                  <a:pt x="6170" y="6490"/>
                  <a:pt x="6130" y="6430"/>
                  <a:pt x="6090" y="6370"/>
                </a:cubicBezTo>
                <a:cubicBezTo>
                  <a:pt x="6049" y="6310"/>
                  <a:pt x="6029" y="6230"/>
                  <a:pt x="5989" y="6190"/>
                </a:cubicBezTo>
                <a:cubicBezTo>
                  <a:pt x="5849" y="5909"/>
                  <a:pt x="5749" y="5529"/>
                  <a:pt x="5629" y="5008"/>
                </a:cubicBezTo>
                <a:cubicBezTo>
                  <a:pt x="5489" y="4507"/>
                  <a:pt x="5368" y="3946"/>
                  <a:pt x="5148" y="3326"/>
                </a:cubicBezTo>
                <a:cubicBezTo>
                  <a:pt x="5088" y="3185"/>
                  <a:pt x="5028" y="3025"/>
                  <a:pt x="4968" y="2885"/>
                </a:cubicBezTo>
                <a:cubicBezTo>
                  <a:pt x="4888" y="2745"/>
                  <a:pt x="4828" y="2605"/>
                  <a:pt x="4748" y="2464"/>
                </a:cubicBezTo>
                <a:cubicBezTo>
                  <a:pt x="4587" y="2184"/>
                  <a:pt x="4447" y="1924"/>
                  <a:pt x="4267" y="1703"/>
                </a:cubicBezTo>
                <a:cubicBezTo>
                  <a:pt x="4087" y="1483"/>
                  <a:pt x="3926" y="1263"/>
                  <a:pt x="3746" y="1102"/>
                </a:cubicBezTo>
                <a:cubicBezTo>
                  <a:pt x="3586" y="942"/>
                  <a:pt x="3426" y="782"/>
                  <a:pt x="3265" y="662"/>
                </a:cubicBezTo>
                <a:cubicBezTo>
                  <a:pt x="2985" y="421"/>
                  <a:pt x="2745" y="281"/>
                  <a:pt x="2584" y="161"/>
                </a:cubicBezTo>
                <a:cubicBezTo>
                  <a:pt x="2424" y="61"/>
                  <a:pt x="2344" y="1"/>
                  <a:pt x="234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9"/>
          <p:cNvSpPr/>
          <p:nvPr/>
        </p:nvSpPr>
        <p:spPr>
          <a:xfrm flipH="1" rot="3403163">
            <a:off x="7319322" y="-588026"/>
            <a:ext cx="1952803" cy="1173572"/>
          </a:xfrm>
          <a:custGeom>
            <a:rect b="b" l="l" r="r" t="t"/>
            <a:pathLst>
              <a:path extrusionOk="0" h="30932" w="51475">
                <a:moveTo>
                  <a:pt x="6690" y="6949"/>
                </a:moveTo>
                <a:cubicBezTo>
                  <a:pt x="6691" y="6949"/>
                  <a:pt x="6693" y="6949"/>
                  <a:pt x="6696" y="6951"/>
                </a:cubicBezTo>
                <a:lnTo>
                  <a:pt x="6690" y="6951"/>
                </a:lnTo>
                <a:cubicBezTo>
                  <a:pt x="6689" y="6949"/>
                  <a:pt x="6689" y="6949"/>
                  <a:pt x="6690" y="6949"/>
                </a:cubicBezTo>
                <a:close/>
                <a:moveTo>
                  <a:pt x="12884" y="10743"/>
                </a:moveTo>
                <a:lnTo>
                  <a:pt x="12913" y="10754"/>
                </a:lnTo>
                <a:lnTo>
                  <a:pt x="12913" y="10754"/>
                </a:lnTo>
                <a:cubicBezTo>
                  <a:pt x="12913" y="10756"/>
                  <a:pt x="12944" y="10776"/>
                  <a:pt x="12942" y="10776"/>
                </a:cubicBezTo>
                <a:cubicBezTo>
                  <a:pt x="12941" y="10776"/>
                  <a:pt x="12927" y="10768"/>
                  <a:pt x="12884" y="10743"/>
                </a:cubicBezTo>
                <a:close/>
                <a:moveTo>
                  <a:pt x="19039" y="14533"/>
                </a:moveTo>
                <a:cubicBezTo>
                  <a:pt x="19056" y="14543"/>
                  <a:pt x="19070" y="14551"/>
                  <a:pt x="19069" y="14551"/>
                </a:cubicBezTo>
                <a:cubicBezTo>
                  <a:pt x="19068" y="14551"/>
                  <a:pt x="19062" y="14548"/>
                  <a:pt x="19048" y="14542"/>
                </a:cubicBezTo>
                <a:lnTo>
                  <a:pt x="19039" y="14533"/>
                </a:lnTo>
                <a:close/>
                <a:moveTo>
                  <a:pt x="25653" y="17323"/>
                </a:moveTo>
                <a:cubicBezTo>
                  <a:pt x="25655" y="17323"/>
                  <a:pt x="25671" y="17329"/>
                  <a:pt x="25678" y="17330"/>
                </a:cubicBezTo>
                <a:lnTo>
                  <a:pt x="25678" y="17330"/>
                </a:lnTo>
                <a:lnTo>
                  <a:pt x="25678" y="17336"/>
                </a:lnTo>
                <a:lnTo>
                  <a:pt x="25678" y="17336"/>
                </a:lnTo>
                <a:cubicBezTo>
                  <a:pt x="25658" y="17326"/>
                  <a:pt x="25652" y="17323"/>
                  <a:pt x="25653" y="17323"/>
                </a:cubicBezTo>
                <a:close/>
                <a:moveTo>
                  <a:pt x="31263" y="22049"/>
                </a:moveTo>
                <a:cubicBezTo>
                  <a:pt x="31264" y="22049"/>
                  <a:pt x="31269" y="22053"/>
                  <a:pt x="31276" y="22058"/>
                </a:cubicBezTo>
                <a:lnTo>
                  <a:pt x="31276" y="22058"/>
                </a:lnTo>
                <a:lnTo>
                  <a:pt x="31266" y="22052"/>
                </a:lnTo>
                <a:cubicBezTo>
                  <a:pt x="31263" y="22050"/>
                  <a:pt x="31263" y="22049"/>
                  <a:pt x="31263" y="22049"/>
                </a:cubicBezTo>
                <a:close/>
                <a:moveTo>
                  <a:pt x="38477" y="23929"/>
                </a:moveTo>
                <a:cubicBezTo>
                  <a:pt x="38475" y="23929"/>
                  <a:pt x="38488" y="23934"/>
                  <a:pt x="38500" y="23938"/>
                </a:cubicBezTo>
                <a:lnTo>
                  <a:pt x="38500" y="23938"/>
                </a:lnTo>
                <a:lnTo>
                  <a:pt x="38496" y="23935"/>
                </a:lnTo>
                <a:cubicBezTo>
                  <a:pt x="38483" y="23931"/>
                  <a:pt x="38478" y="23929"/>
                  <a:pt x="38477" y="23929"/>
                </a:cubicBezTo>
                <a:close/>
                <a:moveTo>
                  <a:pt x="43536" y="29596"/>
                </a:moveTo>
                <a:lnTo>
                  <a:pt x="43543" y="29603"/>
                </a:lnTo>
                <a:cubicBezTo>
                  <a:pt x="43553" y="29603"/>
                  <a:pt x="43543" y="29598"/>
                  <a:pt x="43536" y="29596"/>
                </a:cubicBezTo>
                <a:close/>
                <a:moveTo>
                  <a:pt x="2344" y="1"/>
                </a:moveTo>
                <a:lnTo>
                  <a:pt x="1" y="4107"/>
                </a:lnTo>
                <a:cubicBezTo>
                  <a:pt x="1" y="4107"/>
                  <a:pt x="41" y="4127"/>
                  <a:pt x="81" y="4167"/>
                </a:cubicBezTo>
                <a:cubicBezTo>
                  <a:pt x="141" y="4207"/>
                  <a:pt x="241" y="4227"/>
                  <a:pt x="321" y="4307"/>
                </a:cubicBezTo>
                <a:cubicBezTo>
                  <a:pt x="361" y="4327"/>
                  <a:pt x="401" y="4367"/>
                  <a:pt x="461" y="4407"/>
                </a:cubicBezTo>
                <a:cubicBezTo>
                  <a:pt x="501" y="4447"/>
                  <a:pt x="542" y="4487"/>
                  <a:pt x="602" y="4527"/>
                </a:cubicBezTo>
                <a:cubicBezTo>
                  <a:pt x="642" y="4567"/>
                  <a:pt x="682" y="4647"/>
                  <a:pt x="742" y="4708"/>
                </a:cubicBezTo>
                <a:cubicBezTo>
                  <a:pt x="762" y="4748"/>
                  <a:pt x="802" y="4808"/>
                  <a:pt x="822" y="4848"/>
                </a:cubicBezTo>
                <a:cubicBezTo>
                  <a:pt x="842" y="4888"/>
                  <a:pt x="882" y="4948"/>
                  <a:pt x="902" y="5008"/>
                </a:cubicBezTo>
                <a:cubicBezTo>
                  <a:pt x="1022" y="5248"/>
                  <a:pt x="1142" y="5649"/>
                  <a:pt x="1323" y="6190"/>
                </a:cubicBezTo>
                <a:cubicBezTo>
                  <a:pt x="1503" y="6750"/>
                  <a:pt x="1723" y="7491"/>
                  <a:pt x="2224" y="8333"/>
                </a:cubicBezTo>
                <a:cubicBezTo>
                  <a:pt x="2344" y="8533"/>
                  <a:pt x="2484" y="8753"/>
                  <a:pt x="2645" y="8954"/>
                </a:cubicBezTo>
                <a:cubicBezTo>
                  <a:pt x="2805" y="9154"/>
                  <a:pt x="2985" y="9334"/>
                  <a:pt x="3165" y="9534"/>
                </a:cubicBezTo>
                <a:cubicBezTo>
                  <a:pt x="3406" y="9735"/>
                  <a:pt x="3626" y="9935"/>
                  <a:pt x="3886" y="10115"/>
                </a:cubicBezTo>
                <a:cubicBezTo>
                  <a:pt x="3946" y="10175"/>
                  <a:pt x="3986" y="10195"/>
                  <a:pt x="4027" y="10215"/>
                </a:cubicBezTo>
                <a:lnTo>
                  <a:pt x="4127" y="10275"/>
                </a:lnTo>
                <a:lnTo>
                  <a:pt x="4367" y="10416"/>
                </a:lnTo>
                <a:lnTo>
                  <a:pt x="4467" y="10476"/>
                </a:lnTo>
                <a:lnTo>
                  <a:pt x="4627" y="10576"/>
                </a:lnTo>
                <a:lnTo>
                  <a:pt x="4667" y="10596"/>
                </a:lnTo>
                <a:lnTo>
                  <a:pt x="4748" y="10636"/>
                </a:lnTo>
                <a:cubicBezTo>
                  <a:pt x="4868" y="10696"/>
                  <a:pt x="4988" y="10756"/>
                  <a:pt x="5108" y="10796"/>
                </a:cubicBezTo>
                <a:cubicBezTo>
                  <a:pt x="5228" y="10856"/>
                  <a:pt x="5348" y="10916"/>
                  <a:pt x="5469" y="10956"/>
                </a:cubicBezTo>
                <a:cubicBezTo>
                  <a:pt x="5609" y="10997"/>
                  <a:pt x="5749" y="11037"/>
                  <a:pt x="5889" y="11077"/>
                </a:cubicBezTo>
                <a:cubicBezTo>
                  <a:pt x="6029" y="11117"/>
                  <a:pt x="6150" y="11157"/>
                  <a:pt x="6290" y="11197"/>
                </a:cubicBezTo>
                <a:cubicBezTo>
                  <a:pt x="6450" y="11217"/>
                  <a:pt x="6590" y="11237"/>
                  <a:pt x="6730" y="11277"/>
                </a:cubicBezTo>
                <a:cubicBezTo>
                  <a:pt x="6950" y="11306"/>
                  <a:pt x="7170" y="11325"/>
                  <a:pt x="7382" y="11325"/>
                </a:cubicBezTo>
                <a:cubicBezTo>
                  <a:pt x="7460" y="11325"/>
                  <a:pt x="7537" y="11322"/>
                  <a:pt x="7612" y="11317"/>
                </a:cubicBezTo>
                <a:cubicBezTo>
                  <a:pt x="7670" y="11321"/>
                  <a:pt x="7727" y="11322"/>
                  <a:pt x="7783" y="11322"/>
                </a:cubicBezTo>
                <a:cubicBezTo>
                  <a:pt x="8028" y="11322"/>
                  <a:pt x="8244" y="11290"/>
                  <a:pt x="8473" y="11257"/>
                </a:cubicBezTo>
                <a:cubicBezTo>
                  <a:pt x="8753" y="11217"/>
                  <a:pt x="9014" y="11157"/>
                  <a:pt x="9254" y="11097"/>
                </a:cubicBezTo>
                <a:cubicBezTo>
                  <a:pt x="9494" y="11037"/>
                  <a:pt x="9755" y="10976"/>
                  <a:pt x="9955" y="10916"/>
                </a:cubicBezTo>
                <a:cubicBezTo>
                  <a:pt x="10135" y="10856"/>
                  <a:pt x="10336" y="10796"/>
                  <a:pt x="10536" y="10716"/>
                </a:cubicBezTo>
                <a:cubicBezTo>
                  <a:pt x="11095" y="10539"/>
                  <a:pt x="11471" y="10471"/>
                  <a:pt x="11813" y="10471"/>
                </a:cubicBezTo>
                <a:cubicBezTo>
                  <a:pt x="11937" y="10471"/>
                  <a:pt x="12056" y="10480"/>
                  <a:pt x="12178" y="10496"/>
                </a:cubicBezTo>
                <a:cubicBezTo>
                  <a:pt x="12198" y="10496"/>
                  <a:pt x="12238" y="10516"/>
                  <a:pt x="12278" y="10516"/>
                </a:cubicBezTo>
                <a:cubicBezTo>
                  <a:pt x="12294" y="10516"/>
                  <a:pt x="12304" y="10513"/>
                  <a:pt x="12319" y="10513"/>
                </a:cubicBezTo>
                <a:cubicBezTo>
                  <a:pt x="12341" y="10513"/>
                  <a:pt x="12375" y="10520"/>
                  <a:pt x="12459" y="10556"/>
                </a:cubicBezTo>
                <a:lnTo>
                  <a:pt x="12759" y="10696"/>
                </a:lnTo>
                <a:lnTo>
                  <a:pt x="12855" y="10732"/>
                </a:lnTo>
                <a:lnTo>
                  <a:pt x="12855" y="10732"/>
                </a:lnTo>
                <a:lnTo>
                  <a:pt x="12859" y="10736"/>
                </a:lnTo>
                <a:lnTo>
                  <a:pt x="12919" y="10776"/>
                </a:lnTo>
                <a:cubicBezTo>
                  <a:pt x="13019" y="10836"/>
                  <a:pt x="13180" y="10896"/>
                  <a:pt x="13260" y="10997"/>
                </a:cubicBezTo>
                <a:cubicBezTo>
                  <a:pt x="13320" y="11037"/>
                  <a:pt x="13360" y="11077"/>
                  <a:pt x="13420" y="11097"/>
                </a:cubicBezTo>
                <a:lnTo>
                  <a:pt x="13540" y="11237"/>
                </a:lnTo>
                <a:cubicBezTo>
                  <a:pt x="13901" y="11577"/>
                  <a:pt x="14121" y="12178"/>
                  <a:pt x="14421" y="13180"/>
                </a:cubicBezTo>
                <a:cubicBezTo>
                  <a:pt x="14702" y="14141"/>
                  <a:pt x="15223" y="15543"/>
                  <a:pt x="16444" y="16504"/>
                </a:cubicBezTo>
                <a:lnTo>
                  <a:pt x="16665" y="16685"/>
                </a:lnTo>
                <a:lnTo>
                  <a:pt x="16785" y="16785"/>
                </a:lnTo>
                <a:cubicBezTo>
                  <a:pt x="16825" y="16805"/>
                  <a:pt x="16845" y="16805"/>
                  <a:pt x="16865" y="16825"/>
                </a:cubicBezTo>
                <a:lnTo>
                  <a:pt x="17205" y="17025"/>
                </a:lnTo>
                <a:lnTo>
                  <a:pt x="17446" y="17185"/>
                </a:lnTo>
                <a:lnTo>
                  <a:pt x="17686" y="17286"/>
                </a:lnTo>
                <a:lnTo>
                  <a:pt x="18147" y="17486"/>
                </a:lnTo>
                <a:cubicBezTo>
                  <a:pt x="18727" y="17704"/>
                  <a:pt x="19374" y="17872"/>
                  <a:pt x="20026" y="17872"/>
                </a:cubicBezTo>
                <a:cubicBezTo>
                  <a:pt x="20094" y="17872"/>
                  <a:pt x="20162" y="17870"/>
                  <a:pt x="20230" y="17866"/>
                </a:cubicBezTo>
                <a:cubicBezTo>
                  <a:pt x="20931" y="17846"/>
                  <a:pt x="21572" y="17706"/>
                  <a:pt x="22112" y="17546"/>
                </a:cubicBezTo>
                <a:cubicBezTo>
                  <a:pt x="22653" y="17366"/>
                  <a:pt x="23114" y="17225"/>
                  <a:pt x="23535" y="17105"/>
                </a:cubicBezTo>
                <a:cubicBezTo>
                  <a:pt x="23861" y="17028"/>
                  <a:pt x="24126" y="16998"/>
                  <a:pt x="24388" y="16998"/>
                </a:cubicBezTo>
                <a:cubicBezTo>
                  <a:pt x="24464" y="16998"/>
                  <a:pt x="24540" y="17001"/>
                  <a:pt x="24616" y="17005"/>
                </a:cubicBezTo>
                <a:cubicBezTo>
                  <a:pt x="24696" y="17025"/>
                  <a:pt x="24796" y="17025"/>
                  <a:pt x="24876" y="17045"/>
                </a:cubicBezTo>
                <a:cubicBezTo>
                  <a:pt x="24937" y="17065"/>
                  <a:pt x="24997" y="17085"/>
                  <a:pt x="25077" y="17085"/>
                </a:cubicBezTo>
                <a:lnTo>
                  <a:pt x="25117" y="17105"/>
                </a:lnTo>
                <a:cubicBezTo>
                  <a:pt x="25137" y="17105"/>
                  <a:pt x="25157" y="17105"/>
                  <a:pt x="25197" y="17125"/>
                </a:cubicBezTo>
                <a:lnTo>
                  <a:pt x="25377" y="17205"/>
                </a:lnTo>
                <a:lnTo>
                  <a:pt x="25678" y="17339"/>
                </a:lnTo>
                <a:lnTo>
                  <a:pt x="25678" y="17346"/>
                </a:lnTo>
                <a:lnTo>
                  <a:pt x="25718" y="17366"/>
                </a:lnTo>
                <a:lnTo>
                  <a:pt x="25778" y="17386"/>
                </a:lnTo>
                <a:lnTo>
                  <a:pt x="25898" y="17466"/>
                </a:lnTo>
                <a:cubicBezTo>
                  <a:pt x="25978" y="17526"/>
                  <a:pt x="26078" y="17566"/>
                  <a:pt x="26138" y="17626"/>
                </a:cubicBezTo>
                <a:lnTo>
                  <a:pt x="26339" y="17786"/>
                </a:lnTo>
                <a:cubicBezTo>
                  <a:pt x="26419" y="17846"/>
                  <a:pt x="26459" y="17906"/>
                  <a:pt x="26519" y="17987"/>
                </a:cubicBezTo>
                <a:cubicBezTo>
                  <a:pt x="26759" y="18247"/>
                  <a:pt x="26959" y="18547"/>
                  <a:pt x="27120" y="18948"/>
                </a:cubicBezTo>
                <a:cubicBezTo>
                  <a:pt x="27280" y="19348"/>
                  <a:pt x="27400" y="19829"/>
                  <a:pt x="27580" y="20350"/>
                </a:cubicBezTo>
                <a:cubicBezTo>
                  <a:pt x="27741" y="20891"/>
                  <a:pt x="27981" y="21471"/>
                  <a:pt x="28321" y="22012"/>
                </a:cubicBezTo>
                <a:lnTo>
                  <a:pt x="28602" y="22413"/>
                </a:lnTo>
                <a:lnTo>
                  <a:pt x="28922" y="22773"/>
                </a:lnTo>
                <a:cubicBezTo>
                  <a:pt x="29022" y="22914"/>
                  <a:pt x="29163" y="23014"/>
                  <a:pt x="29303" y="23134"/>
                </a:cubicBezTo>
                <a:cubicBezTo>
                  <a:pt x="29423" y="23234"/>
                  <a:pt x="29583" y="23374"/>
                  <a:pt x="29703" y="23434"/>
                </a:cubicBezTo>
                <a:lnTo>
                  <a:pt x="30024" y="23635"/>
                </a:lnTo>
                <a:lnTo>
                  <a:pt x="30184" y="23735"/>
                </a:lnTo>
                <a:cubicBezTo>
                  <a:pt x="30180" y="23732"/>
                  <a:pt x="30177" y="23731"/>
                  <a:pt x="30176" y="23731"/>
                </a:cubicBezTo>
                <a:cubicBezTo>
                  <a:pt x="30170" y="23731"/>
                  <a:pt x="30242" y="23778"/>
                  <a:pt x="30260" y="23778"/>
                </a:cubicBezTo>
                <a:cubicBezTo>
                  <a:pt x="30263" y="23778"/>
                  <a:pt x="30264" y="23777"/>
                  <a:pt x="30264" y="23775"/>
                </a:cubicBezTo>
                <a:lnTo>
                  <a:pt x="30304" y="23795"/>
                </a:lnTo>
                <a:lnTo>
                  <a:pt x="30344" y="23815"/>
                </a:lnTo>
                <a:lnTo>
                  <a:pt x="30444" y="23875"/>
                </a:lnTo>
                <a:cubicBezTo>
                  <a:pt x="30725" y="23995"/>
                  <a:pt x="31005" y="24115"/>
                  <a:pt x="31306" y="24195"/>
                </a:cubicBezTo>
                <a:cubicBezTo>
                  <a:pt x="31606" y="24296"/>
                  <a:pt x="31927" y="24336"/>
                  <a:pt x="32247" y="24376"/>
                </a:cubicBezTo>
                <a:cubicBezTo>
                  <a:pt x="32387" y="24396"/>
                  <a:pt x="32547" y="24396"/>
                  <a:pt x="32708" y="24396"/>
                </a:cubicBezTo>
                <a:cubicBezTo>
                  <a:pt x="32868" y="24396"/>
                  <a:pt x="33008" y="24396"/>
                  <a:pt x="33148" y="24376"/>
                </a:cubicBezTo>
                <a:cubicBezTo>
                  <a:pt x="33769" y="24316"/>
                  <a:pt x="34290" y="24155"/>
                  <a:pt x="34771" y="24015"/>
                </a:cubicBezTo>
                <a:cubicBezTo>
                  <a:pt x="35271" y="23855"/>
                  <a:pt x="35692" y="23715"/>
                  <a:pt x="36093" y="23635"/>
                </a:cubicBezTo>
                <a:cubicBezTo>
                  <a:pt x="36313" y="23574"/>
                  <a:pt x="36493" y="23554"/>
                  <a:pt x="36693" y="23534"/>
                </a:cubicBezTo>
                <a:lnTo>
                  <a:pt x="36974" y="23534"/>
                </a:lnTo>
                <a:cubicBezTo>
                  <a:pt x="37074" y="23534"/>
                  <a:pt x="37174" y="23534"/>
                  <a:pt x="37254" y="23554"/>
                </a:cubicBezTo>
                <a:lnTo>
                  <a:pt x="37535" y="23595"/>
                </a:lnTo>
                <a:cubicBezTo>
                  <a:pt x="37615" y="23615"/>
                  <a:pt x="37695" y="23635"/>
                  <a:pt x="37775" y="23655"/>
                </a:cubicBezTo>
                <a:cubicBezTo>
                  <a:pt x="37935" y="23675"/>
                  <a:pt x="38176" y="23795"/>
                  <a:pt x="38376" y="23875"/>
                </a:cubicBezTo>
                <a:lnTo>
                  <a:pt x="38456" y="23915"/>
                </a:lnTo>
                <a:lnTo>
                  <a:pt x="38496" y="23935"/>
                </a:lnTo>
                <a:lnTo>
                  <a:pt x="38516" y="23935"/>
                </a:lnTo>
                <a:cubicBezTo>
                  <a:pt x="38520" y="23939"/>
                  <a:pt x="38519" y="23941"/>
                  <a:pt x="38515" y="23941"/>
                </a:cubicBezTo>
                <a:cubicBezTo>
                  <a:pt x="38512" y="23941"/>
                  <a:pt x="38506" y="23940"/>
                  <a:pt x="38500" y="23938"/>
                </a:cubicBezTo>
                <a:lnTo>
                  <a:pt x="38500" y="23938"/>
                </a:lnTo>
                <a:lnTo>
                  <a:pt x="38616" y="24015"/>
                </a:lnTo>
                <a:lnTo>
                  <a:pt x="38857" y="24155"/>
                </a:lnTo>
                <a:cubicBezTo>
                  <a:pt x="39037" y="24255"/>
                  <a:pt x="39157" y="24376"/>
                  <a:pt x="39317" y="24496"/>
                </a:cubicBezTo>
                <a:cubicBezTo>
                  <a:pt x="39838" y="24997"/>
                  <a:pt x="40158" y="25678"/>
                  <a:pt x="40399" y="26459"/>
                </a:cubicBezTo>
                <a:cubicBezTo>
                  <a:pt x="40639" y="27240"/>
                  <a:pt x="40799" y="28161"/>
                  <a:pt x="41300" y="28902"/>
                </a:cubicBezTo>
                <a:cubicBezTo>
                  <a:pt x="41420" y="29082"/>
                  <a:pt x="41500" y="29303"/>
                  <a:pt x="41641" y="29463"/>
                </a:cubicBezTo>
                <a:lnTo>
                  <a:pt x="41861" y="29703"/>
                </a:lnTo>
                <a:cubicBezTo>
                  <a:pt x="41941" y="29783"/>
                  <a:pt x="42101" y="29803"/>
                  <a:pt x="42181" y="29863"/>
                </a:cubicBezTo>
                <a:cubicBezTo>
                  <a:pt x="42261" y="29944"/>
                  <a:pt x="42382" y="29984"/>
                  <a:pt x="42462" y="30044"/>
                </a:cubicBezTo>
                <a:cubicBezTo>
                  <a:pt x="42542" y="30104"/>
                  <a:pt x="42642" y="30124"/>
                  <a:pt x="42722" y="30184"/>
                </a:cubicBezTo>
                <a:lnTo>
                  <a:pt x="42962" y="30324"/>
                </a:lnTo>
                <a:lnTo>
                  <a:pt x="43022" y="30344"/>
                </a:lnTo>
                <a:lnTo>
                  <a:pt x="43043" y="30364"/>
                </a:lnTo>
                <a:cubicBezTo>
                  <a:pt x="43043" y="30364"/>
                  <a:pt x="43081" y="30390"/>
                  <a:pt x="43086" y="30390"/>
                </a:cubicBezTo>
                <a:cubicBezTo>
                  <a:pt x="43087" y="30390"/>
                  <a:pt x="43087" y="30388"/>
                  <a:pt x="43083" y="30384"/>
                </a:cubicBezTo>
                <a:lnTo>
                  <a:pt x="43103" y="30384"/>
                </a:lnTo>
                <a:lnTo>
                  <a:pt x="43243" y="30444"/>
                </a:lnTo>
                <a:cubicBezTo>
                  <a:pt x="43856" y="30769"/>
                  <a:pt x="44550" y="30931"/>
                  <a:pt x="45193" y="30931"/>
                </a:cubicBezTo>
                <a:cubicBezTo>
                  <a:pt x="45265" y="30931"/>
                  <a:pt x="45336" y="30929"/>
                  <a:pt x="45406" y="30925"/>
                </a:cubicBezTo>
                <a:cubicBezTo>
                  <a:pt x="46107" y="30885"/>
                  <a:pt x="46708" y="30705"/>
                  <a:pt x="47229" y="30544"/>
                </a:cubicBezTo>
                <a:cubicBezTo>
                  <a:pt x="47769" y="30384"/>
                  <a:pt x="48230" y="30224"/>
                  <a:pt x="48671" y="30144"/>
                </a:cubicBezTo>
                <a:cubicBezTo>
                  <a:pt x="48955" y="30083"/>
                  <a:pt x="49224" y="30059"/>
                  <a:pt x="49471" y="30059"/>
                </a:cubicBezTo>
                <a:cubicBezTo>
                  <a:pt x="49954" y="30059"/>
                  <a:pt x="50355" y="30151"/>
                  <a:pt x="50633" y="30244"/>
                </a:cubicBezTo>
                <a:cubicBezTo>
                  <a:pt x="50854" y="30304"/>
                  <a:pt x="51014" y="30404"/>
                  <a:pt x="51134" y="30444"/>
                </a:cubicBezTo>
                <a:cubicBezTo>
                  <a:pt x="51254" y="30504"/>
                  <a:pt x="51314" y="30524"/>
                  <a:pt x="51314" y="30524"/>
                </a:cubicBezTo>
                <a:lnTo>
                  <a:pt x="51475" y="30204"/>
                </a:lnTo>
                <a:cubicBezTo>
                  <a:pt x="51475" y="30204"/>
                  <a:pt x="51415" y="30164"/>
                  <a:pt x="51294" y="30124"/>
                </a:cubicBezTo>
                <a:cubicBezTo>
                  <a:pt x="51174" y="30064"/>
                  <a:pt x="51034" y="29964"/>
                  <a:pt x="50794" y="29863"/>
                </a:cubicBezTo>
                <a:cubicBezTo>
                  <a:pt x="50673" y="29823"/>
                  <a:pt x="50533" y="29763"/>
                  <a:pt x="50373" y="29723"/>
                </a:cubicBezTo>
                <a:cubicBezTo>
                  <a:pt x="50213" y="29663"/>
                  <a:pt x="50053" y="29643"/>
                  <a:pt x="49872" y="29603"/>
                </a:cubicBezTo>
                <a:cubicBezTo>
                  <a:pt x="49672" y="29563"/>
                  <a:pt x="49472" y="29583"/>
                  <a:pt x="49251" y="29563"/>
                </a:cubicBezTo>
                <a:cubicBezTo>
                  <a:pt x="49051" y="29563"/>
                  <a:pt x="48811" y="29563"/>
                  <a:pt x="48570" y="29603"/>
                </a:cubicBezTo>
                <a:cubicBezTo>
                  <a:pt x="48090" y="29663"/>
                  <a:pt x="47589" y="29803"/>
                  <a:pt x="47068" y="29924"/>
                </a:cubicBezTo>
                <a:cubicBezTo>
                  <a:pt x="46528" y="30044"/>
                  <a:pt x="45967" y="30164"/>
                  <a:pt x="45386" y="30164"/>
                </a:cubicBezTo>
                <a:cubicBezTo>
                  <a:pt x="44805" y="30144"/>
                  <a:pt x="44224" y="29984"/>
                  <a:pt x="43663" y="29663"/>
                </a:cubicBezTo>
                <a:lnTo>
                  <a:pt x="43543" y="29603"/>
                </a:lnTo>
                <a:cubicBezTo>
                  <a:pt x="43530" y="29596"/>
                  <a:pt x="43528" y="29594"/>
                  <a:pt x="43530" y="29594"/>
                </a:cubicBezTo>
                <a:cubicBezTo>
                  <a:pt x="43531" y="29594"/>
                  <a:pt x="43533" y="29595"/>
                  <a:pt x="43536" y="29596"/>
                </a:cubicBezTo>
                <a:lnTo>
                  <a:pt x="43536" y="29596"/>
                </a:lnTo>
                <a:lnTo>
                  <a:pt x="43523" y="29583"/>
                </a:lnTo>
                <a:lnTo>
                  <a:pt x="43463" y="29543"/>
                </a:lnTo>
                <a:lnTo>
                  <a:pt x="43243" y="29383"/>
                </a:lnTo>
                <a:cubicBezTo>
                  <a:pt x="43183" y="29343"/>
                  <a:pt x="43083" y="29283"/>
                  <a:pt x="43022" y="29223"/>
                </a:cubicBezTo>
                <a:lnTo>
                  <a:pt x="42862" y="29062"/>
                </a:lnTo>
                <a:lnTo>
                  <a:pt x="42682" y="28902"/>
                </a:lnTo>
                <a:lnTo>
                  <a:pt x="42542" y="28722"/>
                </a:lnTo>
                <a:cubicBezTo>
                  <a:pt x="42422" y="28602"/>
                  <a:pt x="42342" y="28441"/>
                  <a:pt x="42261" y="28301"/>
                </a:cubicBezTo>
                <a:cubicBezTo>
                  <a:pt x="41921" y="27720"/>
                  <a:pt x="41761" y="26979"/>
                  <a:pt x="41560" y="26138"/>
                </a:cubicBezTo>
                <a:cubicBezTo>
                  <a:pt x="41380" y="25317"/>
                  <a:pt x="41020" y="24316"/>
                  <a:pt x="40299" y="23534"/>
                </a:cubicBezTo>
                <a:cubicBezTo>
                  <a:pt x="40098" y="23354"/>
                  <a:pt x="39918" y="23154"/>
                  <a:pt x="39698" y="23014"/>
                </a:cubicBezTo>
                <a:lnTo>
                  <a:pt x="39377" y="22773"/>
                </a:lnTo>
                <a:lnTo>
                  <a:pt x="39217" y="22673"/>
                </a:lnTo>
                <a:lnTo>
                  <a:pt x="39017" y="22573"/>
                </a:lnTo>
                <a:cubicBezTo>
                  <a:pt x="38796" y="22453"/>
                  <a:pt x="38636" y="22353"/>
                  <a:pt x="38336" y="22253"/>
                </a:cubicBezTo>
                <a:lnTo>
                  <a:pt x="37915" y="22092"/>
                </a:lnTo>
                <a:lnTo>
                  <a:pt x="37495" y="22012"/>
                </a:lnTo>
                <a:cubicBezTo>
                  <a:pt x="37224" y="21960"/>
                  <a:pt x="36953" y="21938"/>
                  <a:pt x="36686" y="21938"/>
                </a:cubicBezTo>
                <a:cubicBezTo>
                  <a:pt x="35825" y="21938"/>
                  <a:pt x="34998" y="22165"/>
                  <a:pt x="34310" y="22333"/>
                </a:cubicBezTo>
                <a:cubicBezTo>
                  <a:pt x="33804" y="22454"/>
                  <a:pt x="33347" y="22532"/>
                  <a:pt x="32918" y="22532"/>
                </a:cubicBezTo>
                <a:cubicBezTo>
                  <a:pt x="32565" y="22532"/>
                  <a:pt x="32232" y="22479"/>
                  <a:pt x="31907" y="22353"/>
                </a:cubicBezTo>
                <a:cubicBezTo>
                  <a:pt x="31726" y="22313"/>
                  <a:pt x="31546" y="22193"/>
                  <a:pt x="31366" y="22112"/>
                </a:cubicBezTo>
                <a:lnTo>
                  <a:pt x="31306" y="22072"/>
                </a:lnTo>
                <a:lnTo>
                  <a:pt x="31145" y="21952"/>
                </a:lnTo>
                <a:lnTo>
                  <a:pt x="30825" y="21732"/>
                </a:lnTo>
                <a:cubicBezTo>
                  <a:pt x="30745" y="21672"/>
                  <a:pt x="30705" y="21612"/>
                  <a:pt x="30645" y="21552"/>
                </a:cubicBezTo>
                <a:cubicBezTo>
                  <a:pt x="30585" y="21512"/>
                  <a:pt x="30525" y="21451"/>
                  <a:pt x="30464" y="21371"/>
                </a:cubicBezTo>
                <a:lnTo>
                  <a:pt x="30304" y="21171"/>
                </a:lnTo>
                <a:lnTo>
                  <a:pt x="30164" y="20911"/>
                </a:lnTo>
                <a:cubicBezTo>
                  <a:pt x="29984" y="20590"/>
                  <a:pt x="29844" y="20210"/>
                  <a:pt x="29743" y="19729"/>
                </a:cubicBezTo>
                <a:cubicBezTo>
                  <a:pt x="29623" y="19268"/>
                  <a:pt x="29503" y="18748"/>
                  <a:pt x="29323" y="18167"/>
                </a:cubicBezTo>
                <a:cubicBezTo>
                  <a:pt x="29163" y="17606"/>
                  <a:pt x="28862" y="16985"/>
                  <a:pt x="28442" y="16444"/>
                </a:cubicBezTo>
                <a:cubicBezTo>
                  <a:pt x="28321" y="16304"/>
                  <a:pt x="28221" y="16164"/>
                  <a:pt x="28101" y="16044"/>
                </a:cubicBezTo>
                <a:lnTo>
                  <a:pt x="27721" y="15703"/>
                </a:lnTo>
                <a:cubicBezTo>
                  <a:pt x="27600" y="15563"/>
                  <a:pt x="27460" y="15483"/>
                  <a:pt x="27320" y="15383"/>
                </a:cubicBezTo>
                <a:lnTo>
                  <a:pt x="27120" y="15243"/>
                </a:lnTo>
                <a:lnTo>
                  <a:pt x="27020" y="15182"/>
                </a:lnTo>
                <a:lnTo>
                  <a:pt x="26959" y="15142"/>
                </a:lnTo>
                <a:lnTo>
                  <a:pt x="26939" y="15122"/>
                </a:lnTo>
                <a:cubicBezTo>
                  <a:pt x="26933" y="15119"/>
                  <a:pt x="26930" y="15118"/>
                  <a:pt x="26929" y="15118"/>
                </a:cubicBezTo>
                <a:cubicBezTo>
                  <a:pt x="26928" y="15118"/>
                  <a:pt x="26934" y="15122"/>
                  <a:pt x="26934" y="15122"/>
                </a:cubicBezTo>
                <a:cubicBezTo>
                  <a:pt x="26934" y="15122"/>
                  <a:pt x="26919" y="15112"/>
                  <a:pt x="26839" y="15062"/>
                </a:cubicBezTo>
                <a:lnTo>
                  <a:pt x="26499" y="14882"/>
                </a:lnTo>
                <a:lnTo>
                  <a:pt x="26319" y="14802"/>
                </a:lnTo>
                <a:cubicBezTo>
                  <a:pt x="26299" y="14782"/>
                  <a:pt x="26258" y="14762"/>
                  <a:pt x="26218" y="14742"/>
                </a:cubicBezTo>
                <a:lnTo>
                  <a:pt x="26078" y="14702"/>
                </a:lnTo>
                <a:cubicBezTo>
                  <a:pt x="25898" y="14622"/>
                  <a:pt x="25718" y="14562"/>
                  <a:pt x="25537" y="14502"/>
                </a:cubicBezTo>
                <a:cubicBezTo>
                  <a:pt x="25357" y="14461"/>
                  <a:pt x="25177" y="14441"/>
                  <a:pt x="24997" y="14401"/>
                </a:cubicBezTo>
                <a:cubicBezTo>
                  <a:pt x="24684" y="14346"/>
                  <a:pt x="24364" y="14321"/>
                  <a:pt x="24050" y="14321"/>
                </a:cubicBezTo>
                <a:cubicBezTo>
                  <a:pt x="23680" y="14321"/>
                  <a:pt x="23319" y="14356"/>
                  <a:pt x="22994" y="14421"/>
                </a:cubicBezTo>
                <a:cubicBezTo>
                  <a:pt x="22373" y="14542"/>
                  <a:pt x="21852" y="14682"/>
                  <a:pt x="21391" y="14782"/>
                </a:cubicBezTo>
                <a:cubicBezTo>
                  <a:pt x="20931" y="14882"/>
                  <a:pt x="20550" y="14922"/>
                  <a:pt x="20230" y="14922"/>
                </a:cubicBezTo>
                <a:cubicBezTo>
                  <a:pt x="19909" y="14922"/>
                  <a:pt x="19629" y="14802"/>
                  <a:pt x="19329" y="14682"/>
                </a:cubicBezTo>
                <a:lnTo>
                  <a:pt x="19088" y="14562"/>
                </a:lnTo>
                <a:lnTo>
                  <a:pt x="19038" y="14532"/>
                </a:lnTo>
                <a:lnTo>
                  <a:pt x="19038" y="14532"/>
                </a:lnTo>
                <a:lnTo>
                  <a:pt x="19028" y="14522"/>
                </a:lnTo>
                <a:lnTo>
                  <a:pt x="18988" y="14502"/>
                </a:lnTo>
                <a:lnTo>
                  <a:pt x="18908" y="14441"/>
                </a:lnTo>
                <a:lnTo>
                  <a:pt x="18607" y="14221"/>
                </a:lnTo>
                <a:cubicBezTo>
                  <a:pt x="18587" y="14201"/>
                  <a:pt x="18547" y="14181"/>
                  <a:pt x="18527" y="14181"/>
                </a:cubicBezTo>
                <a:lnTo>
                  <a:pt x="18507" y="14141"/>
                </a:lnTo>
                <a:cubicBezTo>
                  <a:pt x="18487" y="14121"/>
                  <a:pt x="18467" y="14101"/>
                  <a:pt x="18467" y="14081"/>
                </a:cubicBezTo>
                <a:cubicBezTo>
                  <a:pt x="18387" y="14021"/>
                  <a:pt x="18307" y="13881"/>
                  <a:pt x="18207" y="13780"/>
                </a:cubicBezTo>
                <a:cubicBezTo>
                  <a:pt x="18167" y="13720"/>
                  <a:pt x="18147" y="13660"/>
                  <a:pt x="18107" y="13600"/>
                </a:cubicBezTo>
                <a:cubicBezTo>
                  <a:pt x="18067" y="13540"/>
                  <a:pt x="18027" y="13460"/>
                  <a:pt x="18007" y="13380"/>
                </a:cubicBezTo>
                <a:cubicBezTo>
                  <a:pt x="17866" y="13100"/>
                  <a:pt x="17766" y="12739"/>
                  <a:pt x="17666" y="12278"/>
                </a:cubicBezTo>
                <a:cubicBezTo>
                  <a:pt x="17606" y="12038"/>
                  <a:pt x="17546" y="11798"/>
                  <a:pt x="17486" y="11577"/>
                </a:cubicBezTo>
                <a:cubicBezTo>
                  <a:pt x="17406" y="11297"/>
                  <a:pt x="17346" y="11037"/>
                  <a:pt x="17225" y="10736"/>
                </a:cubicBezTo>
                <a:cubicBezTo>
                  <a:pt x="17145" y="10456"/>
                  <a:pt x="17005" y="10155"/>
                  <a:pt x="16865" y="9855"/>
                </a:cubicBezTo>
                <a:cubicBezTo>
                  <a:pt x="16685" y="9574"/>
                  <a:pt x="16524" y="9254"/>
                  <a:pt x="16304" y="8994"/>
                </a:cubicBezTo>
                <a:cubicBezTo>
                  <a:pt x="16184" y="8873"/>
                  <a:pt x="16084" y="8733"/>
                  <a:pt x="15964" y="8613"/>
                </a:cubicBezTo>
                <a:lnTo>
                  <a:pt x="15583" y="8253"/>
                </a:lnTo>
                <a:cubicBezTo>
                  <a:pt x="15343" y="8012"/>
                  <a:pt x="15082" y="7872"/>
                  <a:pt x="14822" y="7672"/>
                </a:cubicBezTo>
                <a:lnTo>
                  <a:pt x="14722" y="7612"/>
                </a:lnTo>
                <a:lnTo>
                  <a:pt x="14662" y="7572"/>
                </a:lnTo>
                <a:lnTo>
                  <a:pt x="14642" y="7572"/>
                </a:lnTo>
                <a:lnTo>
                  <a:pt x="14522" y="7491"/>
                </a:lnTo>
                <a:lnTo>
                  <a:pt x="14361" y="7411"/>
                </a:lnTo>
                <a:lnTo>
                  <a:pt x="14061" y="7251"/>
                </a:lnTo>
                <a:cubicBezTo>
                  <a:pt x="14001" y="7211"/>
                  <a:pt x="13761" y="7131"/>
                  <a:pt x="13600" y="7071"/>
                </a:cubicBezTo>
                <a:cubicBezTo>
                  <a:pt x="13420" y="7011"/>
                  <a:pt x="13240" y="6951"/>
                  <a:pt x="13060" y="6891"/>
                </a:cubicBezTo>
                <a:cubicBezTo>
                  <a:pt x="12563" y="6766"/>
                  <a:pt x="12030" y="6690"/>
                  <a:pt x="11536" y="6690"/>
                </a:cubicBezTo>
                <a:cubicBezTo>
                  <a:pt x="11392" y="6690"/>
                  <a:pt x="11252" y="6697"/>
                  <a:pt x="11117" y="6710"/>
                </a:cubicBezTo>
                <a:cubicBezTo>
                  <a:pt x="10796" y="6730"/>
                  <a:pt x="10536" y="6790"/>
                  <a:pt x="10255" y="6831"/>
                </a:cubicBezTo>
                <a:cubicBezTo>
                  <a:pt x="10015" y="6871"/>
                  <a:pt x="9735" y="6931"/>
                  <a:pt x="9534" y="6991"/>
                </a:cubicBezTo>
                <a:cubicBezTo>
                  <a:pt x="8749" y="7183"/>
                  <a:pt x="8191" y="7299"/>
                  <a:pt x="7822" y="7299"/>
                </a:cubicBezTo>
                <a:cubicBezTo>
                  <a:pt x="7768" y="7299"/>
                  <a:pt x="7718" y="7296"/>
                  <a:pt x="7672" y="7291"/>
                </a:cubicBezTo>
                <a:cubicBezTo>
                  <a:pt x="7572" y="7271"/>
                  <a:pt x="7471" y="7271"/>
                  <a:pt x="7391" y="7251"/>
                </a:cubicBezTo>
                <a:cubicBezTo>
                  <a:pt x="7351" y="7231"/>
                  <a:pt x="7311" y="7231"/>
                  <a:pt x="7271" y="7211"/>
                </a:cubicBezTo>
                <a:lnTo>
                  <a:pt x="7131" y="7171"/>
                </a:lnTo>
                <a:cubicBezTo>
                  <a:pt x="7091" y="7151"/>
                  <a:pt x="7051" y="7131"/>
                  <a:pt x="7011" y="7111"/>
                </a:cubicBezTo>
                <a:cubicBezTo>
                  <a:pt x="6971" y="7091"/>
                  <a:pt x="6931" y="7071"/>
                  <a:pt x="6871" y="7051"/>
                </a:cubicBezTo>
                <a:lnTo>
                  <a:pt x="6826" y="7021"/>
                </a:lnTo>
                <a:lnTo>
                  <a:pt x="6826" y="7021"/>
                </a:lnTo>
                <a:cubicBezTo>
                  <a:pt x="6831" y="7024"/>
                  <a:pt x="6835" y="7026"/>
                  <a:pt x="6835" y="7026"/>
                </a:cubicBezTo>
                <a:cubicBezTo>
                  <a:pt x="6835" y="7026"/>
                  <a:pt x="6828" y="7022"/>
                  <a:pt x="6811" y="7011"/>
                </a:cubicBezTo>
                <a:lnTo>
                  <a:pt x="6811" y="7011"/>
                </a:lnTo>
                <a:lnTo>
                  <a:pt x="6811" y="7011"/>
                </a:lnTo>
                <a:lnTo>
                  <a:pt x="6811" y="7011"/>
                </a:lnTo>
                <a:lnTo>
                  <a:pt x="6791" y="6991"/>
                </a:lnTo>
                <a:lnTo>
                  <a:pt x="6750" y="6971"/>
                </a:lnTo>
                <a:lnTo>
                  <a:pt x="6750" y="6971"/>
                </a:lnTo>
                <a:lnTo>
                  <a:pt x="6710" y="6951"/>
                </a:lnTo>
                <a:lnTo>
                  <a:pt x="6710" y="6951"/>
                </a:lnTo>
                <a:lnTo>
                  <a:pt x="6670" y="6931"/>
                </a:lnTo>
                <a:lnTo>
                  <a:pt x="6470" y="6770"/>
                </a:lnTo>
                <a:lnTo>
                  <a:pt x="6350" y="6690"/>
                </a:lnTo>
                <a:cubicBezTo>
                  <a:pt x="6310" y="6670"/>
                  <a:pt x="6270" y="6650"/>
                  <a:pt x="6290" y="6630"/>
                </a:cubicBezTo>
                <a:cubicBezTo>
                  <a:pt x="6270" y="6590"/>
                  <a:pt x="6250" y="6570"/>
                  <a:pt x="6210" y="6550"/>
                </a:cubicBezTo>
                <a:cubicBezTo>
                  <a:pt x="6170" y="6490"/>
                  <a:pt x="6130" y="6430"/>
                  <a:pt x="6090" y="6370"/>
                </a:cubicBezTo>
                <a:cubicBezTo>
                  <a:pt x="6049" y="6310"/>
                  <a:pt x="6029" y="6230"/>
                  <a:pt x="5989" y="6190"/>
                </a:cubicBezTo>
                <a:cubicBezTo>
                  <a:pt x="5849" y="5909"/>
                  <a:pt x="5749" y="5529"/>
                  <a:pt x="5629" y="5008"/>
                </a:cubicBezTo>
                <a:cubicBezTo>
                  <a:pt x="5489" y="4507"/>
                  <a:pt x="5368" y="3946"/>
                  <a:pt x="5148" y="3326"/>
                </a:cubicBezTo>
                <a:cubicBezTo>
                  <a:pt x="5088" y="3185"/>
                  <a:pt x="5028" y="3025"/>
                  <a:pt x="4968" y="2885"/>
                </a:cubicBezTo>
                <a:cubicBezTo>
                  <a:pt x="4888" y="2745"/>
                  <a:pt x="4828" y="2605"/>
                  <a:pt x="4748" y="2464"/>
                </a:cubicBezTo>
                <a:cubicBezTo>
                  <a:pt x="4587" y="2184"/>
                  <a:pt x="4447" y="1924"/>
                  <a:pt x="4267" y="1703"/>
                </a:cubicBezTo>
                <a:cubicBezTo>
                  <a:pt x="4087" y="1483"/>
                  <a:pt x="3926" y="1263"/>
                  <a:pt x="3746" y="1102"/>
                </a:cubicBezTo>
                <a:cubicBezTo>
                  <a:pt x="3586" y="942"/>
                  <a:pt x="3426" y="782"/>
                  <a:pt x="3265" y="662"/>
                </a:cubicBezTo>
                <a:cubicBezTo>
                  <a:pt x="2985" y="421"/>
                  <a:pt x="2745" y="281"/>
                  <a:pt x="2584" y="161"/>
                </a:cubicBezTo>
                <a:cubicBezTo>
                  <a:pt x="2424" y="61"/>
                  <a:pt x="2344" y="1"/>
                  <a:pt x="234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0"/>
          <p:cNvSpPr txBox="1"/>
          <p:nvPr>
            <p:ph type="title"/>
          </p:nvPr>
        </p:nvSpPr>
        <p:spPr>
          <a:xfrm>
            <a:off x="4519075" y="976950"/>
            <a:ext cx="3911700" cy="31896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5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0" name="Google Shape;80;p1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theme" Target="../theme/theme2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eggae One"/>
              <a:buNone/>
              <a:defRPr sz="3000">
                <a:solidFill>
                  <a:schemeClr val="dk1"/>
                </a:solidFill>
                <a:latin typeface="Reggae One"/>
                <a:ea typeface="Reggae One"/>
                <a:cs typeface="Reggae One"/>
                <a:sym typeface="Reggae On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eggae One"/>
              <a:buNone/>
              <a:defRPr sz="3000">
                <a:solidFill>
                  <a:schemeClr val="dk1"/>
                </a:solidFill>
                <a:latin typeface="Reggae One"/>
                <a:ea typeface="Reggae One"/>
                <a:cs typeface="Reggae One"/>
                <a:sym typeface="Reggae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eggae One"/>
              <a:buNone/>
              <a:defRPr sz="3000">
                <a:solidFill>
                  <a:schemeClr val="dk1"/>
                </a:solidFill>
                <a:latin typeface="Reggae One"/>
                <a:ea typeface="Reggae One"/>
                <a:cs typeface="Reggae One"/>
                <a:sym typeface="Reggae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eggae One"/>
              <a:buNone/>
              <a:defRPr sz="3000">
                <a:solidFill>
                  <a:schemeClr val="dk1"/>
                </a:solidFill>
                <a:latin typeface="Reggae One"/>
                <a:ea typeface="Reggae One"/>
                <a:cs typeface="Reggae One"/>
                <a:sym typeface="Reggae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eggae One"/>
              <a:buNone/>
              <a:defRPr sz="3000">
                <a:solidFill>
                  <a:schemeClr val="dk1"/>
                </a:solidFill>
                <a:latin typeface="Reggae One"/>
                <a:ea typeface="Reggae One"/>
                <a:cs typeface="Reggae One"/>
                <a:sym typeface="Reggae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eggae One"/>
              <a:buNone/>
              <a:defRPr sz="3000">
                <a:solidFill>
                  <a:schemeClr val="dk1"/>
                </a:solidFill>
                <a:latin typeface="Reggae One"/>
                <a:ea typeface="Reggae One"/>
                <a:cs typeface="Reggae One"/>
                <a:sym typeface="Reggae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eggae One"/>
              <a:buNone/>
              <a:defRPr sz="3000">
                <a:solidFill>
                  <a:schemeClr val="dk1"/>
                </a:solidFill>
                <a:latin typeface="Reggae One"/>
                <a:ea typeface="Reggae One"/>
                <a:cs typeface="Reggae One"/>
                <a:sym typeface="Reggae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eggae One"/>
              <a:buNone/>
              <a:defRPr sz="3000">
                <a:solidFill>
                  <a:schemeClr val="dk1"/>
                </a:solidFill>
                <a:latin typeface="Reggae One"/>
                <a:ea typeface="Reggae One"/>
                <a:cs typeface="Reggae One"/>
                <a:sym typeface="Reggae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eggae One"/>
              <a:buNone/>
              <a:defRPr sz="3000">
                <a:solidFill>
                  <a:schemeClr val="dk1"/>
                </a:solidFill>
                <a:latin typeface="Reggae One"/>
                <a:ea typeface="Reggae One"/>
                <a:cs typeface="Reggae One"/>
                <a:sym typeface="Reggae On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Relationship Id="rId4" Type="http://schemas.openxmlformats.org/officeDocument/2006/relationships/image" Target="../media/image2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3.png"/><Relationship Id="rId4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6.png"/><Relationship Id="rId4" Type="http://schemas.openxmlformats.org/officeDocument/2006/relationships/image" Target="../media/image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7.png"/><Relationship Id="rId4" Type="http://schemas.openxmlformats.org/officeDocument/2006/relationships/image" Target="../media/image2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0"/>
          <p:cNvSpPr txBox="1"/>
          <p:nvPr>
            <p:ph type="ctrTitle"/>
          </p:nvPr>
        </p:nvSpPr>
        <p:spPr>
          <a:xfrm>
            <a:off x="1790850" y="1293050"/>
            <a:ext cx="5562300" cy="177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5000"/>
              <a:t>Taquilla Virtual</a:t>
            </a:r>
            <a:endParaRPr sz="5000"/>
          </a:p>
        </p:txBody>
      </p:sp>
      <p:sp>
        <p:nvSpPr>
          <p:cNvPr id="261" name="Google Shape;261;p30"/>
          <p:cNvSpPr txBox="1"/>
          <p:nvPr>
            <p:ph idx="1" type="subTitle"/>
          </p:nvPr>
        </p:nvSpPr>
        <p:spPr>
          <a:xfrm>
            <a:off x="2528250" y="2674625"/>
            <a:ext cx="4087500" cy="140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Hugo Blanco Demelo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Renato Josué Bedriñana Cárdenas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Pablo Blanco Pumar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Diego Pérez Martínez</a:t>
            </a:r>
            <a:endParaRPr/>
          </a:p>
        </p:txBody>
      </p:sp>
      <p:sp>
        <p:nvSpPr>
          <p:cNvPr id="262" name="Google Shape;262;p3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9"/>
          <p:cNvSpPr txBox="1"/>
          <p:nvPr>
            <p:ph type="title"/>
          </p:nvPr>
        </p:nvSpPr>
        <p:spPr>
          <a:xfrm>
            <a:off x="950850" y="368900"/>
            <a:ext cx="7242300" cy="53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Comprar Localidad</a:t>
            </a:r>
            <a:endParaRPr/>
          </a:p>
        </p:txBody>
      </p:sp>
      <p:pic>
        <p:nvPicPr>
          <p:cNvPr id="332" name="Google Shape;332;p39"/>
          <p:cNvPicPr preferRelativeResize="0"/>
          <p:nvPr/>
        </p:nvPicPr>
        <p:blipFill rotWithShape="1">
          <a:blip r:embed="rId3">
            <a:alphaModFix/>
          </a:blip>
          <a:srcRect b="3572" l="0" r="0" t="5518"/>
          <a:stretch/>
        </p:blipFill>
        <p:spPr>
          <a:xfrm>
            <a:off x="152400" y="1119375"/>
            <a:ext cx="8839201" cy="3145325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3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40"/>
          <p:cNvSpPr txBox="1"/>
          <p:nvPr>
            <p:ph type="title"/>
          </p:nvPr>
        </p:nvSpPr>
        <p:spPr>
          <a:xfrm>
            <a:off x="950850" y="368900"/>
            <a:ext cx="7242300" cy="53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Anular Reserva</a:t>
            </a:r>
            <a:endParaRPr/>
          </a:p>
        </p:txBody>
      </p:sp>
      <p:pic>
        <p:nvPicPr>
          <p:cNvPr id="339" name="Google Shape;33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0300" y="899300"/>
            <a:ext cx="5263403" cy="3939400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4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41"/>
          <p:cNvSpPr txBox="1"/>
          <p:nvPr>
            <p:ph type="title"/>
          </p:nvPr>
        </p:nvSpPr>
        <p:spPr>
          <a:xfrm>
            <a:off x="950850" y="368900"/>
            <a:ext cx="7242300" cy="53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Anular Reserva</a:t>
            </a:r>
            <a:endParaRPr/>
          </a:p>
        </p:txBody>
      </p:sp>
      <p:pic>
        <p:nvPicPr>
          <p:cNvPr id="346" name="Google Shape;34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51700"/>
            <a:ext cx="8839200" cy="3325005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4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42"/>
          <p:cNvSpPr txBox="1"/>
          <p:nvPr>
            <p:ph type="title"/>
          </p:nvPr>
        </p:nvSpPr>
        <p:spPr>
          <a:xfrm>
            <a:off x="950850" y="368900"/>
            <a:ext cx="7242300" cy="53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Total Recaudado</a:t>
            </a:r>
            <a:endParaRPr/>
          </a:p>
        </p:txBody>
      </p:sp>
      <p:pic>
        <p:nvPicPr>
          <p:cNvPr id="353" name="Google Shape;35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9275" y="899300"/>
            <a:ext cx="4545461" cy="3939400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4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43"/>
          <p:cNvSpPr txBox="1"/>
          <p:nvPr>
            <p:ph type="title"/>
          </p:nvPr>
        </p:nvSpPr>
        <p:spPr>
          <a:xfrm>
            <a:off x="950850" y="368900"/>
            <a:ext cx="7242300" cy="53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Otros Procedimientos</a:t>
            </a:r>
            <a:endParaRPr/>
          </a:p>
        </p:txBody>
      </p:sp>
      <p:pic>
        <p:nvPicPr>
          <p:cNvPr id="360" name="Google Shape;360;p43"/>
          <p:cNvPicPr preferRelativeResize="0"/>
          <p:nvPr/>
        </p:nvPicPr>
        <p:blipFill rotWithShape="1">
          <a:blip r:embed="rId3">
            <a:alphaModFix/>
          </a:blip>
          <a:srcRect b="0" l="0" r="0" t="1719"/>
          <a:stretch/>
        </p:blipFill>
        <p:spPr>
          <a:xfrm>
            <a:off x="152400" y="1119375"/>
            <a:ext cx="4415000" cy="387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19800" y="1051700"/>
            <a:ext cx="4271799" cy="2321442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p4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44"/>
          <p:cNvSpPr txBox="1"/>
          <p:nvPr>
            <p:ph type="title"/>
          </p:nvPr>
        </p:nvSpPr>
        <p:spPr>
          <a:xfrm>
            <a:off x="950850" y="368900"/>
            <a:ext cx="7242300" cy="53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Otros Procedimientos</a:t>
            </a:r>
            <a:endParaRPr/>
          </a:p>
        </p:txBody>
      </p:sp>
      <p:pic>
        <p:nvPicPr>
          <p:cNvPr id="368" name="Google Shape;36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1003" y="1233375"/>
            <a:ext cx="5862000" cy="3363250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p4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45"/>
          <p:cNvSpPr txBox="1"/>
          <p:nvPr>
            <p:ph type="title"/>
          </p:nvPr>
        </p:nvSpPr>
        <p:spPr>
          <a:xfrm>
            <a:off x="2970300" y="1586550"/>
            <a:ext cx="3203400" cy="197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5700"/>
              <a:t>Índices</a:t>
            </a:r>
            <a:endParaRPr sz="5700"/>
          </a:p>
        </p:txBody>
      </p:sp>
      <p:sp>
        <p:nvSpPr>
          <p:cNvPr id="375" name="Google Shape;375;p4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46"/>
          <p:cNvSpPr txBox="1"/>
          <p:nvPr>
            <p:ph type="title"/>
          </p:nvPr>
        </p:nvSpPr>
        <p:spPr>
          <a:xfrm>
            <a:off x="950850" y="368900"/>
            <a:ext cx="7242300" cy="53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Índices para Recinto</a:t>
            </a:r>
            <a:endParaRPr/>
          </a:p>
        </p:txBody>
      </p:sp>
      <p:pic>
        <p:nvPicPr>
          <p:cNvPr id="381" name="Google Shape;381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516625"/>
            <a:ext cx="8839201" cy="240453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163325"/>
            <a:ext cx="5252025" cy="1089250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4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47"/>
          <p:cNvSpPr txBox="1"/>
          <p:nvPr>
            <p:ph type="title"/>
          </p:nvPr>
        </p:nvSpPr>
        <p:spPr>
          <a:xfrm>
            <a:off x="950850" y="368900"/>
            <a:ext cx="7242300" cy="53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Índices para Realiza</a:t>
            </a:r>
            <a:endParaRPr/>
          </a:p>
        </p:txBody>
      </p:sp>
      <p:pic>
        <p:nvPicPr>
          <p:cNvPr id="389" name="Google Shape;389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994075"/>
            <a:ext cx="8839200" cy="1766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899300"/>
            <a:ext cx="7196086" cy="1942375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p4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48"/>
          <p:cNvSpPr txBox="1"/>
          <p:nvPr>
            <p:ph type="title"/>
          </p:nvPr>
        </p:nvSpPr>
        <p:spPr>
          <a:xfrm>
            <a:off x="950850" y="368900"/>
            <a:ext cx="7242300" cy="53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Índices para Ofertas</a:t>
            </a:r>
            <a:endParaRPr/>
          </a:p>
        </p:txBody>
      </p:sp>
      <p:pic>
        <p:nvPicPr>
          <p:cNvPr id="397" name="Google Shape;397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245929"/>
            <a:ext cx="9143999" cy="1647992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051700"/>
            <a:ext cx="8839200" cy="1895465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p4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1"/>
          <p:cNvSpPr txBox="1"/>
          <p:nvPr>
            <p:ph type="title"/>
          </p:nvPr>
        </p:nvSpPr>
        <p:spPr>
          <a:xfrm>
            <a:off x="938500" y="445025"/>
            <a:ext cx="2298300" cy="50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/>
              <a:t>Índice</a:t>
            </a:r>
            <a:endParaRPr sz="3000"/>
          </a:p>
        </p:txBody>
      </p:sp>
      <p:sp>
        <p:nvSpPr>
          <p:cNvPr id="268" name="Google Shape;268;p31"/>
          <p:cNvSpPr txBox="1"/>
          <p:nvPr>
            <p:ph idx="1" type="body"/>
          </p:nvPr>
        </p:nvSpPr>
        <p:spPr>
          <a:xfrm>
            <a:off x="975450" y="1666650"/>
            <a:ext cx="49065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 sz="2000"/>
              <a:t>Conjuntos </a:t>
            </a:r>
            <a:r>
              <a:rPr lang="es" sz="2000"/>
              <a:t>Entidad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 sz="2000"/>
              <a:t>Diagrama E-A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 sz="2000"/>
              <a:t>Modelo Relacional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 sz="2000"/>
              <a:t>Requisitos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 sz="2000"/>
              <a:t>Procedimientos almacenados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 sz="2000"/>
              <a:t>Índices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 sz="2000"/>
              <a:t>Vistas</a:t>
            </a:r>
            <a:endParaRPr sz="2000"/>
          </a:p>
        </p:txBody>
      </p:sp>
      <p:sp>
        <p:nvSpPr>
          <p:cNvPr id="269" name="Google Shape;269;p3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49"/>
          <p:cNvSpPr txBox="1"/>
          <p:nvPr>
            <p:ph type="title"/>
          </p:nvPr>
        </p:nvSpPr>
        <p:spPr>
          <a:xfrm>
            <a:off x="950850" y="368900"/>
            <a:ext cx="7242300" cy="53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Índices para Localidades</a:t>
            </a:r>
            <a:endParaRPr/>
          </a:p>
        </p:txBody>
      </p:sp>
      <p:pic>
        <p:nvPicPr>
          <p:cNvPr id="405" name="Google Shape;405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1300" y="3136158"/>
            <a:ext cx="6881390" cy="180102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31300" y="1327349"/>
            <a:ext cx="7165568" cy="1380762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Google Shape;407;p4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50"/>
          <p:cNvSpPr txBox="1"/>
          <p:nvPr>
            <p:ph type="title"/>
          </p:nvPr>
        </p:nvSpPr>
        <p:spPr>
          <a:xfrm>
            <a:off x="950850" y="368900"/>
            <a:ext cx="7242300" cy="53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Índices para Permiten</a:t>
            </a:r>
            <a:endParaRPr/>
          </a:p>
        </p:txBody>
      </p:sp>
      <p:pic>
        <p:nvPicPr>
          <p:cNvPr id="413" name="Google Shape;413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125" y="3201283"/>
            <a:ext cx="8723735" cy="1801029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Google Shape;414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0113" y="1051700"/>
            <a:ext cx="7245490" cy="1997184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5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51"/>
          <p:cNvSpPr txBox="1"/>
          <p:nvPr>
            <p:ph type="title"/>
          </p:nvPr>
        </p:nvSpPr>
        <p:spPr>
          <a:xfrm>
            <a:off x="2970300" y="1586550"/>
            <a:ext cx="3203400" cy="197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5700"/>
              <a:t>Vista</a:t>
            </a:r>
            <a:r>
              <a:rPr lang="es" sz="5700"/>
              <a:t>s</a:t>
            </a:r>
            <a:endParaRPr sz="5700"/>
          </a:p>
        </p:txBody>
      </p:sp>
      <p:sp>
        <p:nvSpPr>
          <p:cNvPr id="421" name="Google Shape;421;p5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52"/>
          <p:cNvSpPr txBox="1"/>
          <p:nvPr>
            <p:ph type="title"/>
          </p:nvPr>
        </p:nvSpPr>
        <p:spPr>
          <a:xfrm>
            <a:off x="950850" y="368900"/>
            <a:ext cx="7242300" cy="53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Vista Usuario</a:t>
            </a:r>
            <a:endParaRPr/>
          </a:p>
        </p:txBody>
      </p:sp>
      <p:pic>
        <p:nvPicPr>
          <p:cNvPr id="427" name="Google Shape;427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6863" y="899300"/>
            <a:ext cx="5630285" cy="3939400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Google Shape;428;p5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53"/>
          <p:cNvSpPr txBox="1"/>
          <p:nvPr>
            <p:ph type="title"/>
          </p:nvPr>
        </p:nvSpPr>
        <p:spPr>
          <a:xfrm>
            <a:off x="2037750" y="1586550"/>
            <a:ext cx="5068500" cy="197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0"/>
              <a:t>Fin</a:t>
            </a:r>
            <a:endParaRPr sz="10000"/>
          </a:p>
        </p:txBody>
      </p:sp>
      <p:sp>
        <p:nvSpPr>
          <p:cNvPr id="434" name="Google Shape;434;p5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2"/>
          <p:cNvSpPr txBox="1"/>
          <p:nvPr>
            <p:ph type="title"/>
          </p:nvPr>
        </p:nvSpPr>
        <p:spPr>
          <a:xfrm>
            <a:off x="2944300" y="986263"/>
            <a:ext cx="3160500" cy="3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2"/>
                </a:solidFill>
              </a:rPr>
              <a:t>Localidades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75" name="Google Shape;275;p32"/>
          <p:cNvSpPr txBox="1"/>
          <p:nvPr>
            <p:ph idx="4294967295" type="subTitle"/>
          </p:nvPr>
        </p:nvSpPr>
        <p:spPr>
          <a:xfrm>
            <a:off x="3400600" y="1461500"/>
            <a:ext cx="2247900" cy="194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/>
              <a:t>Claves Primarias:</a:t>
            </a:r>
            <a:endParaRPr sz="1200"/>
          </a:p>
          <a:p>
            <a:pPr indent="-30480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-"/>
            </a:pPr>
            <a:r>
              <a:rPr lang="es" sz="1200"/>
              <a:t>Ubicación: varchar(50)</a:t>
            </a:r>
            <a:endParaRPr sz="1200"/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s" sz="1200"/>
              <a:t>Grada: varchar(50)</a:t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s" sz="1200"/>
              <a:t>Atributos:</a:t>
            </a:r>
            <a:endParaRPr sz="1200"/>
          </a:p>
          <a:p>
            <a:pPr indent="-30480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-"/>
            </a:pPr>
            <a:r>
              <a:rPr lang="es" sz="1200"/>
              <a:t>Estado: Enum</a:t>
            </a:r>
            <a:endParaRPr sz="1200"/>
          </a:p>
        </p:txBody>
      </p:sp>
      <p:sp>
        <p:nvSpPr>
          <p:cNvPr id="276" name="Google Shape;276;p32"/>
          <p:cNvSpPr txBox="1"/>
          <p:nvPr>
            <p:ph idx="4294967295" type="title"/>
          </p:nvPr>
        </p:nvSpPr>
        <p:spPr>
          <a:xfrm>
            <a:off x="6515050" y="986274"/>
            <a:ext cx="1669500" cy="3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2"/>
                </a:solidFill>
              </a:rPr>
              <a:t>Recinto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77" name="Google Shape;277;p32"/>
          <p:cNvSpPr txBox="1"/>
          <p:nvPr>
            <p:ph idx="4294967295" type="subTitle"/>
          </p:nvPr>
        </p:nvSpPr>
        <p:spPr>
          <a:xfrm>
            <a:off x="6279850" y="1384250"/>
            <a:ext cx="2139900" cy="210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/>
              <a:t>Claves Primarias:</a:t>
            </a:r>
            <a:endParaRPr sz="1200"/>
          </a:p>
          <a:p>
            <a:pPr indent="-30480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-"/>
            </a:pPr>
            <a:r>
              <a:rPr lang="es" sz="1200"/>
              <a:t>Nombre: varchar(50)</a:t>
            </a:r>
            <a:endParaRPr sz="1200"/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s" sz="1200"/>
              <a:t>Fecha: timestamp</a:t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s" sz="1200"/>
              <a:t>Atributos:</a:t>
            </a:r>
            <a:endParaRPr sz="1200"/>
          </a:p>
          <a:p>
            <a:pPr indent="-30480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-"/>
            </a:pPr>
            <a:r>
              <a:rPr lang="es" sz="1200"/>
              <a:t>Estado: Enum</a:t>
            </a:r>
            <a:endParaRPr sz="1200"/>
          </a:p>
        </p:txBody>
      </p:sp>
      <p:sp>
        <p:nvSpPr>
          <p:cNvPr id="278" name="Google Shape;278;p32"/>
          <p:cNvSpPr txBox="1"/>
          <p:nvPr>
            <p:ph idx="4294967295" type="title"/>
          </p:nvPr>
        </p:nvSpPr>
        <p:spPr>
          <a:xfrm>
            <a:off x="1845300" y="152050"/>
            <a:ext cx="5453400" cy="54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Conjuntos Entidad</a:t>
            </a:r>
            <a:endParaRPr/>
          </a:p>
        </p:txBody>
      </p:sp>
      <p:sp>
        <p:nvSpPr>
          <p:cNvPr id="279" name="Google Shape;279;p32"/>
          <p:cNvSpPr txBox="1"/>
          <p:nvPr>
            <p:ph idx="4294967295" type="title"/>
          </p:nvPr>
        </p:nvSpPr>
        <p:spPr>
          <a:xfrm>
            <a:off x="394475" y="986263"/>
            <a:ext cx="2850900" cy="3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2"/>
                </a:solidFill>
              </a:rPr>
              <a:t>Espectáculos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80" name="Google Shape;280;p32"/>
          <p:cNvSpPr txBox="1"/>
          <p:nvPr>
            <p:ph idx="4294967295" type="subTitle"/>
          </p:nvPr>
        </p:nvSpPr>
        <p:spPr>
          <a:xfrm>
            <a:off x="646925" y="1461500"/>
            <a:ext cx="2247900" cy="13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s" sz="1200"/>
              <a:t>Claves Primarias:</a:t>
            </a:r>
            <a:endParaRPr sz="1200"/>
          </a:p>
          <a:p>
            <a:pPr indent="-30480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-"/>
            </a:pPr>
            <a:r>
              <a:rPr lang="es" sz="1200"/>
              <a:t>Título: varchar(50)</a:t>
            </a:r>
            <a:endParaRPr sz="1200"/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s" sz="1200"/>
              <a:t>Tipo: varchar(50)</a:t>
            </a:r>
            <a:endParaRPr sz="1200"/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s" sz="1200"/>
              <a:t>Productor: varchar(50)</a:t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s"/>
              <a:t> </a:t>
            </a:r>
            <a:endParaRPr/>
          </a:p>
        </p:txBody>
      </p:sp>
      <p:sp>
        <p:nvSpPr>
          <p:cNvPr id="281" name="Google Shape;281;p32"/>
          <p:cNvSpPr txBox="1"/>
          <p:nvPr>
            <p:ph idx="4294967295" type="title"/>
          </p:nvPr>
        </p:nvSpPr>
        <p:spPr>
          <a:xfrm>
            <a:off x="5148900" y="3407899"/>
            <a:ext cx="1780200" cy="33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2"/>
                </a:solidFill>
              </a:rPr>
              <a:t>Usuarios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82" name="Google Shape;282;p32"/>
          <p:cNvSpPr txBox="1"/>
          <p:nvPr>
            <p:ph idx="4294967295" type="subTitle"/>
          </p:nvPr>
        </p:nvSpPr>
        <p:spPr>
          <a:xfrm>
            <a:off x="5332800" y="3803825"/>
            <a:ext cx="2034600" cy="97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/>
              <a:t>Claves Primarias:</a:t>
            </a:r>
            <a:endParaRPr sz="1200"/>
          </a:p>
          <a:p>
            <a:pPr indent="-30480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-"/>
            </a:pPr>
            <a:r>
              <a:rPr lang="es" sz="1200"/>
              <a:t>Tipo: Enum</a:t>
            </a:r>
            <a:endParaRPr sz="1200"/>
          </a:p>
        </p:txBody>
      </p:sp>
      <p:sp>
        <p:nvSpPr>
          <p:cNvPr id="283" name="Google Shape;283;p32"/>
          <p:cNvSpPr txBox="1"/>
          <p:nvPr>
            <p:ph idx="4294967295" type="title"/>
          </p:nvPr>
        </p:nvSpPr>
        <p:spPr>
          <a:xfrm>
            <a:off x="1022224" y="2818712"/>
            <a:ext cx="1497300" cy="3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2"/>
                </a:solidFill>
              </a:rPr>
              <a:t>Cliente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84" name="Google Shape;284;p32"/>
          <p:cNvSpPr txBox="1"/>
          <p:nvPr>
            <p:ph idx="4294967295" type="subTitle"/>
          </p:nvPr>
        </p:nvSpPr>
        <p:spPr>
          <a:xfrm>
            <a:off x="891875" y="3204800"/>
            <a:ext cx="2353500" cy="156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/>
              <a:t>Claves Primarias:</a:t>
            </a:r>
            <a:endParaRPr sz="1200"/>
          </a:p>
          <a:p>
            <a:pPr indent="-30480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-"/>
            </a:pPr>
            <a:r>
              <a:rPr lang="es" sz="1200"/>
              <a:t>Nº de Visa: int</a:t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s" sz="1200"/>
              <a:t>Atributos:</a:t>
            </a:r>
            <a:endParaRPr sz="1200"/>
          </a:p>
          <a:p>
            <a:pPr indent="-30480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-"/>
            </a:pPr>
            <a:r>
              <a:rPr lang="es" sz="1200"/>
              <a:t>Nombre: varchar(50)</a:t>
            </a:r>
            <a:endParaRPr sz="1200"/>
          </a:p>
        </p:txBody>
      </p:sp>
      <p:sp>
        <p:nvSpPr>
          <p:cNvPr id="285" name="Google Shape;285;p3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3"/>
          <p:cNvSpPr txBox="1"/>
          <p:nvPr>
            <p:ph idx="4294967295" type="title"/>
          </p:nvPr>
        </p:nvSpPr>
        <p:spPr>
          <a:xfrm>
            <a:off x="1054800" y="314525"/>
            <a:ext cx="7034400" cy="56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Diagrama E-A </a:t>
            </a:r>
            <a:endParaRPr/>
          </a:p>
        </p:txBody>
      </p:sp>
      <p:pic>
        <p:nvPicPr>
          <p:cNvPr id="291" name="Google Shape;29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34225"/>
            <a:ext cx="8839204" cy="3815359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3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4"/>
          <p:cNvSpPr txBox="1"/>
          <p:nvPr>
            <p:ph type="title"/>
          </p:nvPr>
        </p:nvSpPr>
        <p:spPr>
          <a:xfrm>
            <a:off x="720000" y="26035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Modelo Relacional</a:t>
            </a:r>
            <a:endParaRPr/>
          </a:p>
        </p:txBody>
      </p:sp>
      <p:pic>
        <p:nvPicPr>
          <p:cNvPr id="298" name="Google Shape;29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4200" y="1098325"/>
            <a:ext cx="5235599" cy="3857676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3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35"/>
          <p:cNvSpPr txBox="1"/>
          <p:nvPr>
            <p:ph idx="4294967295" type="title"/>
          </p:nvPr>
        </p:nvSpPr>
        <p:spPr>
          <a:xfrm>
            <a:off x="938500" y="445025"/>
            <a:ext cx="5043600" cy="50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Requisitos</a:t>
            </a:r>
            <a:endParaRPr/>
          </a:p>
        </p:txBody>
      </p:sp>
      <p:sp>
        <p:nvSpPr>
          <p:cNvPr id="305" name="Google Shape;305;p35"/>
          <p:cNvSpPr txBox="1"/>
          <p:nvPr>
            <p:ph idx="4294967295" type="subTitle"/>
          </p:nvPr>
        </p:nvSpPr>
        <p:spPr>
          <a:xfrm>
            <a:off x="1227400" y="1345825"/>
            <a:ext cx="7234200" cy="2403300"/>
          </a:xfrm>
          <a:prstGeom prst="rect">
            <a:avLst/>
          </a:prstGeom>
        </p:spPr>
        <p:txBody>
          <a:bodyPr anchorCtr="0" anchor="ctr" bIns="378000" lIns="91425" spcFirstLastPara="1" rIns="91425" wrap="square" tIns="126000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s">
                <a:solidFill>
                  <a:schemeClr val="lt2"/>
                </a:solidFill>
              </a:rPr>
              <a:t>No</a:t>
            </a:r>
            <a:r>
              <a:rPr lang="es"/>
              <a:t> </a:t>
            </a:r>
            <a:r>
              <a:rPr lang="es">
                <a:solidFill>
                  <a:schemeClr val="dk2"/>
                </a:solidFill>
              </a:rPr>
              <a:t>vender </a:t>
            </a:r>
            <a:r>
              <a:rPr lang="es"/>
              <a:t>2 veces la </a:t>
            </a:r>
            <a:r>
              <a:rPr lang="es">
                <a:solidFill>
                  <a:schemeClr val="dk2"/>
                </a:solidFill>
              </a:rPr>
              <a:t>misma entrada</a:t>
            </a:r>
            <a:endParaRPr>
              <a:solidFill>
                <a:schemeClr val="dk2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s">
                <a:solidFill>
                  <a:schemeClr val="lt2"/>
                </a:solidFill>
              </a:rPr>
              <a:t>No</a:t>
            </a:r>
            <a:r>
              <a:rPr lang="es"/>
              <a:t> </a:t>
            </a:r>
            <a:r>
              <a:rPr lang="es">
                <a:solidFill>
                  <a:schemeClr val="dk2"/>
                </a:solidFill>
              </a:rPr>
              <a:t>comprar </a:t>
            </a:r>
            <a:r>
              <a:rPr lang="es"/>
              <a:t>entradas para tipos tipos de </a:t>
            </a:r>
            <a:r>
              <a:rPr lang="es">
                <a:solidFill>
                  <a:schemeClr val="dk2"/>
                </a:solidFill>
              </a:rPr>
              <a:t>usuarios no permitidos</a:t>
            </a:r>
            <a:endParaRPr>
              <a:solidFill>
                <a:schemeClr val="dk2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s">
                <a:solidFill>
                  <a:schemeClr val="dk2"/>
                </a:solidFill>
              </a:rPr>
              <a:t>Venta </a:t>
            </a:r>
            <a:r>
              <a:rPr lang="es"/>
              <a:t>al </a:t>
            </a:r>
            <a:r>
              <a:rPr lang="es">
                <a:solidFill>
                  <a:schemeClr val="dk2"/>
                </a:solidFill>
              </a:rPr>
              <a:t>precio estipulado</a:t>
            </a:r>
            <a:endParaRPr>
              <a:solidFill>
                <a:schemeClr val="dk2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s"/>
              <a:t>Que </a:t>
            </a:r>
            <a:r>
              <a:rPr lang="es">
                <a:solidFill>
                  <a:schemeClr val="lt2"/>
                </a:solidFill>
              </a:rPr>
              <a:t>no</a:t>
            </a:r>
            <a:r>
              <a:rPr lang="es"/>
              <a:t> se </a:t>
            </a:r>
            <a:r>
              <a:rPr lang="es">
                <a:solidFill>
                  <a:schemeClr val="dk2"/>
                </a:solidFill>
              </a:rPr>
              <a:t>superen </a:t>
            </a:r>
            <a:r>
              <a:rPr lang="es"/>
              <a:t>los </a:t>
            </a:r>
            <a:r>
              <a:rPr lang="es">
                <a:solidFill>
                  <a:schemeClr val="dk2"/>
                </a:solidFill>
              </a:rPr>
              <a:t>aforos</a:t>
            </a:r>
            <a:r>
              <a:rPr lang="es"/>
              <a:t> establecidos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s"/>
              <a:t>Solo </a:t>
            </a:r>
            <a:r>
              <a:rPr lang="es">
                <a:solidFill>
                  <a:schemeClr val="dk2"/>
                </a:solidFill>
              </a:rPr>
              <a:t>vender </a:t>
            </a:r>
            <a:r>
              <a:rPr lang="es"/>
              <a:t>entradas de </a:t>
            </a:r>
            <a:r>
              <a:rPr lang="es">
                <a:solidFill>
                  <a:schemeClr val="dk2"/>
                </a:solidFill>
              </a:rPr>
              <a:t>eventos abiertos</a:t>
            </a:r>
            <a:endParaRPr>
              <a:solidFill>
                <a:schemeClr val="dk2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s">
                <a:solidFill>
                  <a:schemeClr val="lt2"/>
                </a:solidFill>
              </a:rPr>
              <a:t>No</a:t>
            </a:r>
            <a:r>
              <a:rPr lang="es"/>
              <a:t> </a:t>
            </a:r>
            <a:r>
              <a:rPr lang="es">
                <a:solidFill>
                  <a:schemeClr val="dk2"/>
                </a:solidFill>
              </a:rPr>
              <a:t>vender </a:t>
            </a:r>
            <a:r>
              <a:rPr lang="es"/>
              <a:t>entradas de </a:t>
            </a:r>
            <a:r>
              <a:rPr lang="es">
                <a:solidFill>
                  <a:schemeClr val="dk2"/>
                </a:solidFill>
              </a:rPr>
              <a:t>localidades reservadas</a:t>
            </a:r>
            <a:endParaRPr>
              <a:solidFill>
                <a:schemeClr val="dk2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s">
                <a:solidFill>
                  <a:schemeClr val="lt2"/>
                </a:solidFill>
              </a:rPr>
              <a:t>No </a:t>
            </a:r>
            <a:r>
              <a:rPr lang="es">
                <a:solidFill>
                  <a:schemeClr val="dk2"/>
                </a:solidFill>
              </a:rPr>
              <a:t>anular </a:t>
            </a:r>
            <a:r>
              <a:rPr lang="es"/>
              <a:t>una </a:t>
            </a:r>
            <a:r>
              <a:rPr lang="es">
                <a:solidFill>
                  <a:schemeClr val="dk2"/>
                </a:solidFill>
              </a:rPr>
              <a:t>reserva </a:t>
            </a:r>
            <a:r>
              <a:rPr lang="es">
                <a:solidFill>
                  <a:schemeClr val="lt2"/>
                </a:solidFill>
              </a:rPr>
              <a:t>no </a:t>
            </a:r>
            <a:r>
              <a:rPr lang="es"/>
              <a:t>hecha por </a:t>
            </a:r>
            <a:r>
              <a:rPr lang="es">
                <a:solidFill>
                  <a:schemeClr val="dk2"/>
                </a:solidFill>
              </a:rPr>
              <a:t>mi</a:t>
            </a:r>
            <a:endParaRPr>
              <a:solidFill>
                <a:schemeClr val="dk2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s"/>
              <a:t>Saber el </a:t>
            </a:r>
            <a:r>
              <a:rPr lang="es">
                <a:solidFill>
                  <a:schemeClr val="dk2"/>
                </a:solidFill>
              </a:rPr>
              <a:t>número</a:t>
            </a:r>
            <a:r>
              <a:rPr lang="es"/>
              <a:t> de </a:t>
            </a:r>
            <a:r>
              <a:rPr lang="es">
                <a:solidFill>
                  <a:schemeClr val="dk2"/>
                </a:solidFill>
              </a:rPr>
              <a:t>entradas</a:t>
            </a:r>
            <a:r>
              <a:rPr lang="es"/>
              <a:t> que </a:t>
            </a:r>
            <a:r>
              <a:rPr lang="es">
                <a:solidFill>
                  <a:schemeClr val="dk2"/>
                </a:solidFill>
              </a:rPr>
              <a:t>vendemos.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306" name="Google Shape;306;p3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6"/>
          <p:cNvSpPr txBox="1"/>
          <p:nvPr>
            <p:ph type="title"/>
          </p:nvPr>
        </p:nvSpPr>
        <p:spPr>
          <a:xfrm>
            <a:off x="1084050" y="1586550"/>
            <a:ext cx="6975900" cy="197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5000"/>
              <a:t>Procedimientos almacenados</a:t>
            </a:r>
            <a:endParaRPr sz="5000"/>
          </a:p>
        </p:txBody>
      </p:sp>
      <p:sp>
        <p:nvSpPr>
          <p:cNvPr id="312" name="Google Shape;312;p3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7"/>
          <p:cNvSpPr txBox="1"/>
          <p:nvPr>
            <p:ph type="title"/>
          </p:nvPr>
        </p:nvSpPr>
        <p:spPr>
          <a:xfrm>
            <a:off x="950850" y="368900"/>
            <a:ext cx="7242300" cy="53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Comprar Localidad</a:t>
            </a:r>
            <a:endParaRPr/>
          </a:p>
        </p:txBody>
      </p:sp>
      <p:pic>
        <p:nvPicPr>
          <p:cNvPr id="318" name="Google Shape;31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1100" y="899300"/>
            <a:ext cx="6781800" cy="3914775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3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8"/>
          <p:cNvSpPr txBox="1"/>
          <p:nvPr>
            <p:ph type="title"/>
          </p:nvPr>
        </p:nvSpPr>
        <p:spPr>
          <a:xfrm>
            <a:off x="950850" y="368900"/>
            <a:ext cx="7242300" cy="53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Comprar Localidad</a:t>
            </a:r>
            <a:endParaRPr/>
          </a:p>
        </p:txBody>
      </p:sp>
      <p:pic>
        <p:nvPicPr>
          <p:cNvPr id="325" name="Google Shape;32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3150" y="899300"/>
            <a:ext cx="5377707" cy="3939400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3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ushi Bar Minitheme by Slidesgo">
  <a:themeElements>
    <a:clrScheme name="Simple Light">
      <a:dk1>
        <a:srgbClr val="1F3F91"/>
      </a:dk1>
      <a:lt1>
        <a:srgbClr val="F5EDE1"/>
      </a:lt1>
      <a:dk2>
        <a:srgbClr val="E58141"/>
      </a:dk2>
      <a:lt2>
        <a:srgbClr val="262E2F"/>
      </a:lt2>
      <a:accent1>
        <a:srgbClr val="172021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F3F91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